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257" r:id="rId3"/>
    <p:sldId id="299" r:id="rId4"/>
    <p:sldId id="259" r:id="rId5"/>
    <p:sldId id="260" r:id="rId6"/>
    <p:sldId id="261" r:id="rId7"/>
    <p:sldId id="262" r:id="rId8"/>
    <p:sldId id="298" r:id="rId9"/>
    <p:sldId id="263" r:id="rId10"/>
    <p:sldId id="265" r:id="rId11"/>
    <p:sldId id="266" r:id="rId12"/>
    <p:sldId id="271" r:id="rId13"/>
    <p:sldId id="272" r:id="rId14"/>
    <p:sldId id="274" r:id="rId15"/>
    <p:sldId id="302" r:id="rId16"/>
    <p:sldId id="278" r:id="rId17"/>
    <p:sldId id="300" r:id="rId18"/>
    <p:sldId id="301" r:id="rId19"/>
    <p:sldId id="268" r:id="rId20"/>
    <p:sldId id="269" r:id="rId21"/>
    <p:sldId id="293" r:id="rId22"/>
    <p:sldId id="282" r:id="rId23"/>
    <p:sldId id="297" r:id="rId24"/>
    <p:sldId id="294" r:id="rId25"/>
    <p:sldId id="279" r:id="rId26"/>
    <p:sldId id="280" r:id="rId27"/>
    <p:sldId id="290" r:id="rId28"/>
    <p:sldId id="291" r:id="rId29"/>
    <p:sldId id="303" r:id="rId30"/>
    <p:sldId id="296" r:id="rId31"/>
    <p:sldId id="304" r:id="rId32"/>
    <p:sldId id="305" r:id="rId33"/>
    <p:sldId id="306" r:id="rId34"/>
    <p:sldId id="28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B1F2"/>
    <a:srgbClr val="18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88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403A46-BAD4-4EED-8AFC-3FC708B893BB}" type="datetimeFigureOut">
              <a:rPr lang="en-IN" smtClean="0"/>
              <a:t>07-01-2025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5247E3-CD7D-4CB5-96E4-2B72583BF9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5242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E7B1E-ABB1-46B6-B8A6-8D4F0CECF6C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13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accent5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 i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BE59CABD-2EBF-4F41-9202-A0346D9F19E4}" type="datetimeFigureOut">
              <a:rPr lang="en-IN" smtClean="0"/>
              <a:t>07-01-2025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  <a:alpha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8994449-6486-4C55-8F49-D4B8C11B22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0416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92BA360-9028-CAFD-7CC9-7324784D2F72}"/>
              </a:ext>
            </a:extLst>
          </p:cNvPr>
          <p:cNvSpPr>
            <a:spLocks noChangeAspect="1"/>
          </p:cNvSpPr>
          <p:nvPr/>
        </p:nvSpPr>
        <p:spPr>
          <a:xfrm>
            <a:off x="11277599" y="59436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6400799" h="6400800">
                <a:moveTo>
                  <a:pt x="4618019" y="5165230"/>
                </a:moveTo>
                <a:lnTo>
                  <a:pt x="4618017" y="5165232"/>
                </a:lnTo>
                <a:lnTo>
                  <a:pt x="4618015" y="5165233"/>
                </a:lnTo>
                <a:close/>
                <a:moveTo>
                  <a:pt x="1770381" y="5155624"/>
                </a:moveTo>
                <a:lnTo>
                  <a:pt x="1770052" y="5156145"/>
                </a:lnTo>
                <a:lnTo>
                  <a:pt x="1770053" y="5156145"/>
                </a:lnTo>
                <a:lnTo>
                  <a:pt x="1770381" y="5155628"/>
                </a:lnTo>
                <a:lnTo>
                  <a:pt x="1777025" y="5160947"/>
                </a:lnTo>
                <a:lnTo>
                  <a:pt x="1777058" y="5160968"/>
                </a:lnTo>
                <a:close/>
                <a:moveTo>
                  <a:pt x="2806398" y="4574096"/>
                </a:moveTo>
                <a:lnTo>
                  <a:pt x="2766254" y="4708190"/>
                </a:lnTo>
                <a:lnTo>
                  <a:pt x="2847309" y="4708190"/>
                </a:lnTo>
                <a:close/>
                <a:moveTo>
                  <a:pt x="3045103" y="4550925"/>
                </a:moveTo>
                <a:lnTo>
                  <a:pt x="3045103" y="4642622"/>
                </a:lnTo>
                <a:lnTo>
                  <a:pt x="3089471" y="4642622"/>
                </a:lnTo>
                <a:cubicBezTo>
                  <a:pt x="3116587" y="4642622"/>
                  <a:pt x="3133841" y="4641430"/>
                  <a:pt x="3141235" y="4639048"/>
                </a:cubicBezTo>
                <a:cubicBezTo>
                  <a:pt x="3148631" y="4636665"/>
                  <a:pt x="3154629" y="4631858"/>
                  <a:pt x="3159231" y="4624628"/>
                </a:cubicBezTo>
                <a:cubicBezTo>
                  <a:pt x="3163831" y="4617397"/>
                  <a:pt x="3166133" y="4607784"/>
                  <a:pt x="3166133" y="4595788"/>
                </a:cubicBezTo>
                <a:cubicBezTo>
                  <a:pt x="3166133" y="4584284"/>
                  <a:pt x="3163831" y="4575041"/>
                  <a:pt x="3159231" y="4568057"/>
                </a:cubicBezTo>
                <a:cubicBezTo>
                  <a:pt x="3154629" y="4561073"/>
                  <a:pt x="3148385" y="4556266"/>
                  <a:pt x="3140497" y="4553637"/>
                </a:cubicBezTo>
                <a:cubicBezTo>
                  <a:pt x="3134909" y="4551829"/>
                  <a:pt x="3118723" y="4550925"/>
                  <a:pt x="3091937" y="4550925"/>
                </a:cubicBezTo>
                <a:close/>
                <a:moveTo>
                  <a:pt x="2158254" y="4492752"/>
                </a:moveTo>
                <a:lnTo>
                  <a:pt x="2217906" y="4492752"/>
                </a:lnTo>
                <a:lnTo>
                  <a:pt x="2217906" y="4790027"/>
                </a:lnTo>
                <a:lnTo>
                  <a:pt x="2366790" y="4790027"/>
                </a:lnTo>
                <a:lnTo>
                  <a:pt x="2366790" y="4851158"/>
                </a:lnTo>
                <a:lnTo>
                  <a:pt x="2158254" y="4851158"/>
                </a:lnTo>
                <a:close/>
                <a:moveTo>
                  <a:pt x="3690793" y="4489794"/>
                </a:moveTo>
                <a:lnTo>
                  <a:pt x="3748967" y="4489794"/>
                </a:lnTo>
                <a:lnTo>
                  <a:pt x="3870243" y="4731114"/>
                </a:lnTo>
                <a:lnTo>
                  <a:pt x="3870243" y="4489794"/>
                </a:lnTo>
                <a:lnTo>
                  <a:pt x="3925951" y="4489794"/>
                </a:lnTo>
                <a:lnTo>
                  <a:pt x="3925951" y="4851158"/>
                </a:lnTo>
                <a:lnTo>
                  <a:pt x="3865805" y="4851158"/>
                </a:lnTo>
                <a:lnTo>
                  <a:pt x="3746501" y="4615507"/>
                </a:lnTo>
                <a:lnTo>
                  <a:pt x="3746501" y="4851158"/>
                </a:lnTo>
                <a:lnTo>
                  <a:pt x="3690793" y="4851158"/>
                </a:lnTo>
                <a:close/>
                <a:moveTo>
                  <a:pt x="3574029" y="4489794"/>
                </a:moveTo>
                <a:lnTo>
                  <a:pt x="3633681" y="4489794"/>
                </a:lnTo>
                <a:lnTo>
                  <a:pt x="3633681" y="4851158"/>
                </a:lnTo>
                <a:lnTo>
                  <a:pt x="3574029" y="4851158"/>
                </a:lnTo>
                <a:close/>
                <a:moveTo>
                  <a:pt x="3281219" y="4489794"/>
                </a:moveTo>
                <a:lnTo>
                  <a:pt x="3339391" y="4489794"/>
                </a:lnTo>
                <a:lnTo>
                  <a:pt x="3460667" y="4731114"/>
                </a:lnTo>
                <a:lnTo>
                  <a:pt x="3460667" y="4489794"/>
                </a:lnTo>
                <a:lnTo>
                  <a:pt x="3516375" y="4489794"/>
                </a:lnTo>
                <a:lnTo>
                  <a:pt x="3516375" y="4851158"/>
                </a:lnTo>
                <a:lnTo>
                  <a:pt x="3456231" y="4851158"/>
                </a:lnTo>
                <a:lnTo>
                  <a:pt x="3336927" y="4615507"/>
                </a:lnTo>
                <a:lnTo>
                  <a:pt x="3336927" y="4851158"/>
                </a:lnTo>
                <a:lnTo>
                  <a:pt x="3281219" y="4851158"/>
                </a:lnTo>
                <a:close/>
                <a:moveTo>
                  <a:pt x="2985451" y="4489794"/>
                </a:moveTo>
                <a:lnTo>
                  <a:pt x="3111409" y="4489794"/>
                </a:lnTo>
                <a:cubicBezTo>
                  <a:pt x="3143619" y="4489794"/>
                  <a:pt x="3166625" y="4493040"/>
                  <a:pt x="3180429" y="4499531"/>
                </a:cubicBezTo>
                <a:cubicBezTo>
                  <a:pt x="3194233" y="4506022"/>
                  <a:pt x="3205571" y="4517279"/>
                  <a:pt x="3214445" y="4533301"/>
                </a:cubicBezTo>
                <a:cubicBezTo>
                  <a:pt x="3223319" y="4549323"/>
                  <a:pt x="3227757" y="4568509"/>
                  <a:pt x="3227757" y="4590858"/>
                </a:cubicBezTo>
                <a:cubicBezTo>
                  <a:pt x="3227757" y="4619123"/>
                  <a:pt x="3220977" y="4641882"/>
                  <a:pt x="3207421" y="4659137"/>
                </a:cubicBezTo>
                <a:cubicBezTo>
                  <a:pt x="3193863" y="4676392"/>
                  <a:pt x="3174595" y="4687238"/>
                  <a:pt x="3149617" y="4691675"/>
                </a:cubicBezTo>
                <a:cubicBezTo>
                  <a:pt x="3162435" y="4700877"/>
                  <a:pt x="3173035" y="4710943"/>
                  <a:pt x="3181415" y="4721871"/>
                </a:cubicBezTo>
                <a:cubicBezTo>
                  <a:pt x="3189795" y="4732799"/>
                  <a:pt x="3201217" y="4752395"/>
                  <a:pt x="3215679" y="4780660"/>
                </a:cubicBezTo>
                <a:lnTo>
                  <a:pt x="3251667" y="4851158"/>
                </a:lnTo>
                <a:lnTo>
                  <a:pt x="3180295" y="4851158"/>
                </a:lnTo>
                <a:lnTo>
                  <a:pt x="3136999" y="4772526"/>
                </a:lnTo>
                <a:cubicBezTo>
                  <a:pt x="3121419" y="4744096"/>
                  <a:pt x="3110835" y="4726308"/>
                  <a:pt x="3105247" y="4719159"/>
                </a:cubicBezTo>
                <a:cubicBezTo>
                  <a:pt x="3099659" y="4712011"/>
                  <a:pt x="3093745" y="4707081"/>
                  <a:pt x="3087499" y="4704369"/>
                </a:cubicBezTo>
                <a:cubicBezTo>
                  <a:pt x="3081255" y="4701658"/>
                  <a:pt x="3071231" y="4700302"/>
                  <a:pt x="3057427" y="4700302"/>
                </a:cubicBezTo>
                <a:lnTo>
                  <a:pt x="3045103" y="4700302"/>
                </a:lnTo>
                <a:lnTo>
                  <a:pt x="3045103" y="4851158"/>
                </a:lnTo>
                <a:lnTo>
                  <a:pt x="2985451" y="4851158"/>
                </a:lnTo>
                <a:close/>
                <a:moveTo>
                  <a:pt x="2775243" y="4489794"/>
                </a:moveTo>
                <a:lnTo>
                  <a:pt x="2838605" y="4489794"/>
                </a:lnTo>
                <a:lnTo>
                  <a:pt x="2957377" y="4851158"/>
                </a:lnTo>
                <a:lnTo>
                  <a:pt x="2892522" y="4851158"/>
                </a:lnTo>
                <a:lnTo>
                  <a:pt x="2866570" y="4769321"/>
                </a:lnTo>
                <a:lnTo>
                  <a:pt x="2747952" y="4769321"/>
                </a:lnTo>
                <a:lnTo>
                  <a:pt x="2723452" y="4851158"/>
                </a:lnTo>
                <a:lnTo>
                  <a:pt x="2659856" y="4851158"/>
                </a:lnTo>
                <a:close/>
                <a:moveTo>
                  <a:pt x="2413950" y="4489794"/>
                </a:moveTo>
                <a:lnTo>
                  <a:pt x="2633825" y="4489794"/>
                </a:lnTo>
                <a:lnTo>
                  <a:pt x="2633825" y="4550925"/>
                </a:lnTo>
                <a:lnTo>
                  <a:pt x="2473602" y="4550925"/>
                </a:lnTo>
                <a:lnTo>
                  <a:pt x="2473602" y="4631037"/>
                </a:lnTo>
                <a:lnTo>
                  <a:pt x="2622486" y="4631037"/>
                </a:lnTo>
                <a:lnTo>
                  <a:pt x="2622486" y="4691921"/>
                </a:lnTo>
                <a:lnTo>
                  <a:pt x="2473602" y="4691921"/>
                </a:lnTo>
                <a:lnTo>
                  <a:pt x="2473602" y="4790027"/>
                </a:lnTo>
                <a:lnTo>
                  <a:pt x="2639248" y="4790027"/>
                </a:lnTo>
                <a:lnTo>
                  <a:pt x="2639248" y="4851158"/>
                </a:lnTo>
                <a:lnTo>
                  <a:pt x="2413950" y="4851158"/>
                </a:lnTo>
                <a:close/>
                <a:moveTo>
                  <a:pt x="4122381" y="4483632"/>
                </a:moveTo>
                <a:cubicBezTo>
                  <a:pt x="4157711" y="4483632"/>
                  <a:pt x="4186019" y="4492629"/>
                  <a:pt x="4207299" y="4510623"/>
                </a:cubicBezTo>
                <a:cubicBezTo>
                  <a:pt x="4228579" y="4528617"/>
                  <a:pt x="4242259" y="4555033"/>
                  <a:pt x="4248341" y="4589872"/>
                </a:cubicBezTo>
                <a:lnTo>
                  <a:pt x="4189181" y="4603429"/>
                </a:lnTo>
                <a:cubicBezTo>
                  <a:pt x="4184745" y="4584860"/>
                  <a:pt x="4176611" y="4570645"/>
                  <a:pt x="4164779" y="4560785"/>
                </a:cubicBezTo>
                <a:cubicBezTo>
                  <a:pt x="4152947" y="4550925"/>
                  <a:pt x="4138813" y="4545995"/>
                  <a:pt x="4122381" y="4545995"/>
                </a:cubicBezTo>
                <a:cubicBezTo>
                  <a:pt x="4096909" y="4545995"/>
                  <a:pt x="4076287" y="4555896"/>
                  <a:pt x="4060511" y="4575698"/>
                </a:cubicBezTo>
                <a:cubicBezTo>
                  <a:pt x="4044735" y="4595500"/>
                  <a:pt x="4036847" y="4625696"/>
                  <a:pt x="4036847" y="4666286"/>
                </a:cubicBezTo>
                <a:cubicBezTo>
                  <a:pt x="4036847" y="4709833"/>
                  <a:pt x="4045391" y="4742946"/>
                  <a:pt x="4062483" y="4765624"/>
                </a:cubicBezTo>
                <a:cubicBezTo>
                  <a:pt x="4077107" y="4785179"/>
                  <a:pt x="4096909" y="4794957"/>
                  <a:pt x="4121887" y="4794957"/>
                </a:cubicBezTo>
                <a:cubicBezTo>
                  <a:pt x="4133555" y="4794957"/>
                  <a:pt x="4145675" y="4792213"/>
                  <a:pt x="4158247" y="4786726"/>
                </a:cubicBezTo>
                <a:cubicBezTo>
                  <a:pt x="4170817" y="4781239"/>
                  <a:pt x="4182033" y="4773745"/>
                  <a:pt x="4191893" y="4764245"/>
                </a:cubicBezTo>
                <a:lnTo>
                  <a:pt x="4191893" y="4718543"/>
                </a:lnTo>
                <a:lnTo>
                  <a:pt x="4123367" y="4718543"/>
                </a:lnTo>
                <a:lnTo>
                  <a:pt x="4123367" y="4657412"/>
                </a:lnTo>
                <a:lnTo>
                  <a:pt x="4252285" y="4657412"/>
                </a:lnTo>
                <a:lnTo>
                  <a:pt x="4252285" y="4801366"/>
                </a:lnTo>
                <a:cubicBezTo>
                  <a:pt x="4239303" y="4816648"/>
                  <a:pt x="4220897" y="4829795"/>
                  <a:pt x="4197069" y="4840805"/>
                </a:cubicBezTo>
                <a:cubicBezTo>
                  <a:pt x="4173241" y="4851815"/>
                  <a:pt x="4149331" y="4857320"/>
                  <a:pt x="4125339" y="4857320"/>
                </a:cubicBezTo>
                <a:cubicBezTo>
                  <a:pt x="4096087" y="4857320"/>
                  <a:pt x="4070287" y="4850131"/>
                  <a:pt x="4047939" y="4835752"/>
                </a:cubicBezTo>
                <a:cubicBezTo>
                  <a:pt x="4025591" y="4821373"/>
                  <a:pt x="4007883" y="4799846"/>
                  <a:pt x="3994819" y="4771170"/>
                </a:cubicBezTo>
                <a:cubicBezTo>
                  <a:pt x="3981755" y="4742494"/>
                  <a:pt x="3975223" y="4708765"/>
                  <a:pt x="3975223" y="4669983"/>
                </a:cubicBezTo>
                <a:cubicBezTo>
                  <a:pt x="3975223" y="4630215"/>
                  <a:pt x="3981837" y="4596198"/>
                  <a:pt x="3995065" y="4567933"/>
                </a:cubicBezTo>
                <a:cubicBezTo>
                  <a:pt x="4008293" y="4539669"/>
                  <a:pt x="4025467" y="4518552"/>
                  <a:pt x="4046583" y="4504584"/>
                </a:cubicBezTo>
                <a:cubicBezTo>
                  <a:pt x="4067699" y="4490616"/>
                  <a:pt x="4092965" y="4483632"/>
                  <a:pt x="4122381" y="4483632"/>
                </a:cubicBezTo>
                <a:close/>
                <a:moveTo>
                  <a:pt x="5415569" y="4180914"/>
                </a:moveTo>
                <a:lnTo>
                  <a:pt x="5411861" y="4190407"/>
                </a:lnTo>
                <a:lnTo>
                  <a:pt x="5411867" y="4190394"/>
                </a:lnTo>
                <a:close/>
                <a:moveTo>
                  <a:pt x="5416445" y="4178669"/>
                </a:moveTo>
                <a:lnTo>
                  <a:pt x="5416443" y="4178671"/>
                </a:lnTo>
                <a:lnTo>
                  <a:pt x="5417353" y="4179147"/>
                </a:lnTo>
                <a:lnTo>
                  <a:pt x="5417353" y="4179146"/>
                </a:lnTo>
                <a:close/>
                <a:moveTo>
                  <a:pt x="3777949" y="3964496"/>
                </a:moveTo>
                <a:lnTo>
                  <a:pt x="3737803" y="4098590"/>
                </a:lnTo>
                <a:lnTo>
                  <a:pt x="3818859" y="4098590"/>
                </a:lnTo>
                <a:close/>
                <a:moveTo>
                  <a:pt x="1949727" y="3941325"/>
                </a:moveTo>
                <a:lnTo>
                  <a:pt x="1949727" y="4033022"/>
                </a:lnTo>
                <a:lnTo>
                  <a:pt x="1994097" y="4033022"/>
                </a:lnTo>
                <a:cubicBezTo>
                  <a:pt x="2021211" y="4033022"/>
                  <a:pt x="2038466" y="4031831"/>
                  <a:pt x="2045861" y="4029448"/>
                </a:cubicBezTo>
                <a:cubicBezTo>
                  <a:pt x="2053256" y="4027065"/>
                  <a:pt x="2059254" y="4022258"/>
                  <a:pt x="2063855" y="4015028"/>
                </a:cubicBezTo>
                <a:cubicBezTo>
                  <a:pt x="2068457" y="4007797"/>
                  <a:pt x="2070757" y="3998184"/>
                  <a:pt x="2070757" y="3986188"/>
                </a:cubicBezTo>
                <a:cubicBezTo>
                  <a:pt x="2070757" y="3974685"/>
                  <a:pt x="2068457" y="3965441"/>
                  <a:pt x="2063855" y="3958457"/>
                </a:cubicBezTo>
                <a:cubicBezTo>
                  <a:pt x="2059254" y="3951473"/>
                  <a:pt x="2053009" y="3946666"/>
                  <a:pt x="2045121" y="3944037"/>
                </a:cubicBezTo>
                <a:cubicBezTo>
                  <a:pt x="2039534" y="3942229"/>
                  <a:pt x="2023348" y="3941325"/>
                  <a:pt x="1996562" y="3941325"/>
                </a:cubicBezTo>
                <a:close/>
                <a:moveTo>
                  <a:pt x="3012427" y="3936395"/>
                </a:moveTo>
                <a:cubicBezTo>
                  <a:pt x="2988071" y="3936395"/>
                  <a:pt x="2968239" y="3946502"/>
                  <a:pt x="2952933" y="3966715"/>
                </a:cubicBezTo>
                <a:cubicBezTo>
                  <a:pt x="2937627" y="3986927"/>
                  <a:pt x="2929974" y="4018232"/>
                  <a:pt x="2929974" y="4060630"/>
                </a:cubicBezTo>
                <a:cubicBezTo>
                  <a:pt x="2929974" y="4102206"/>
                  <a:pt x="2937874" y="4133387"/>
                  <a:pt x="2953673" y="4154175"/>
                </a:cubicBezTo>
                <a:cubicBezTo>
                  <a:pt x="2969471" y="4174963"/>
                  <a:pt x="2989057" y="4185357"/>
                  <a:pt x="3012427" y="4185357"/>
                </a:cubicBezTo>
                <a:cubicBezTo>
                  <a:pt x="3035963" y="4185357"/>
                  <a:pt x="3055465" y="4175045"/>
                  <a:pt x="3070935" y="4154422"/>
                </a:cubicBezTo>
                <a:cubicBezTo>
                  <a:pt x="3086407" y="4133798"/>
                  <a:pt x="3094141" y="4102123"/>
                  <a:pt x="3094141" y="4059397"/>
                </a:cubicBezTo>
                <a:cubicBezTo>
                  <a:pt x="3094141" y="4017493"/>
                  <a:pt x="3086611" y="3986516"/>
                  <a:pt x="3071551" y="3966468"/>
                </a:cubicBezTo>
                <a:cubicBezTo>
                  <a:pt x="3056493" y="3946420"/>
                  <a:pt x="3036785" y="3936395"/>
                  <a:pt x="3012427" y="3936395"/>
                </a:cubicBezTo>
                <a:close/>
                <a:moveTo>
                  <a:pt x="2317103" y="3936395"/>
                </a:moveTo>
                <a:cubicBezTo>
                  <a:pt x="2292746" y="3936395"/>
                  <a:pt x="2272914" y="3946502"/>
                  <a:pt x="2257608" y="3966715"/>
                </a:cubicBezTo>
                <a:cubicBezTo>
                  <a:pt x="2242302" y="3986927"/>
                  <a:pt x="2234649" y="4018232"/>
                  <a:pt x="2234649" y="4060630"/>
                </a:cubicBezTo>
                <a:cubicBezTo>
                  <a:pt x="2234649" y="4102206"/>
                  <a:pt x="2242549" y="4133387"/>
                  <a:pt x="2258348" y="4154175"/>
                </a:cubicBezTo>
                <a:cubicBezTo>
                  <a:pt x="2274147" y="4174963"/>
                  <a:pt x="2293732" y="4185357"/>
                  <a:pt x="2317103" y="4185357"/>
                </a:cubicBezTo>
                <a:cubicBezTo>
                  <a:pt x="2340638" y="4185357"/>
                  <a:pt x="2360141" y="4175045"/>
                  <a:pt x="2375611" y="4154422"/>
                </a:cubicBezTo>
                <a:cubicBezTo>
                  <a:pt x="2391081" y="4133798"/>
                  <a:pt x="2398816" y="4102123"/>
                  <a:pt x="2398816" y="4059397"/>
                </a:cubicBezTo>
                <a:cubicBezTo>
                  <a:pt x="2398816" y="4017493"/>
                  <a:pt x="2391287" y="3986516"/>
                  <a:pt x="2376227" y="3966468"/>
                </a:cubicBezTo>
                <a:cubicBezTo>
                  <a:pt x="2361168" y="3946420"/>
                  <a:pt x="2341459" y="3936395"/>
                  <a:pt x="2317103" y="3936395"/>
                </a:cubicBezTo>
                <a:close/>
                <a:moveTo>
                  <a:pt x="4957125" y="3880194"/>
                </a:moveTo>
                <a:lnTo>
                  <a:pt x="5176999" y="3880194"/>
                </a:lnTo>
                <a:lnTo>
                  <a:pt x="5176999" y="3941325"/>
                </a:lnTo>
                <a:lnTo>
                  <a:pt x="5016777" y="3941325"/>
                </a:lnTo>
                <a:lnTo>
                  <a:pt x="5016777" y="4021437"/>
                </a:lnTo>
                <a:lnTo>
                  <a:pt x="5165661" y="4021437"/>
                </a:lnTo>
                <a:lnTo>
                  <a:pt x="5165661" y="4082321"/>
                </a:lnTo>
                <a:lnTo>
                  <a:pt x="5016777" y="4082321"/>
                </a:lnTo>
                <a:lnTo>
                  <a:pt x="5016777" y="4180427"/>
                </a:lnTo>
                <a:lnTo>
                  <a:pt x="5182423" y="4180427"/>
                </a:lnTo>
                <a:lnTo>
                  <a:pt x="5182423" y="4241558"/>
                </a:lnTo>
                <a:lnTo>
                  <a:pt x="4957125" y="4241558"/>
                </a:lnTo>
                <a:close/>
                <a:moveTo>
                  <a:pt x="4662343" y="3880194"/>
                </a:moveTo>
                <a:lnTo>
                  <a:pt x="4720517" y="3880194"/>
                </a:lnTo>
                <a:lnTo>
                  <a:pt x="4841793" y="4121514"/>
                </a:lnTo>
                <a:lnTo>
                  <a:pt x="4841793" y="3880194"/>
                </a:lnTo>
                <a:lnTo>
                  <a:pt x="4897501" y="3880194"/>
                </a:lnTo>
                <a:lnTo>
                  <a:pt x="4897501" y="4241558"/>
                </a:lnTo>
                <a:lnTo>
                  <a:pt x="4837355" y="4241558"/>
                </a:lnTo>
                <a:lnTo>
                  <a:pt x="4718051" y="4005907"/>
                </a:lnTo>
                <a:lnTo>
                  <a:pt x="4718051" y="4241558"/>
                </a:lnTo>
                <a:lnTo>
                  <a:pt x="4662343" y="4241558"/>
                </a:lnTo>
                <a:close/>
                <a:moveTo>
                  <a:pt x="4545579" y="3880194"/>
                </a:moveTo>
                <a:lnTo>
                  <a:pt x="4605231" y="3880194"/>
                </a:lnTo>
                <a:lnTo>
                  <a:pt x="4605231" y="4241558"/>
                </a:lnTo>
                <a:lnTo>
                  <a:pt x="4545579" y="4241558"/>
                </a:lnTo>
                <a:close/>
                <a:moveTo>
                  <a:pt x="4252275" y="3880194"/>
                </a:moveTo>
                <a:lnTo>
                  <a:pt x="4311927" y="3880194"/>
                </a:lnTo>
                <a:lnTo>
                  <a:pt x="4311927" y="4022423"/>
                </a:lnTo>
                <a:lnTo>
                  <a:pt x="4429507" y="4022423"/>
                </a:lnTo>
                <a:lnTo>
                  <a:pt x="4429507" y="3880194"/>
                </a:lnTo>
                <a:lnTo>
                  <a:pt x="4489159" y="3880194"/>
                </a:lnTo>
                <a:lnTo>
                  <a:pt x="4489159" y="4241558"/>
                </a:lnTo>
                <a:lnTo>
                  <a:pt x="4429507" y="4241558"/>
                </a:lnTo>
                <a:lnTo>
                  <a:pt x="4429507" y="4083554"/>
                </a:lnTo>
                <a:lnTo>
                  <a:pt x="4311927" y="4083554"/>
                </a:lnTo>
                <a:lnTo>
                  <a:pt x="4311927" y="4241558"/>
                </a:lnTo>
                <a:lnTo>
                  <a:pt x="4252275" y="4241558"/>
                </a:lnTo>
                <a:close/>
                <a:moveTo>
                  <a:pt x="3746793" y="3880194"/>
                </a:moveTo>
                <a:lnTo>
                  <a:pt x="3810155" y="3880194"/>
                </a:lnTo>
                <a:lnTo>
                  <a:pt x="3928927" y="4241558"/>
                </a:lnTo>
                <a:lnTo>
                  <a:pt x="3864071" y="4241558"/>
                </a:lnTo>
                <a:lnTo>
                  <a:pt x="3838121" y="4159721"/>
                </a:lnTo>
                <a:lnTo>
                  <a:pt x="3719501" y="4159721"/>
                </a:lnTo>
                <a:lnTo>
                  <a:pt x="3695003" y="4241558"/>
                </a:lnTo>
                <a:lnTo>
                  <a:pt x="3631407" y="4241558"/>
                </a:lnTo>
                <a:close/>
                <a:moveTo>
                  <a:pt x="3317839" y="3880194"/>
                </a:moveTo>
                <a:lnTo>
                  <a:pt x="3407303" y="3880194"/>
                </a:lnTo>
                <a:lnTo>
                  <a:pt x="3461177" y="4126937"/>
                </a:lnTo>
                <a:lnTo>
                  <a:pt x="3514627" y="3880194"/>
                </a:lnTo>
                <a:lnTo>
                  <a:pt x="3604515" y="3880194"/>
                </a:lnTo>
                <a:lnTo>
                  <a:pt x="3604515" y="4241558"/>
                </a:lnTo>
                <a:lnTo>
                  <a:pt x="3548807" y="4241558"/>
                </a:lnTo>
                <a:lnTo>
                  <a:pt x="3548807" y="3956855"/>
                </a:lnTo>
                <a:lnTo>
                  <a:pt x="3489735" y="4241558"/>
                </a:lnTo>
                <a:lnTo>
                  <a:pt x="3432179" y="4241558"/>
                </a:lnTo>
                <a:lnTo>
                  <a:pt x="3373547" y="3956855"/>
                </a:lnTo>
                <a:lnTo>
                  <a:pt x="3373547" y="4241558"/>
                </a:lnTo>
                <a:lnTo>
                  <a:pt x="3317839" y="4241558"/>
                </a:lnTo>
                <a:close/>
                <a:moveTo>
                  <a:pt x="2611580" y="3880194"/>
                </a:moveTo>
                <a:lnTo>
                  <a:pt x="2846984" y="3880194"/>
                </a:lnTo>
                <a:lnTo>
                  <a:pt x="2846984" y="3941325"/>
                </a:lnTo>
                <a:lnTo>
                  <a:pt x="2759231" y="3941325"/>
                </a:lnTo>
                <a:lnTo>
                  <a:pt x="2759231" y="4241558"/>
                </a:lnTo>
                <a:lnTo>
                  <a:pt x="2699579" y="4241558"/>
                </a:lnTo>
                <a:lnTo>
                  <a:pt x="2699579" y="3941325"/>
                </a:lnTo>
                <a:lnTo>
                  <a:pt x="2611580" y="3941325"/>
                </a:lnTo>
                <a:close/>
                <a:moveTo>
                  <a:pt x="1890075" y="3880194"/>
                </a:moveTo>
                <a:lnTo>
                  <a:pt x="2016035" y="3880194"/>
                </a:lnTo>
                <a:cubicBezTo>
                  <a:pt x="2048244" y="3880194"/>
                  <a:pt x="2071250" y="3883440"/>
                  <a:pt x="2085054" y="3889931"/>
                </a:cubicBezTo>
                <a:cubicBezTo>
                  <a:pt x="2098858" y="3896422"/>
                  <a:pt x="2110197" y="3907679"/>
                  <a:pt x="2119071" y="3923701"/>
                </a:cubicBezTo>
                <a:cubicBezTo>
                  <a:pt x="2127944" y="3939723"/>
                  <a:pt x="2132381" y="3958909"/>
                  <a:pt x="2132381" y="3981258"/>
                </a:cubicBezTo>
                <a:cubicBezTo>
                  <a:pt x="2132381" y="4009523"/>
                  <a:pt x="2125603" y="4032283"/>
                  <a:pt x="2112045" y="4049537"/>
                </a:cubicBezTo>
                <a:cubicBezTo>
                  <a:pt x="2098488" y="4066792"/>
                  <a:pt x="2079220" y="4077638"/>
                  <a:pt x="2054242" y="4082075"/>
                </a:cubicBezTo>
                <a:cubicBezTo>
                  <a:pt x="2067060" y="4091277"/>
                  <a:pt x="2077659" y="4101343"/>
                  <a:pt x="2086040" y="4112271"/>
                </a:cubicBezTo>
                <a:cubicBezTo>
                  <a:pt x="2094421" y="4123199"/>
                  <a:pt x="2105842" y="4142795"/>
                  <a:pt x="2120303" y="4171060"/>
                </a:cubicBezTo>
                <a:lnTo>
                  <a:pt x="2156291" y="4241558"/>
                </a:lnTo>
                <a:lnTo>
                  <a:pt x="2084919" y="4241558"/>
                </a:lnTo>
                <a:lnTo>
                  <a:pt x="2041624" y="4162926"/>
                </a:lnTo>
                <a:cubicBezTo>
                  <a:pt x="2026044" y="4134497"/>
                  <a:pt x="2015460" y="4116708"/>
                  <a:pt x="2009873" y="4109559"/>
                </a:cubicBezTo>
                <a:cubicBezTo>
                  <a:pt x="2004285" y="4102411"/>
                  <a:pt x="1998369" y="4097481"/>
                  <a:pt x="1992125" y="4094770"/>
                </a:cubicBezTo>
                <a:cubicBezTo>
                  <a:pt x="1985880" y="4092058"/>
                  <a:pt x="1975856" y="4090702"/>
                  <a:pt x="1962052" y="4090702"/>
                </a:cubicBezTo>
                <a:lnTo>
                  <a:pt x="1949727" y="4090702"/>
                </a:lnTo>
                <a:lnTo>
                  <a:pt x="1949727" y="4241558"/>
                </a:lnTo>
                <a:lnTo>
                  <a:pt x="1890075" y="4241558"/>
                </a:lnTo>
                <a:close/>
                <a:moveTo>
                  <a:pt x="1611455" y="3880194"/>
                </a:moveTo>
                <a:lnTo>
                  <a:pt x="1846859" y="3880194"/>
                </a:lnTo>
                <a:lnTo>
                  <a:pt x="1846859" y="3941325"/>
                </a:lnTo>
                <a:lnTo>
                  <a:pt x="1759106" y="3941325"/>
                </a:lnTo>
                <a:lnTo>
                  <a:pt x="1759106" y="4241558"/>
                </a:lnTo>
                <a:lnTo>
                  <a:pt x="1699454" y="4241558"/>
                </a:lnTo>
                <a:lnTo>
                  <a:pt x="1699454" y="3941325"/>
                </a:lnTo>
                <a:lnTo>
                  <a:pt x="1611455" y="3941325"/>
                </a:lnTo>
                <a:close/>
                <a:moveTo>
                  <a:pt x="1338118" y="3880194"/>
                </a:moveTo>
                <a:lnTo>
                  <a:pt x="1396291" y="3880194"/>
                </a:lnTo>
                <a:lnTo>
                  <a:pt x="1517568" y="4121514"/>
                </a:lnTo>
                <a:lnTo>
                  <a:pt x="1517568" y="3880194"/>
                </a:lnTo>
                <a:lnTo>
                  <a:pt x="1573276" y="3880194"/>
                </a:lnTo>
                <a:lnTo>
                  <a:pt x="1573276" y="4241558"/>
                </a:lnTo>
                <a:lnTo>
                  <a:pt x="1513131" y="4241558"/>
                </a:lnTo>
                <a:lnTo>
                  <a:pt x="1393826" y="4005907"/>
                </a:lnTo>
                <a:lnTo>
                  <a:pt x="1393826" y="4241558"/>
                </a:lnTo>
                <a:lnTo>
                  <a:pt x="1338118" y="4241558"/>
                </a:lnTo>
                <a:close/>
                <a:moveTo>
                  <a:pt x="1221353" y="3880194"/>
                </a:moveTo>
                <a:lnTo>
                  <a:pt x="1281005" y="3880194"/>
                </a:lnTo>
                <a:lnTo>
                  <a:pt x="1281005" y="4241558"/>
                </a:lnTo>
                <a:lnTo>
                  <a:pt x="1221353" y="4241558"/>
                </a:lnTo>
                <a:close/>
                <a:moveTo>
                  <a:pt x="4085559" y="3874032"/>
                </a:moveTo>
                <a:cubicBezTo>
                  <a:pt x="4118785" y="3874032"/>
                  <a:pt x="4146583" y="3885371"/>
                  <a:pt x="4168953" y="3908048"/>
                </a:cubicBezTo>
                <a:cubicBezTo>
                  <a:pt x="4184907" y="3924153"/>
                  <a:pt x="4196587" y="3948063"/>
                  <a:pt x="4203989" y="3979779"/>
                </a:cubicBezTo>
                <a:lnTo>
                  <a:pt x="4144831" y="3997034"/>
                </a:lnTo>
                <a:cubicBezTo>
                  <a:pt x="4141043" y="3977478"/>
                  <a:pt x="4133511" y="3962483"/>
                  <a:pt x="4122235" y="3952048"/>
                </a:cubicBezTo>
                <a:cubicBezTo>
                  <a:pt x="4110959" y="3941613"/>
                  <a:pt x="4097667" y="3936395"/>
                  <a:pt x="4082355" y="3936395"/>
                </a:cubicBezTo>
                <a:cubicBezTo>
                  <a:pt x="4060459" y="3936395"/>
                  <a:pt x="4042595" y="3945927"/>
                  <a:pt x="4028767" y="3964989"/>
                </a:cubicBezTo>
                <a:cubicBezTo>
                  <a:pt x="4014939" y="3984051"/>
                  <a:pt x="4008025" y="4015521"/>
                  <a:pt x="4008025" y="4059397"/>
                </a:cubicBezTo>
                <a:cubicBezTo>
                  <a:pt x="4008025" y="4104917"/>
                  <a:pt x="4014763" y="4137290"/>
                  <a:pt x="4028237" y="4156517"/>
                </a:cubicBezTo>
                <a:cubicBezTo>
                  <a:pt x="4041713" y="4175744"/>
                  <a:pt x="4059215" y="4185357"/>
                  <a:pt x="4080741" y="4185357"/>
                </a:cubicBezTo>
                <a:cubicBezTo>
                  <a:pt x="4096517" y="4185357"/>
                  <a:pt x="4110157" y="4179236"/>
                  <a:pt x="4121659" y="4166993"/>
                </a:cubicBezTo>
                <a:cubicBezTo>
                  <a:pt x="4133163" y="4154750"/>
                  <a:pt x="4141461" y="4135318"/>
                  <a:pt x="4146555" y="4108697"/>
                </a:cubicBezTo>
                <a:lnTo>
                  <a:pt x="4204483" y="4131128"/>
                </a:lnTo>
                <a:cubicBezTo>
                  <a:pt x="4195445" y="4171553"/>
                  <a:pt x="4180407" y="4201092"/>
                  <a:pt x="4159375" y="4219743"/>
                </a:cubicBezTo>
                <a:cubicBezTo>
                  <a:pt x="4138339" y="4238395"/>
                  <a:pt x="4112457" y="4247721"/>
                  <a:pt x="4081727" y="4247721"/>
                </a:cubicBezTo>
                <a:cubicBezTo>
                  <a:pt x="4043109" y="4247721"/>
                  <a:pt x="4011805" y="4232849"/>
                  <a:pt x="3987813" y="4203105"/>
                </a:cubicBezTo>
                <a:cubicBezTo>
                  <a:pt x="3960205" y="4168760"/>
                  <a:pt x="3946401" y="4122418"/>
                  <a:pt x="3946401" y="4064081"/>
                </a:cubicBezTo>
                <a:cubicBezTo>
                  <a:pt x="3946401" y="4002457"/>
                  <a:pt x="3960299" y="3954225"/>
                  <a:pt x="3988097" y="3919387"/>
                </a:cubicBezTo>
                <a:cubicBezTo>
                  <a:pt x="4012277" y="3889150"/>
                  <a:pt x="4044765" y="3874032"/>
                  <a:pt x="4085559" y="3874032"/>
                </a:cubicBezTo>
                <a:close/>
                <a:moveTo>
                  <a:pt x="3012057" y="3874032"/>
                </a:moveTo>
                <a:cubicBezTo>
                  <a:pt x="3054455" y="3874032"/>
                  <a:pt x="3089005" y="3890218"/>
                  <a:pt x="3115709" y="3922592"/>
                </a:cubicBezTo>
                <a:cubicBezTo>
                  <a:pt x="3142413" y="3954965"/>
                  <a:pt x="3155765" y="4001060"/>
                  <a:pt x="3155765" y="4060876"/>
                </a:cubicBezTo>
                <a:cubicBezTo>
                  <a:pt x="3155765" y="4121350"/>
                  <a:pt x="3141633" y="4168595"/>
                  <a:pt x="3113367" y="4202612"/>
                </a:cubicBezTo>
                <a:cubicBezTo>
                  <a:pt x="3088553" y="4232684"/>
                  <a:pt x="3054867" y="4247721"/>
                  <a:pt x="3012305" y="4247721"/>
                </a:cubicBezTo>
                <a:cubicBezTo>
                  <a:pt x="2969414" y="4247721"/>
                  <a:pt x="2935562" y="4232849"/>
                  <a:pt x="2910748" y="4203105"/>
                </a:cubicBezTo>
                <a:cubicBezTo>
                  <a:pt x="2882483" y="4169088"/>
                  <a:pt x="2868350" y="4122418"/>
                  <a:pt x="2868350" y="4063095"/>
                </a:cubicBezTo>
                <a:cubicBezTo>
                  <a:pt x="2868350" y="4020040"/>
                  <a:pt x="2874718" y="3984586"/>
                  <a:pt x="2887454" y="3956731"/>
                </a:cubicBezTo>
                <a:cubicBezTo>
                  <a:pt x="2900189" y="3928877"/>
                  <a:pt x="2916828" y="3908131"/>
                  <a:pt x="2937369" y="3894491"/>
                </a:cubicBezTo>
                <a:cubicBezTo>
                  <a:pt x="2957911" y="3880852"/>
                  <a:pt x="2982807" y="3874032"/>
                  <a:pt x="3012057" y="3874032"/>
                </a:cubicBezTo>
                <a:close/>
                <a:moveTo>
                  <a:pt x="2316733" y="3874032"/>
                </a:moveTo>
                <a:cubicBezTo>
                  <a:pt x="2359130" y="3874032"/>
                  <a:pt x="2393681" y="3890218"/>
                  <a:pt x="2420385" y="3922592"/>
                </a:cubicBezTo>
                <a:cubicBezTo>
                  <a:pt x="2447089" y="3954965"/>
                  <a:pt x="2460440" y="4001060"/>
                  <a:pt x="2460440" y="4060876"/>
                </a:cubicBezTo>
                <a:cubicBezTo>
                  <a:pt x="2460440" y="4121350"/>
                  <a:pt x="2446308" y="4168595"/>
                  <a:pt x="2418043" y="4202612"/>
                </a:cubicBezTo>
                <a:cubicBezTo>
                  <a:pt x="2393229" y="4232684"/>
                  <a:pt x="2359541" y="4247721"/>
                  <a:pt x="2316979" y="4247721"/>
                </a:cubicBezTo>
                <a:cubicBezTo>
                  <a:pt x="2274089" y="4247721"/>
                  <a:pt x="2240237" y="4232849"/>
                  <a:pt x="2215423" y="4203105"/>
                </a:cubicBezTo>
                <a:cubicBezTo>
                  <a:pt x="2187158" y="4169088"/>
                  <a:pt x="2173025" y="4122418"/>
                  <a:pt x="2173025" y="4063095"/>
                </a:cubicBezTo>
                <a:cubicBezTo>
                  <a:pt x="2173025" y="4020040"/>
                  <a:pt x="2179393" y="3984586"/>
                  <a:pt x="2192129" y="3956731"/>
                </a:cubicBezTo>
                <a:cubicBezTo>
                  <a:pt x="2204864" y="3928877"/>
                  <a:pt x="2221503" y="3908131"/>
                  <a:pt x="2242044" y="3894491"/>
                </a:cubicBezTo>
                <a:cubicBezTo>
                  <a:pt x="2262586" y="3880852"/>
                  <a:pt x="2287482" y="3874032"/>
                  <a:pt x="2316733" y="3874032"/>
                </a:cubicBezTo>
                <a:close/>
                <a:moveTo>
                  <a:pt x="3868781" y="2283478"/>
                </a:moveTo>
                <a:lnTo>
                  <a:pt x="4533707" y="2283478"/>
                </a:lnTo>
                <a:lnTo>
                  <a:pt x="4533707" y="2403285"/>
                </a:lnTo>
                <a:cubicBezTo>
                  <a:pt x="4434439" y="2532219"/>
                  <a:pt x="4347151" y="2700091"/>
                  <a:pt x="4271845" y="2906900"/>
                </a:cubicBezTo>
                <a:cubicBezTo>
                  <a:pt x="4196539" y="3113709"/>
                  <a:pt x="4153179" y="3318664"/>
                  <a:pt x="4141769" y="3521765"/>
                </a:cubicBezTo>
                <a:lnTo>
                  <a:pt x="4012549" y="3521765"/>
                </a:lnTo>
                <a:cubicBezTo>
                  <a:pt x="4014261" y="3416792"/>
                  <a:pt x="4030911" y="3294418"/>
                  <a:pt x="4062497" y="3154643"/>
                </a:cubicBezTo>
                <a:cubicBezTo>
                  <a:pt x="4094085" y="3014869"/>
                  <a:pt x="4137481" y="2881655"/>
                  <a:pt x="4192687" y="2755003"/>
                </a:cubicBezTo>
                <a:cubicBezTo>
                  <a:pt x="4247893" y="2628350"/>
                  <a:pt x="4307367" y="2520524"/>
                  <a:pt x="4371113" y="2431525"/>
                </a:cubicBezTo>
                <a:lnTo>
                  <a:pt x="3868781" y="2431525"/>
                </a:lnTo>
                <a:close/>
                <a:moveTo>
                  <a:pt x="3068681" y="2283478"/>
                </a:moveTo>
                <a:lnTo>
                  <a:pt x="3733607" y="2283478"/>
                </a:lnTo>
                <a:lnTo>
                  <a:pt x="3733607" y="2403285"/>
                </a:lnTo>
                <a:cubicBezTo>
                  <a:pt x="3634339" y="2532219"/>
                  <a:pt x="3547051" y="2700091"/>
                  <a:pt x="3471745" y="2906900"/>
                </a:cubicBezTo>
                <a:cubicBezTo>
                  <a:pt x="3396439" y="3113709"/>
                  <a:pt x="3353079" y="3318664"/>
                  <a:pt x="3341669" y="3521765"/>
                </a:cubicBezTo>
                <a:lnTo>
                  <a:pt x="3212449" y="3521765"/>
                </a:lnTo>
                <a:cubicBezTo>
                  <a:pt x="3214161" y="3416792"/>
                  <a:pt x="3230811" y="3294418"/>
                  <a:pt x="3262397" y="3154643"/>
                </a:cubicBezTo>
                <a:cubicBezTo>
                  <a:pt x="3293985" y="3014869"/>
                  <a:pt x="3337381" y="2881655"/>
                  <a:pt x="3392587" y="2755003"/>
                </a:cubicBezTo>
                <a:cubicBezTo>
                  <a:pt x="3447793" y="2628350"/>
                  <a:pt x="3507267" y="2520524"/>
                  <a:pt x="3571013" y="2431525"/>
                </a:cubicBezTo>
                <a:lnTo>
                  <a:pt x="3068681" y="2431525"/>
                </a:lnTo>
                <a:close/>
                <a:moveTo>
                  <a:pt x="5053975" y="2262084"/>
                </a:moveTo>
                <a:lnTo>
                  <a:pt x="5136127" y="2262084"/>
                </a:lnTo>
                <a:lnTo>
                  <a:pt x="5136127" y="3521765"/>
                </a:lnTo>
                <a:lnTo>
                  <a:pt x="5009475" y="3521765"/>
                </a:lnTo>
                <a:lnTo>
                  <a:pt x="5009475" y="2540207"/>
                </a:lnTo>
                <a:cubicBezTo>
                  <a:pt x="4980379" y="2574437"/>
                  <a:pt x="4941299" y="2609381"/>
                  <a:pt x="4892235" y="2645037"/>
                </a:cubicBezTo>
                <a:cubicBezTo>
                  <a:pt x="4843171" y="2680694"/>
                  <a:pt x="4798101" y="2707651"/>
                  <a:pt x="4757025" y="2725907"/>
                </a:cubicBezTo>
                <a:lnTo>
                  <a:pt x="4757025" y="2577004"/>
                </a:lnTo>
                <a:cubicBezTo>
                  <a:pt x="4826627" y="2537069"/>
                  <a:pt x="4888099" y="2488290"/>
                  <a:pt x="4941441" y="2430669"/>
                </a:cubicBezTo>
                <a:cubicBezTo>
                  <a:pt x="4994783" y="2373048"/>
                  <a:pt x="5032295" y="2316853"/>
                  <a:pt x="5053975" y="2262084"/>
                </a:cubicBezTo>
                <a:close/>
                <a:moveTo>
                  <a:pt x="2508864" y="2244969"/>
                </a:moveTo>
                <a:cubicBezTo>
                  <a:pt x="2585312" y="2244969"/>
                  <a:pt x="2652204" y="2260087"/>
                  <a:pt x="2709540" y="2290324"/>
                </a:cubicBezTo>
                <a:cubicBezTo>
                  <a:pt x="2766876" y="2320561"/>
                  <a:pt x="2811376" y="2363920"/>
                  <a:pt x="2843039" y="2420400"/>
                </a:cubicBezTo>
                <a:cubicBezTo>
                  <a:pt x="2874702" y="2476880"/>
                  <a:pt x="2891675" y="2543344"/>
                  <a:pt x="2893957" y="2619792"/>
                </a:cubicBezTo>
                <a:lnTo>
                  <a:pt x="2763025" y="2631773"/>
                </a:lnTo>
                <a:cubicBezTo>
                  <a:pt x="2756179" y="2550190"/>
                  <a:pt x="2731790" y="2489717"/>
                  <a:pt x="2689858" y="2450352"/>
                </a:cubicBezTo>
                <a:cubicBezTo>
                  <a:pt x="2647925" y="2410987"/>
                  <a:pt x="2589021" y="2391304"/>
                  <a:pt x="2513143" y="2391304"/>
                </a:cubicBezTo>
                <a:cubicBezTo>
                  <a:pt x="2436124" y="2391304"/>
                  <a:pt x="2377362" y="2408560"/>
                  <a:pt x="2336856" y="2443071"/>
                </a:cubicBezTo>
                <a:cubicBezTo>
                  <a:pt x="2296350" y="2477582"/>
                  <a:pt x="2276097" y="2522218"/>
                  <a:pt x="2276097" y="2576978"/>
                </a:cubicBezTo>
                <a:cubicBezTo>
                  <a:pt x="2276097" y="2627753"/>
                  <a:pt x="2290935" y="2667113"/>
                  <a:pt x="2320610" y="2695059"/>
                </a:cubicBezTo>
                <a:cubicBezTo>
                  <a:pt x="2350276" y="2723014"/>
                  <a:pt x="2417003" y="2751317"/>
                  <a:pt x="2520791" y="2779967"/>
                </a:cubicBezTo>
                <a:cubicBezTo>
                  <a:pt x="2622288" y="2808056"/>
                  <a:pt x="2693566" y="2832413"/>
                  <a:pt x="2734625" y="2853041"/>
                </a:cubicBezTo>
                <a:cubicBezTo>
                  <a:pt x="2797354" y="2885132"/>
                  <a:pt x="2844726" y="2927249"/>
                  <a:pt x="2876741" y="2979393"/>
                </a:cubicBezTo>
                <a:cubicBezTo>
                  <a:pt x="2908757" y="3031536"/>
                  <a:pt x="2924764" y="3093800"/>
                  <a:pt x="2924764" y="3166183"/>
                </a:cubicBezTo>
                <a:cubicBezTo>
                  <a:pt x="2924764" y="3237987"/>
                  <a:pt x="2907935" y="3303379"/>
                  <a:pt x="2874274" y="3362360"/>
                </a:cubicBezTo>
                <a:cubicBezTo>
                  <a:pt x="2840614" y="3421340"/>
                  <a:pt x="2794831" y="3466219"/>
                  <a:pt x="2736925" y="3496995"/>
                </a:cubicBezTo>
                <a:cubicBezTo>
                  <a:pt x="2679018" y="3527771"/>
                  <a:pt x="2609274" y="3543159"/>
                  <a:pt x="2527691" y="3543159"/>
                </a:cubicBezTo>
                <a:cubicBezTo>
                  <a:pt x="2400468" y="3543159"/>
                  <a:pt x="2299060" y="3504935"/>
                  <a:pt x="2223468" y="3428487"/>
                </a:cubicBezTo>
                <a:cubicBezTo>
                  <a:pt x="2147875" y="3352039"/>
                  <a:pt x="2108653" y="3248492"/>
                  <a:pt x="2105800" y="3117846"/>
                </a:cubicBezTo>
                <a:lnTo>
                  <a:pt x="2234165" y="3104153"/>
                </a:lnTo>
                <a:cubicBezTo>
                  <a:pt x="2241011" y="3173185"/>
                  <a:pt x="2256557" y="3226955"/>
                  <a:pt x="2280804" y="3265465"/>
                </a:cubicBezTo>
                <a:cubicBezTo>
                  <a:pt x="2305050" y="3303974"/>
                  <a:pt x="2339709" y="3334924"/>
                  <a:pt x="2384779" y="3358315"/>
                </a:cubicBezTo>
                <a:cubicBezTo>
                  <a:pt x="2429849" y="3381705"/>
                  <a:pt x="2480624" y="3393401"/>
                  <a:pt x="2537104" y="3393401"/>
                </a:cubicBezTo>
                <a:cubicBezTo>
                  <a:pt x="2618116" y="3393401"/>
                  <a:pt x="2681015" y="3373618"/>
                  <a:pt x="2725800" y="3334053"/>
                </a:cubicBezTo>
                <a:cubicBezTo>
                  <a:pt x="2770585" y="3294487"/>
                  <a:pt x="2792977" y="3243108"/>
                  <a:pt x="2792977" y="3179915"/>
                </a:cubicBezTo>
                <a:cubicBezTo>
                  <a:pt x="2792977" y="3142912"/>
                  <a:pt x="2784847" y="3110605"/>
                  <a:pt x="2768588" y="3082993"/>
                </a:cubicBezTo>
                <a:cubicBezTo>
                  <a:pt x="2752328" y="3055382"/>
                  <a:pt x="2727797" y="3032751"/>
                  <a:pt x="2694992" y="3015101"/>
                </a:cubicBezTo>
                <a:cubicBezTo>
                  <a:pt x="2662188" y="2997451"/>
                  <a:pt x="2591303" y="2972500"/>
                  <a:pt x="2482335" y="2940248"/>
                </a:cubicBezTo>
                <a:cubicBezTo>
                  <a:pt x="2385349" y="2911456"/>
                  <a:pt x="2316318" y="2882511"/>
                  <a:pt x="2275241" y="2853415"/>
                </a:cubicBezTo>
                <a:cubicBezTo>
                  <a:pt x="2234165" y="2824319"/>
                  <a:pt x="2202216" y="2787379"/>
                  <a:pt x="2179396" y="2742594"/>
                </a:cubicBezTo>
                <a:cubicBezTo>
                  <a:pt x="2156576" y="2697809"/>
                  <a:pt x="2145165" y="2647177"/>
                  <a:pt x="2145165" y="2590696"/>
                </a:cubicBezTo>
                <a:cubicBezTo>
                  <a:pt x="2145165" y="2489146"/>
                  <a:pt x="2177970" y="2406137"/>
                  <a:pt x="2243578" y="2341670"/>
                </a:cubicBezTo>
                <a:cubicBezTo>
                  <a:pt x="2309186" y="2277202"/>
                  <a:pt x="2397615" y="2244969"/>
                  <a:pt x="2508864" y="2244969"/>
                </a:cubicBezTo>
                <a:close/>
                <a:moveTo>
                  <a:pt x="1557539" y="2244969"/>
                </a:moveTo>
                <a:cubicBezTo>
                  <a:pt x="1656906" y="2244969"/>
                  <a:pt x="1742279" y="2275845"/>
                  <a:pt x="1813659" y="2337598"/>
                </a:cubicBezTo>
                <a:cubicBezTo>
                  <a:pt x="1885040" y="2399351"/>
                  <a:pt x="1935006" y="2489993"/>
                  <a:pt x="1963558" y="2609523"/>
                </a:cubicBezTo>
                <a:lnTo>
                  <a:pt x="1830059" y="2648033"/>
                </a:lnTo>
                <a:cubicBezTo>
                  <a:pt x="1784356" y="2474028"/>
                  <a:pt x="1692665" y="2387025"/>
                  <a:pt x="1554985" y="2387025"/>
                </a:cubicBezTo>
                <a:cubicBezTo>
                  <a:pt x="1486426" y="2387025"/>
                  <a:pt x="1427009" y="2404584"/>
                  <a:pt x="1376733" y="2439701"/>
                </a:cubicBezTo>
                <a:cubicBezTo>
                  <a:pt x="1326457" y="2474819"/>
                  <a:pt x="1286323" y="2529492"/>
                  <a:pt x="1256331" y="2603720"/>
                </a:cubicBezTo>
                <a:cubicBezTo>
                  <a:pt x="1226339" y="2677949"/>
                  <a:pt x="1211343" y="2771873"/>
                  <a:pt x="1211343" y="2885493"/>
                </a:cubicBezTo>
                <a:cubicBezTo>
                  <a:pt x="1211343" y="3057367"/>
                  <a:pt x="1241580" y="3186271"/>
                  <a:pt x="1302054" y="3272204"/>
                </a:cubicBezTo>
                <a:cubicBezTo>
                  <a:pt x="1362528" y="3358136"/>
                  <a:pt x="1442970" y="3401103"/>
                  <a:pt x="1543379" y="3401103"/>
                </a:cubicBezTo>
                <a:cubicBezTo>
                  <a:pt x="1617545" y="3401103"/>
                  <a:pt x="1681584" y="3374717"/>
                  <a:pt x="1735497" y="3321945"/>
                </a:cubicBezTo>
                <a:cubicBezTo>
                  <a:pt x="1789410" y="3269173"/>
                  <a:pt x="1825495" y="3189159"/>
                  <a:pt x="1843751" y="3081904"/>
                </a:cubicBezTo>
                <a:lnTo>
                  <a:pt x="1980673" y="3123836"/>
                </a:lnTo>
                <a:cubicBezTo>
                  <a:pt x="1950436" y="3264751"/>
                  <a:pt x="1897522" y="3369868"/>
                  <a:pt x="1821929" y="3439184"/>
                </a:cubicBezTo>
                <a:cubicBezTo>
                  <a:pt x="1746337" y="3508501"/>
                  <a:pt x="1654343" y="3543159"/>
                  <a:pt x="1545946" y="3543159"/>
                </a:cubicBezTo>
                <a:cubicBezTo>
                  <a:pt x="1450671" y="3543159"/>
                  <a:pt x="1369231" y="3519895"/>
                  <a:pt x="1301626" y="3473368"/>
                </a:cubicBezTo>
                <a:cubicBezTo>
                  <a:pt x="1234021" y="3426840"/>
                  <a:pt x="1178682" y="3352197"/>
                  <a:pt x="1135609" y="3249439"/>
                </a:cubicBezTo>
                <a:cubicBezTo>
                  <a:pt x="1092535" y="3146681"/>
                  <a:pt x="1070998" y="3025370"/>
                  <a:pt x="1070998" y="2885506"/>
                </a:cubicBezTo>
                <a:cubicBezTo>
                  <a:pt x="1070998" y="2747345"/>
                  <a:pt x="1092555" y="2630454"/>
                  <a:pt x="1135669" y="2534831"/>
                </a:cubicBezTo>
                <a:cubicBezTo>
                  <a:pt x="1178782" y="2439209"/>
                  <a:pt x="1237172" y="2366993"/>
                  <a:pt x="1310839" y="2318183"/>
                </a:cubicBezTo>
                <a:cubicBezTo>
                  <a:pt x="1384506" y="2269374"/>
                  <a:pt x="1466739" y="2244969"/>
                  <a:pt x="1557539" y="2244969"/>
                </a:cubicBezTo>
                <a:close/>
                <a:moveTo>
                  <a:pt x="1312413" y="1681317"/>
                </a:moveTo>
                <a:lnTo>
                  <a:pt x="1312413" y="1681318"/>
                </a:lnTo>
                <a:lnTo>
                  <a:pt x="1313057" y="1681913"/>
                </a:lnTo>
                <a:close/>
                <a:moveTo>
                  <a:pt x="3586641" y="1610668"/>
                </a:moveTo>
                <a:lnTo>
                  <a:pt x="3586641" y="1754454"/>
                </a:lnTo>
                <a:lnTo>
                  <a:pt x="3671979" y="1754454"/>
                </a:lnTo>
                <a:cubicBezTo>
                  <a:pt x="3698871" y="1754454"/>
                  <a:pt x="3718535" y="1748372"/>
                  <a:pt x="3730975" y="1736206"/>
                </a:cubicBezTo>
                <a:cubicBezTo>
                  <a:pt x="3743415" y="1724041"/>
                  <a:pt x="3749635" y="1705702"/>
                  <a:pt x="3749635" y="1681189"/>
                </a:cubicBezTo>
                <a:cubicBezTo>
                  <a:pt x="3749635" y="1665274"/>
                  <a:pt x="3746571" y="1651645"/>
                  <a:pt x="3740443" y="1640303"/>
                </a:cubicBezTo>
                <a:cubicBezTo>
                  <a:pt x="3734315" y="1628961"/>
                  <a:pt x="3726905" y="1621186"/>
                  <a:pt x="3718215" y="1616979"/>
                </a:cubicBezTo>
                <a:cubicBezTo>
                  <a:pt x="3709527" y="1612771"/>
                  <a:pt x="3693839" y="1610668"/>
                  <a:pt x="3671155" y="1610668"/>
                </a:cubicBezTo>
                <a:close/>
                <a:moveTo>
                  <a:pt x="4224815" y="1607649"/>
                </a:moveTo>
                <a:lnTo>
                  <a:pt x="4224815" y="1740734"/>
                </a:lnTo>
                <a:lnTo>
                  <a:pt x="4318661" y="1740734"/>
                </a:lnTo>
                <a:cubicBezTo>
                  <a:pt x="4339149" y="1740734"/>
                  <a:pt x="4354699" y="1738264"/>
                  <a:pt x="4365309" y="1733325"/>
                </a:cubicBezTo>
                <a:cubicBezTo>
                  <a:pt x="4375919" y="1728386"/>
                  <a:pt x="4384335" y="1720611"/>
                  <a:pt x="4390555" y="1710001"/>
                </a:cubicBezTo>
                <a:cubicBezTo>
                  <a:pt x="4396773" y="1699391"/>
                  <a:pt x="4399883" y="1687043"/>
                  <a:pt x="4399883" y="1672957"/>
                </a:cubicBezTo>
                <a:cubicBezTo>
                  <a:pt x="4399883" y="1652651"/>
                  <a:pt x="4393939" y="1636690"/>
                  <a:pt x="4382047" y="1625074"/>
                </a:cubicBezTo>
                <a:cubicBezTo>
                  <a:pt x="4370157" y="1613457"/>
                  <a:pt x="4352503" y="1607649"/>
                  <a:pt x="4329087" y="1607649"/>
                </a:cubicBezTo>
                <a:close/>
                <a:moveTo>
                  <a:pt x="3018301" y="1605454"/>
                </a:moveTo>
                <a:cubicBezTo>
                  <a:pt x="3014039" y="1631248"/>
                  <a:pt x="3008015" y="1656859"/>
                  <a:pt x="3000229" y="1682287"/>
                </a:cubicBezTo>
                <a:lnTo>
                  <a:pt x="2963531" y="1800279"/>
                </a:lnTo>
                <a:lnTo>
                  <a:pt x="3075899" y="1800279"/>
                </a:lnTo>
                <a:lnTo>
                  <a:pt x="3041615" y="1688872"/>
                </a:lnTo>
                <a:cubicBezTo>
                  <a:pt x="3031009" y="1654663"/>
                  <a:pt x="3023237" y="1626857"/>
                  <a:pt x="3018301" y="1605454"/>
                </a:cubicBezTo>
                <a:close/>
                <a:moveTo>
                  <a:pt x="4181185" y="1563196"/>
                </a:moveTo>
                <a:lnTo>
                  <a:pt x="4327441" y="1563196"/>
                </a:lnTo>
                <a:cubicBezTo>
                  <a:pt x="4357991" y="1563196"/>
                  <a:pt x="4380539" y="1566944"/>
                  <a:pt x="4395081" y="1574440"/>
                </a:cubicBezTo>
                <a:cubicBezTo>
                  <a:pt x="4409625" y="1581936"/>
                  <a:pt x="4421561" y="1594414"/>
                  <a:pt x="4430891" y="1611872"/>
                </a:cubicBezTo>
                <a:cubicBezTo>
                  <a:pt x="4440221" y="1629331"/>
                  <a:pt x="4444885" y="1649578"/>
                  <a:pt x="4444885" y="1672614"/>
                </a:cubicBezTo>
                <a:cubicBezTo>
                  <a:pt x="4444885" y="1702961"/>
                  <a:pt x="4436973" y="1727550"/>
                  <a:pt x="4421149" y="1746381"/>
                </a:cubicBezTo>
                <a:cubicBezTo>
                  <a:pt x="4405327" y="1765212"/>
                  <a:pt x="4382323" y="1777187"/>
                  <a:pt x="4352137" y="1782306"/>
                </a:cubicBezTo>
                <a:cubicBezTo>
                  <a:pt x="4364395" y="1789669"/>
                  <a:pt x="4373723" y="1797124"/>
                  <a:pt x="4380127" y="1804670"/>
                </a:cubicBezTo>
                <a:cubicBezTo>
                  <a:pt x="4393115" y="1820036"/>
                  <a:pt x="4404549" y="1837141"/>
                  <a:pt x="4414427" y="1855983"/>
                </a:cubicBezTo>
                <a:lnTo>
                  <a:pt x="4472051" y="1965469"/>
                </a:lnTo>
                <a:lnTo>
                  <a:pt x="4417171" y="1965469"/>
                </a:lnTo>
                <a:lnTo>
                  <a:pt x="4373181" y="1881824"/>
                </a:lnTo>
                <a:cubicBezTo>
                  <a:pt x="4356137" y="1849099"/>
                  <a:pt x="4343275" y="1827056"/>
                  <a:pt x="4334595" y="1815695"/>
                </a:cubicBezTo>
                <a:cubicBezTo>
                  <a:pt x="4325915" y="1804335"/>
                  <a:pt x="4317511" y="1796684"/>
                  <a:pt x="4309379" y="1792744"/>
                </a:cubicBezTo>
                <a:cubicBezTo>
                  <a:pt x="4301247" y="1788804"/>
                  <a:pt x="4289869" y="1786834"/>
                  <a:pt x="4275249" y="1786834"/>
                </a:cubicBezTo>
                <a:lnTo>
                  <a:pt x="4224815" y="1786834"/>
                </a:lnTo>
                <a:lnTo>
                  <a:pt x="4224815" y="1965469"/>
                </a:lnTo>
                <a:lnTo>
                  <a:pt x="4181185" y="1965469"/>
                </a:lnTo>
                <a:close/>
                <a:moveTo>
                  <a:pt x="3847811" y="1563196"/>
                </a:moveTo>
                <a:lnTo>
                  <a:pt x="3891441" y="1563196"/>
                </a:lnTo>
                <a:lnTo>
                  <a:pt x="3891441" y="1795340"/>
                </a:lnTo>
                <a:cubicBezTo>
                  <a:pt x="3891441" y="1831744"/>
                  <a:pt x="3894275" y="1858087"/>
                  <a:pt x="3899947" y="1874368"/>
                </a:cubicBezTo>
                <a:cubicBezTo>
                  <a:pt x="3905617" y="1890649"/>
                  <a:pt x="3914901" y="1903043"/>
                  <a:pt x="3927799" y="1911549"/>
                </a:cubicBezTo>
                <a:cubicBezTo>
                  <a:pt x="3940695" y="1920056"/>
                  <a:pt x="3956383" y="1924309"/>
                  <a:pt x="3974859" y="1924309"/>
                </a:cubicBezTo>
                <a:cubicBezTo>
                  <a:pt x="4005957" y="1924309"/>
                  <a:pt x="4028503" y="1915528"/>
                  <a:pt x="4042499" y="1897966"/>
                </a:cubicBezTo>
                <a:cubicBezTo>
                  <a:pt x="4056493" y="1880405"/>
                  <a:pt x="4063491" y="1846196"/>
                  <a:pt x="4063491" y="1795340"/>
                </a:cubicBezTo>
                <a:lnTo>
                  <a:pt x="4063491" y="1563196"/>
                </a:lnTo>
                <a:lnTo>
                  <a:pt x="4107119" y="1563196"/>
                </a:lnTo>
                <a:lnTo>
                  <a:pt x="4107119" y="1795614"/>
                </a:lnTo>
                <a:cubicBezTo>
                  <a:pt x="4107119" y="1834580"/>
                  <a:pt x="4103329" y="1866547"/>
                  <a:pt x="4095745" y="1891518"/>
                </a:cubicBezTo>
                <a:cubicBezTo>
                  <a:pt x="4088163" y="1916488"/>
                  <a:pt x="4074365" y="1936200"/>
                  <a:pt x="4054353" y="1950652"/>
                </a:cubicBezTo>
                <a:cubicBezTo>
                  <a:pt x="4034343" y="1965103"/>
                  <a:pt x="4008895" y="1972329"/>
                  <a:pt x="3978015" y="1972329"/>
                </a:cubicBezTo>
                <a:cubicBezTo>
                  <a:pt x="3934521" y="1972329"/>
                  <a:pt x="3901947" y="1959341"/>
                  <a:pt x="3880293" y="1933364"/>
                </a:cubicBezTo>
                <a:cubicBezTo>
                  <a:pt x="3858637" y="1907387"/>
                  <a:pt x="3847811" y="1861471"/>
                  <a:pt x="3847811" y="1795614"/>
                </a:cubicBezTo>
                <a:close/>
                <a:moveTo>
                  <a:pt x="3543011" y="1563196"/>
                </a:moveTo>
                <a:lnTo>
                  <a:pt x="3667315" y="1563196"/>
                </a:lnTo>
                <a:cubicBezTo>
                  <a:pt x="3696583" y="1563196"/>
                  <a:pt x="3718171" y="1565757"/>
                  <a:pt x="3732073" y="1570879"/>
                </a:cubicBezTo>
                <a:cubicBezTo>
                  <a:pt x="3751099" y="1577831"/>
                  <a:pt x="3766283" y="1590728"/>
                  <a:pt x="3777623" y="1609570"/>
                </a:cubicBezTo>
                <a:cubicBezTo>
                  <a:pt x="3788967" y="1628412"/>
                  <a:pt x="3794637" y="1651554"/>
                  <a:pt x="3794637" y="1678994"/>
                </a:cubicBezTo>
                <a:cubicBezTo>
                  <a:pt x="3794637" y="1715215"/>
                  <a:pt x="3785399" y="1744759"/>
                  <a:pt x="3766923" y="1767625"/>
                </a:cubicBezTo>
                <a:cubicBezTo>
                  <a:pt x="3748445" y="1790492"/>
                  <a:pt x="3716523" y="1801926"/>
                  <a:pt x="3671155" y="1801926"/>
                </a:cubicBezTo>
                <a:lnTo>
                  <a:pt x="3586641" y="1801926"/>
                </a:lnTo>
                <a:lnTo>
                  <a:pt x="3586641" y="1965469"/>
                </a:lnTo>
                <a:lnTo>
                  <a:pt x="3543011" y="1965469"/>
                </a:lnTo>
                <a:close/>
                <a:moveTo>
                  <a:pt x="3208537" y="1563196"/>
                </a:moveTo>
                <a:lnTo>
                  <a:pt x="3253265" y="1563196"/>
                </a:lnTo>
                <a:lnTo>
                  <a:pt x="3426687" y="1879659"/>
                </a:lnTo>
                <a:lnTo>
                  <a:pt x="3426687" y="1563196"/>
                </a:lnTo>
                <a:lnTo>
                  <a:pt x="3468397" y="1563196"/>
                </a:lnTo>
                <a:lnTo>
                  <a:pt x="3468397" y="1965469"/>
                </a:lnTo>
                <a:lnTo>
                  <a:pt x="3423669" y="1965469"/>
                </a:lnTo>
                <a:lnTo>
                  <a:pt x="3250521" y="1648947"/>
                </a:lnTo>
                <a:lnTo>
                  <a:pt x="3250521" y="1965469"/>
                </a:lnTo>
                <a:lnTo>
                  <a:pt x="3208537" y="1965469"/>
                </a:lnTo>
                <a:close/>
                <a:moveTo>
                  <a:pt x="2598663" y="1563196"/>
                </a:moveTo>
                <a:lnTo>
                  <a:pt x="2642293" y="1563196"/>
                </a:lnTo>
                <a:lnTo>
                  <a:pt x="2642293" y="1762686"/>
                </a:lnTo>
                <a:lnTo>
                  <a:pt x="2806184" y="1563196"/>
                </a:lnTo>
                <a:lnTo>
                  <a:pt x="2865382" y="1563196"/>
                </a:lnTo>
                <a:lnTo>
                  <a:pt x="2726912" y="1726362"/>
                </a:lnTo>
                <a:lnTo>
                  <a:pt x="2869758" y="1962721"/>
                </a:lnTo>
                <a:lnTo>
                  <a:pt x="2996109" y="1563196"/>
                </a:lnTo>
                <a:lnTo>
                  <a:pt x="3042773" y="1563196"/>
                </a:lnTo>
                <a:lnTo>
                  <a:pt x="3177865" y="1965469"/>
                </a:lnTo>
                <a:lnTo>
                  <a:pt x="3127919" y="1965469"/>
                </a:lnTo>
                <a:lnTo>
                  <a:pt x="3089551" y="1843635"/>
                </a:lnTo>
                <a:lnTo>
                  <a:pt x="2950772" y="1843635"/>
                </a:lnTo>
                <a:lnTo>
                  <a:pt x="2914915" y="1965469"/>
                </a:lnTo>
                <a:lnTo>
                  <a:pt x="2871419" y="1965469"/>
                </a:lnTo>
                <a:lnTo>
                  <a:pt x="2868889" y="1965469"/>
                </a:lnTo>
                <a:lnTo>
                  <a:pt x="2813794" y="1965469"/>
                </a:lnTo>
                <a:lnTo>
                  <a:pt x="2696621" y="1762047"/>
                </a:lnTo>
                <a:lnTo>
                  <a:pt x="2642293" y="1826073"/>
                </a:lnTo>
                <a:lnTo>
                  <a:pt x="2642293" y="1965469"/>
                </a:lnTo>
                <a:lnTo>
                  <a:pt x="2598663" y="1965469"/>
                </a:lnTo>
                <a:close/>
                <a:moveTo>
                  <a:pt x="2176112" y="1563196"/>
                </a:moveTo>
                <a:lnTo>
                  <a:pt x="2437617" y="1563196"/>
                </a:lnTo>
                <a:lnTo>
                  <a:pt x="2437617" y="1610668"/>
                </a:lnTo>
                <a:lnTo>
                  <a:pt x="2328405" y="1610668"/>
                </a:lnTo>
                <a:lnTo>
                  <a:pt x="2328405" y="1965469"/>
                </a:lnTo>
                <a:lnTo>
                  <a:pt x="2284775" y="1965469"/>
                </a:lnTo>
                <a:lnTo>
                  <a:pt x="2284775" y="1610668"/>
                </a:lnTo>
                <a:lnTo>
                  <a:pt x="2176112" y="1610668"/>
                </a:lnTo>
                <a:close/>
                <a:moveTo>
                  <a:pt x="2084667" y="1563196"/>
                </a:moveTo>
                <a:lnTo>
                  <a:pt x="2128297" y="1563196"/>
                </a:lnTo>
                <a:lnTo>
                  <a:pt x="2128297" y="1965469"/>
                </a:lnTo>
                <a:lnTo>
                  <a:pt x="2084667" y="1965469"/>
                </a:lnTo>
                <a:close/>
                <a:moveTo>
                  <a:pt x="1960842" y="1563196"/>
                </a:moveTo>
                <a:lnTo>
                  <a:pt x="2004472" y="1563196"/>
                </a:lnTo>
                <a:lnTo>
                  <a:pt x="2004472" y="1965469"/>
                </a:lnTo>
                <a:lnTo>
                  <a:pt x="1960842" y="1965469"/>
                </a:lnTo>
                <a:close/>
                <a:moveTo>
                  <a:pt x="3200397" y="320412"/>
                </a:moveTo>
                <a:lnTo>
                  <a:pt x="3129017" y="322217"/>
                </a:lnTo>
                <a:lnTo>
                  <a:pt x="3104419" y="371950"/>
                </a:lnTo>
                <a:cubicBezTo>
                  <a:pt x="3060563" y="474591"/>
                  <a:pt x="3033709" y="612560"/>
                  <a:pt x="3033709" y="764276"/>
                </a:cubicBezTo>
                <a:lnTo>
                  <a:pt x="3035211" y="785582"/>
                </a:lnTo>
                <a:lnTo>
                  <a:pt x="2952646" y="789751"/>
                </a:lnTo>
                <a:lnTo>
                  <a:pt x="2911961" y="795960"/>
                </a:lnTo>
                <a:lnTo>
                  <a:pt x="2867118" y="799965"/>
                </a:lnTo>
                <a:lnTo>
                  <a:pt x="2789750" y="814612"/>
                </a:lnTo>
                <a:lnTo>
                  <a:pt x="2734552" y="823036"/>
                </a:lnTo>
                <a:lnTo>
                  <a:pt x="2730889" y="804142"/>
                </a:lnTo>
                <a:cubicBezTo>
                  <a:pt x="2691622" y="657597"/>
                  <a:pt x="2629976" y="531279"/>
                  <a:pt x="2561048" y="443487"/>
                </a:cubicBezTo>
                <a:lnTo>
                  <a:pt x="2524415" y="401813"/>
                </a:lnTo>
                <a:lnTo>
                  <a:pt x="2455003" y="418544"/>
                </a:lnTo>
                <a:lnTo>
                  <a:pt x="2386522" y="438761"/>
                </a:lnTo>
                <a:lnTo>
                  <a:pt x="2375634" y="493169"/>
                </a:lnTo>
                <a:cubicBezTo>
                  <a:pt x="2359837" y="603662"/>
                  <a:pt x="2369608" y="743880"/>
                  <a:pt x="2408876" y="890428"/>
                </a:cubicBezTo>
                <a:lnTo>
                  <a:pt x="2415529" y="909715"/>
                </a:lnTo>
                <a:lnTo>
                  <a:pt x="2383243" y="921531"/>
                </a:lnTo>
                <a:lnTo>
                  <a:pt x="2371311" y="925383"/>
                </a:lnTo>
                <a:lnTo>
                  <a:pt x="2356039" y="931488"/>
                </a:lnTo>
                <a:lnTo>
                  <a:pt x="2257197" y="967665"/>
                </a:lnTo>
                <a:lnTo>
                  <a:pt x="2216504" y="987267"/>
                </a:lnTo>
                <a:lnTo>
                  <a:pt x="2202907" y="992702"/>
                </a:lnTo>
                <a:lnTo>
                  <a:pt x="2165987" y="1011603"/>
                </a:lnTo>
                <a:lnTo>
                  <a:pt x="2135850" y="1026120"/>
                </a:lnTo>
                <a:lnTo>
                  <a:pt x="2126688" y="1007313"/>
                </a:lnTo>
                <a:cubicBezTo>
                  <a:pt x="2050830" y="875923"/>
                  <a:pt x="1958590" y="769864"/>
                  <a:pt x="1869290" y="702904"/>
                </a:cubicBezTo>
                <a:lnTo>
                  <a:pt x="1823119" y="672131"/>
                </a:lnTo>
                <a:lnTo>
                  <a:pt x="1760401" y="706257"/>
                </a:lnTo>
                <a:lnTo>
                  <a:pt x="1699487" y="743510"/>
                </a:lnTo>
                <a:lnTo>
                  <a:pt x="1703051" y="798881"/>
                </a:lnTo>
                <a:cubicBezTo>
                  <a:pt x="1716391" y="909698"/>
                  <a:pt x="1762119" y="1042610"/>
                  <a:pt x="1837978" y="1174000"/>
                </a:cubicBezTo>
                <a:lnTo>
                  <a:pt x="1848369" y="1189388"/>
                </a:lnTo>
                <a:lnTo>
                  <a:pt x="1845588" y="1191078"/>
                </a:lnTo>
                <a:lnTo>
                  <a:pt x="1807264" y="1219737"/>
                </a:lnTo>
                <a:lnTo>
                  <a:pt x="1786584" y="1233110"/>
                </a:lnTo>
                <a:lnTo>
                  <a:pt x="1733593" y="1274827"/>
                </a:lnTo>
                <a:lnTo>
                  <a:pt x="1659045" y="1330572"/>
                </a:lnTo>
                <a:lnTo>
                  <a:pt x="1609370" y="1375720"/>
                </a:lnTo>
                <a:lnTo>
                  <a:pt x="1595663" y="1359937"/>
                </a:lnTo>
                <a:cubicBezTo>
                  <a:pt x="1488383" y="1252657"/>
                  <a:pt x="1371836" y="1174085"/>
                  <a:pt x="1268246" y="1132520"/>
                </a:cubicBezTo>
                <a:lnTo>
                  <a:pt x="1215685" y="1114746"/>
                </a:lnTo>
                <a:lnTo>
                  <a:pt x="1163939" y="1163942"/>
                </a:lnTo>
                <a:lnTo>
                  <a:pt x="1114741" y="1215690"/>
                </a:lnTo>
                <a:lnTo>
                  <a:pt x="1132515" y="1268252"/>
                </a:lnTo>
                <a:cubicBezTo>
                  <a:pt x="1174081" y="1371841"/>
                  <a:pt x="1252651" y="1488388"/>
                  <a:pt x="1359932" y="1595666"/>
                </a:cubicBezTo>
                <a:lnTo>
                  <a:pt x="1375717" y="1609374"/>
                </a:lnTo>
                <a:lnTo>
                  <a:pt x="1330572" y="1659046"/>
                </a:lnTo>
                <a:lnTo>
                  <a:pt x="1313318" y="1682120"/>
                </a:lnTo>
                <a:lnTo>
                  <a:pt x="1287770" y="1711798"/>
                </a:lnTo>
                <a:lnTo>
                  <a:pt x="1235248" y="1786522"/>
                </a:lnTo>
                <a:lnTo>
                  <a:pt x="1191078" y="1845589"/>
                </a:lnTo>
                <a:lnTo>
                  <a:pt x="1189386" y="1848374"/>
                </a:lnTo>
                <a:lnTo>
                  <a:pt x="1173994" y="1837982"/>
                </a:lnTo>
                <a:cubicBezTo>
                  <a:pt x="1042604" y="1762124"/>
                  <a:pt x="909693" y="1716393"/>
                  <a:pt x="798877" y="1703056"/>
                </a:cubicBezTo>
                <a:lnTo>
                  <a:pt x="743505" y="1699491"/>
                </a:lnTo>
                <a:lnTo>
                  <a:pt x="706252" y="1760404"/>
                </a:lnTo>
                <a:lnTo>
                  <a:pt x="672127" y="1823124"/>
                </a:lnTo>
                <a:lnTo>
                  <a:pt x="702898" y="1869294"/>
                </a:lnTo>
                <a:cubicBezTo>
                  <a:pt x="769858" y="1958595"/>
                  <a:pt x="875917" y="2050837"/>
                  <a:pt x="1007308" y="2126693"/>
                </a:cubicBezTo>
                <a:lnTo>
                  <a:pt x="1026117" y="2135856"/>
                </a:lnTo>
                <a:lnTo>
                  <a:pt x="1011662" y="2165862"/>
                </a:lnTo>
                <a:lnTo>
                  <a:pt x="1008355" y="2172324"/>
                </a:lnTo>
                <a:lnTo>
                  <a:pt x="1006377" y="2176834"/>
                </a:lnTo>
                <a:lnTo>
                  <a:pt x="967664" y="2257197"/>
                </a:lnTo>
                <a:lnTo>
                  <a:pt x="950127" y="2305114"/>
                </a:lnTo>
                <a:lnTo>
                  <a:pt x="941377" y="2325066"/>
                </a:lnTo>
                <a:lnTo>
                  <a:pt x="940596" y="2324822"/>
                </a:lnTo>
                <a:lnTo>
                  <a:pt x="940596" y="2324823"/>
                </a:lnTo>
                <a:lnTo>
                  <a:pt x="941677" y="2325160"/>
                </a:lnTo>
                <a:lnTo>
                  <a:pt x="936371" y="2337261"/>
                </a:lnTo>
                <a:lnTo>
                  <a:pt x="921503" y="2383319"/>
                </a:lnTo>
                <a:lnTo>
                  <a:pt x="909714" y="2415528"/>
                </a:lnTo>
                <a:lnTo>
                  <a:pt x="890423" y="2408875"/>
                </a:lnTo>
                <a:cubicBezTo>
                  <a:pt x="743877" y="2369609"/>
                  <a:pt x="603659" y="2359837"/>
                  <a:pt x="493165" y="2375635"/>
                </a:cubicBezTo>
                <a:lnTo>
                  <a:pt x="438759" y="2386521"/>
                </a:lnTo>
                <a:lnTo>
                  <a:pt x="418541" y="2455001"/>
                </a:lnTo>
                <a:lnTo>
                  <a:pt x="401810" y="2524417"/>
                </a:lnTo>
                <a:lnTo>
                  <a:pt x="443484" y="2561050"/>
                </a:lnTo>
                <a:cubicBezTo>
                  <a:pt x="531275" y="2629977"/>
                  <a:pt x="657593" y="2691623"/>
                  <a:pt x="804140" y="2730890"/>
                </a:cubicBezTo>
                <a:lnTo>
                  <a:pt x="823036" y="2734553"/>
                </a:lnTo>
                <a:lnTo>
                  <a:pt x="816780" y="2775543"/>
                </a:lnTo>
                <a:lnTo>
                  <a:pt x="808124" y="2815886"/>
                </a:lnTo>
                <a:lnTo>
                  <a:pt x="806669" y="2829020"/>
                </a:lnTo>
                <a:lnTo>
                  <a:pt x="806257" y="2828926"/>
                </a:lnTo>
                <a:lnTo>
                  <a:pt x="799966" y="2885717"/>
                </a:lnTo>
                <a:lnTo>
                  <a:pt x="789751" y="2952646"/>
                </a:lnTo>
                <a:lnTo>
                  <a:pt x="785581" y="3035214"/>
                </a:lnTo>
                <a:lnTo>
                  <a:pt x="764269" y="3033711"/>
                </a:lnTo>
                <a:cubicBezTo>
                  <a:pt x="612553" y="3033713"/>
                  <a:pt x="474583" y="3060564"/>
                  <a:pt x="371944" y="3104422"/>
                </a:cubicBezTo>
                <a:lnTo>
                  <a:pt x="322208" y="3129020"/>
                </a:lnTo>
                <a:lnTo>
                  <a:pt x="320404" y="3200397"/>
                </a:lnTo>
                <a:lnTo>
                  <a:pt x="322208" y="3271776"/>
                </a:lnTo>
                <a:lnTo>
                  <a:pt x="371944" y="3296374"/>
                </a:lnTo>
                <a:cubicBezTo>
                  <a:pt x="474584" y="3340232"/>
                  <a:pt x="612553" y="3367085"/>
                  <a:pt x="764269" y="3367085"/>
                </a:cubicBezTo>
                <a:lnTo>
                  <a:pt x="785581" y="3365583"/>
                </a:lnTo>
                <a:lnTo>
                  <a:pt x="789751" y="3448154"/>
                </a:lnTo>
                <a:lnTo>
                  <a:pt x="794867" y="3481680"/>
                </a:lnTo>
                <a:lnTo>
                  <a:pt x="799533" y="3533925"/>
                </a:lnTo>
                <a:lnTo>
                  <a:pt x="816591" y="3624019"/>
                </a:lnTo>
                <a:lnTo>
                  <a:pt x="816779" y="3625249"/>
                </a:lnTo>
                <a:lnTo>
                  <a:pt x="808124" y="3584912"/>
                </a:lnTo>
                <a:lnTo>
                  <a:pt x="807686" y="3580968"/>
                </a:lnTo>
                <a:lnTo>
                  <a:pt x="806669" y="3571779"/>
                </a:lnTo>
                <a:lnTo>
                  <a:pt x="804339" y="3572303"/>
                </a:lnTo>
                <a:lnTo>
                  <a:pt x="804339" y="3572304"/>
                </a:lnTo>
                <a:lnTo>
                  <a:pt x="806668" y="3571780"/>
                </a:lnTo>
                <a:lnTo>
                  <a:pt x="807686" y="3580968"/>
                </a:lnTo>
                <a:lnTo>
                  <a:pt x="808124" y="3584912"/>
                </a:lnTo>
                <a:lnTo>
                  <a:pt x="816779" y="3625252"/>
                </a:lnTo>
                <a:lnTo>
                  <a:pt x="816779" y="3625249"/>
                </a:lnTo>
                <a:lnTo>
                  <a:pt x="816780" y="3625256"/>
                </a:lnTo>
                <a:lnTo>
                  <a:pt x="823035" y="3666244"/>
                </a:lnTo>
                <a:lnTo>
                  <a:pt x="804139" y="3669907"/>
                </a:lnTo>
                <a:cubicBezTo>
                  <a:pt x="657593" y="3709174"/>
                  <a:pt x="531275" y="3770819"/>
                  <a:pt x="443483" y="3839749"/>
                </a:cubicBezTo>
                <a:lnTo>
                  <a:pt x="401809" y="3876381"/>
                </a:lnTo>
                <a:lnTo>
                  <a:pt x="418540" y="3945794"/>
                </a:lnTo>
                <a:lnTo>
                  <a:pt x="438759" y="4014275"/>
                </a:lnTo>
                <a:lnTo>
                  <a:pt x="493165" y="4025162"/>
                </a:lnTo>
                <a:cubicBezTo>
                  <a:pt x="603658" y="4040960"/>
                  <a:pt x="743876" y="4031189"/>
                  <a:pt x="890423" y="3991922"/>
                </a:cubicBezTo>
                <a:lnTo>
                  <a:pt x="909712" y="3985269"/>
                </a:lnTo>
                <a:lnTo>
                  <a:pt x="921506" y="4017492"/>
                </a:lnTo>
                <a:lnTo>
                  <a:pt x="927587" y="4036326"/>
                </a:lnTo>
                <a:lnTo>
                  <a:pt x="937224" y="4060436"/>
                </a:lnTo>
                <a:lnTo>
                  <a:pt x="967664" y="4143603"/>
                </a:lnTo>
                <a:lnTo>
                  <a:pt x="984148" y="4177822"/>
                </a:lnTo>
                <a:lnTo>
                  <a:pt x="990303" y="4193220"/>
                </a:lnTo>
                <a:lnTo>
                  <a:pt x="1011700" y="4235018"/>
                </a:lnTo>
                <a:lnTo>
                  <a:pt x="1026116" y="4264942"/>
                </a:lnTo>
                <a:lnTo>
                  <a:pt x="1007305" y="4274106"/>
                </a:lnTo>
                <a:cubicBezTo>
                  <a:pt x="875914" y="4349964"/>
                  <a:pt x="769856" y="4442203"/>
                  <a:pt x="702896" y="4531505"/>
                </a:cubicBezTo>
                <a:lnTo>
                  <a:pt x="672124" y="4577675"/>
                </a:lnTo>
                <a:lnTo>
                  <a:pt x="706250" y="4640393"/>
                </a:lnTo>
                <a:lnTo>
                  <a:pt x="743503" y="4701307"/>
                </a:lnTo>
                <a:lnTo>
                  <a:pt x="798874" y="4697742"/>
                </a:lnTo>
                <a:cubicBezTo>
                  <a:pt x="909691" y="4684402"/>
                  <a:pt x="1042602" y="4638674"/>
                  <a:pt x="1173992" y="4562816"/>
                </a:cubicBezTo>
                <a:lnTo>
                  <a:pt x="1189384" y="4552423"/>
                </a:lnTo>
                <a:lnTo>
                  <a:pt x="1191078" y="4555212"/>
                </a:lnTo>
                <a:lnTo>
                  <a:pt x="1219690" y="4593474"/>
                </a:lnTo>
                <a:lnTo>
                  <a:pt x="1236908" y="4620098"/>
                </a:lnTo>
                <a:lnTo>
                  <a:pt x="1245163" y="4630412"/>
                </a:lnTo>
                <a:lnTo>
                  <a:pt x="1245167" y="4630410"/>
                </a:lnTo>
                <a:lnTo>
                  <a:pt x="1236909" y="4620096"/>
                </a:lnTo>
                <a:lnTo>
                  <a:pt x="1235964" y="4618631"/>
                </a:lnTo>
                <a:lnTo>
                  <a:pt x="1286611" y="4682965"/>
                </a:lnTo>
                <a:lnTo>
                  <a:pt x="1330572" y="4741755"/>
                </a:lnTo>
                <a:lnTo>
                  <a:pt x="1375715" y="4791425"/>
                </a:lnTo>
                <a:lnTo>
                  <a:pt x="1359930" y="4805132"/>
                </a:lnTo>
                <a:cubicBezTo>
                  <a:pt x="1252652" y="4912412"/>
                  <a:pt x="1174080" y="5028958"/>
                  <a:pt x="1132515" y="5132547"/>
                </a:cubicBezTo>
                <a:lnTo>
                  <a:pt x="1114740" y="5185109"/>
                </a:lnTo>
                <a:lnTo>
                  <a:pt x="1163936" y="5236857"/>
                </a:lnTo>
                <a:lnTo>
                  <a:pt x="1215685" y="5286053"/>
                </a:lnTo>
                <a:lnTo>
                  <a:pt x="1268246" y="5268280"/>
                </a:lnTo>
                <a:cubicBezTo>
                  <a:pt x="1371835" y="5226714"/>
                  <a:pt x="1488382" y="5148143"/>
                  <a:pt x="1595662" y="5040862"/>
                </a:cubicBezTo>
                <a:lnTo>
                  <a:pt x="1609368" y="5025078"/>
                </a:lnTo>
                <a:lnTo>
                  <a:pt x="1659045" y="5070228"/>
                </a:lnTo>
                <a:lnTo>
                  <a:pt x="1667763" y="5076747"/>
                </a:lnTo>
                <a:lnTo>
                  <a:pt x="1671261" y="5079909"/>
                </a:lnTo>
                <a:lnTo>
                  <a:pt x="1681906" y="5087737"/>
                </a:lnTo>
                <a:lnTo>
                  <a:pt x="1681817" y="5087834"/>
                </a:lnTo>
                <a:lnTo>
                  <a:pt x="1711371" y="5113270"/>
                </a:lnTo>
                <a:lnTo>
                  <a:pt x="1798580" y="5174571"/>
                </a:lnTo>
                <a:lnTo>
                  <a:pt x="1807260" y="5181060"/>
                </a:lnTo>
                <a:lnTo>
                  <a:pt x="1790054" y="5169933"/>
                </a:lnTo>
                <a:lnTo>
                  <a:pt x="1790053" y="5169935"/>
                </a:lnTo>
                <a:lnTo>
                  <a:pt x="1807286" y="5181080"/>
                </a:lnTo>
                <a:lnTo>
                  <a:pt x="1845589" y="5209722"/>
                </a:lnTo>
                <a:lnTo>
                  <a:pt x="1848370" y="5211413"/>
                </a:lnTo>
                <a:lnTo>
                  <a:pt x="1837978" y="5226803"/>
                </a:lnTo>
                <a:cubicBezTo>
                  <a:pt x="1762121" y="5358193"/>
                  <a:pt x="1716390" y="5491103"/>
                  <a:pt x="1703053" y="5601920"/>
                </a:cubicBezTo>
                <a:lnTo>
                  <a:pt x="1699487" y="5657292"/>
                </a:lnTo>
                <a:lnTo>
                  <a:pt x="1760401" y="5694543"/>
                </a:lnTo>
                <a:lnTo>
                  <a:pt x="1823120" y="5728671"/>
                </a:lnTo>
                <a:lnTo>
                  <a:pt x="1869291" y="5697899"/>
                </a:lnTo>
                <a:cubicBezTo>
                  <a:pt x="1958591" y="5630938"/>
                  <a:pt x="2050831" y="5524880"/>
                  <a:pt x="2126689" y="5393490"/>
                </a:cubicBezTo>
                <a:lnTo>
                  <a:pt x="2135852" y="5374681"/>
                </a:lnTo>
                <a:lnTo>
                  <a:pt x="2165881" y="5389147"/>
                </a:lnTo>
                <a:lnTo>
                  <a:pt x="2209818" y="5411639"/>
                </a:lnTo>
                <a:lnTo>
                  <a:pt x="2222127" y="5416444"/>
                </a:lnTo>
                <a:lnTo>
                  <a:pt x="2222128" y="5416441"/>
                </a:lnTo>
                <a:lnTo>
                  <a:pt x="2209819" y="5411636"/>
                </a:lnTo>
                <a:lnTo>
                  <a:pt x="2178226" y="5395463"/>
                </a:lnTo>
                <a:lnTo>
                  <a:pt x="2186758" y="5399204"/>
                </a:lnTo>
                <a:lnTo>
                  <a:pt x="2257197" y="5433136"/>
                </a:lnTo>
                <a:lnTo>
                  <a:pt x="2299200" y="5448510"/>
                </a:lnTo>
                <a:lnTo>
                  <a:pt x="2324947" y="5459800"/>
                </a:lnTo>
                <a:lnTo>
                  <a:pt x="2325159" y="5459118"/>
                </a:lnTo>
                <a:lnTo>
                  <a:pt x="2337261" y="5464425"/>
                </a:lnTo>
                <a:lnTo>
                  <a:pt x="2337607" y="5464536"/>
                </a:lnTo>
                <a:lnTo>
                  <a:pt x="2338427" y="5464741"/>
                </a:lnTo>
                <a:lnTo>
                  <a:pt x="2338414" y="5464798"/>
                </a:lnTo>
                <a:lnTo>
                  <a:pt x="2383234" y="5479266"/>
                </a:lnTo>
                <a:lnTo>
                  <a:pt x="2415526" y="5491086"/>
                </a:lnTo>
                <a:lnTo>
                  <a:pt x="2408875" y="5510372"/>
                </a:lnTo>
                <a:cubicBezTo>
                  <a:pt x="2369609" y="5656919"/>
                  <a:pt x="2359837" y="5797137"/>
                  <a:pt x="2375635" y="5907630"/>
                </a:cubicBezTo>
                <a:lnTo>
                  <a:pt x="2386522" y="5962038"/>
                </a:lnTo>
                <a:lnTo>
                  <a:pt x="2455001" y="5982255"/>
                </a:lnTo>
                <a:lnTo>
                  <a:pt x="2524417" y="5998986"/>
                </a:lnTo>
                <a:lnTo>
                  <a:pt x="2561048" y="5957312"/>
                </a:lnTo>
                <a:cubicBezTo>
                  <a:pt x="2629976" y="5869521"/>
                  <a:pt x="2691623" y="5743203"/>
                  <a:pt x="2730891" y="5596656"/>
                </a:cubicBezTo>
                <a:lnTo>
                  <a:pt x="2734553" y="5577764"/>
                </a:lnTo>
                <a:lnTo>
                  <a:pt x="2775603" y="5584029"/>
                </a:lnTo>
                <a:lnTo>
                  <a:pt x="2815884" y="5592672"/>
                </a:lnTo>
                <a:lnTo>
                  <a:pt x="2829017" y="5594128"/>
                </a:lnTo>
                <a:lnTo>
                  <a:pt x="2828591" y="5596023"/>
                </a:lnTo>
                <a:lnTo>
                  <a:pt x="2828591" y="5596024"/>
                </a:lnTo>
                <a:lnTo>
                  <a:pt x="2828862" y="5594823"/>
                </a:lnTo>
                <a:lnTo>
                  <a:pt x="2892599" y="5601885"/>
                </a:lnTo>
                <a:lnTo>
                  <a:pt x="2952646" y="5611049"/>
                </a:lnTo>
                <a:lnTo>
                  <a:pt x="3035211" y="5615218"/>
                </a:lnTo>
                <a:lnTo>
                  <a:pt x="3033711" y="5636522"/>
                </a:lnTo>
                <a:cubicBezTo>
                  <a:pt x="3033709" y="5788239"/>
                  <a:pt x="3060563" y="5926208"/>
                  <a:pt x="3104419" y="6028847"/>
                </a:cubicBezTo>
                <a:lnTo>
                  <a:pt x="3129019" y="6078583"/>
                </a:lnTo>
                <a:lnTo>
                  <a:pt x="3200399" y="6080388"/>
                </a:lnTo>
                <a:lnTo>
                  <a:pt x="3271775" y="6078583"/>
                </a:lnTo>
                <a:lnTo>
                  <a:pt x="3296375" y="6028848"/>
                </a:lnTo>
                <a:cubicBezTo>
                  <a:pt x="3340233" y="5926207"/>
                  <a:pt x="3367085" y="5788240"/>
                  <a:pt x="3367085" y="5636523"/>
                </a:cubicBezTo>
                <a:lnTo>
                  <a:pt x="3365585" y="5615219"/>
                </a:lnTo>
                <a:lnTo>
                  <a:pt x="3448155" y="5611049"/>
                </a:lnTo>
                <a:lnTo>
                  <a:pt x="3478483" y="5606421"/>
                </a:lnTo>
                <a:lnTo>
                  <a:pt x="3533499" y="5601509"/>
                </a:lnTo>
                <a:lnTo>
                  <a:pt x="3571809" y="5594255"/>
                </a:lnTo>
                <a:lnTo>
                  <a:pt x="3571779" y="5594130"/>
                </a:lnTo>
                <a:lnTo>
                  <a:pt x="3584913" y="5592675"/>
                </a:lnTo>
                <a:lnTo>
                  <a:pt x="3625233" y="5584024"/>
                </a:lnTo>
                <a:lnTo>
                  <a:pt x="3666245" y="5577765"/>
                </a:lnTo>
                <a:lnTo>
                  <a:pt x="3669907" y="5596659"/>
                </a:lnTo>
                <a:cubicBezTo>
                  <a:pt x="3709175" y="5743205"/>
                  <a:pt x="3770821" y="5869522"/>
                  <a:pt x="3839749" y="5957315"/>
                </a:cubicBezTo>
                <a:lnTo>
                  <a:pt x="3876381" y="5998989"/>
                </a:lnTo>
                <a:lnTo>
                  <a:pt x="3945797" y="5982258"/>
                </a:lnTo>
                <a:lnTo>
                  <a:pt x="4014275" y="5962039"/>
                </a:lnTo>
                <a:lnTo>
                  <a:pt x="4025163" y="5907633"/>
                </a:lnTo>
                <a:cubicBezTo>
                  <a:pt x="4040961" y="5797140"/>
                  <a:pt x="4031189" y="5656922"/>
                  <a:pt x="3991923" y="5510374"/>
                </a:cubicBezTo>
                <a:lnTo>
                  <a:pt x="3985271" y="5491086"/>
                </a:lnTo>
                <a:lnTo>
                  <a:pt x="4017551" y="5479272"/>
                </a:lnTo>
                <a:lnTo>
                  <a:pt x="4051377" y="5468352"/>
                </a:lnTo>
                <a:lnTo>
                  <a:pt x="4051377" y="5468351"/>
                </a:lnTo>
                <a:lnTo>
                  <a:pt x="4037295" y="5472896"/>
                </a:lnTo>
                <a:lnTo>
                  <a:pt x="4062507" y="5462818"/>
                </a:lnTo>
                <a:lnTo>
                  <a:pt x="4143603" y="5433136"/>
                </a:lnTo>
                <a:lnTo>
                  <a:pt x="4176981" y="5417057"/>
                </a:lnTo>
                <a:lnTo>
                  <a:pt x="4192505" y="5410852"/>
                </a:lnTo>
                <a:lnTo>
                  <a:pt x="4190977" y="5411634"/>
                </a:lnTo>
                <a:lnTo>
                  <a:pt x="4178669" y="5416439"/>
                </a:lnTo>
                <a:lnTo>
                  <a:pt x="4178669" y="5416442"/>
                </a:lnTo>
                <a:lnTo>
                  <a:pt x="4190975" y="5411639"/>
                </a:lnTo>
                <a:lnTo>
                  <a:pt x="4234805" y="5389202"/>
                </a:lnTo>
                <a:lnTo>
                  <a:pt x="4264945" y="5374684"/>
                </a:lnTo>
                <a:lnTo>
                  <a:pt x="4274105" y="5393488"/>
                </a:lnTo>
                <a:cubicBezTo>
                  <a:pt x="4349963" y="5524879"/>
                  <a:pt x="4442203" y="5630938"/>
                  <a:pt x="4531505" y="5697898"/>
                </a:cubicBezTo>
                <a:lnTo>
                  <a:pt x="4577675" y="5728671"/>
                </a:lnTo>
                <a:lnTo>
                  <a:pt x="4640393" y="5694544"/>
                </a:lnTo>
                <a:lnTo>
                  <a:pt x="4701307" y="5657292"/>
                </a:lnTo>
                <a:lnTo>
                  <a:pt x="4697741" y="5601921"/>
                </a:lnTo>
                <a:cubicBezTo>
                  <a:pt x="4684403" y="5491102"/>
                  <a:pt x="4638673" y="5358192"/>
                  <a:pt x="4562815" y="5226803"/>
                </a:cubicBezTo>
                <a:lnTo>
                  <a:pt x="4552425" y="5211415"/>
                </a:lnTo>
                <a:lnTo>
                  <a:pt x="4555211" y="5209722"/>
                </a:lnTo>
                <a:lnTo>
                  <a:pt x="4593549" y="5181053"/>
                </a:lnTo>
                <a:lnTo>
                  <a:pt x="4618017" y="5165232"/>
                </a:lnTo>
                <a:lnTo>
                  <a:pt x="4618395" y="5164987"/>
                </a:lnTo>
                <a:lnTo>
                  <a:pt x="4620097" y="5163886"/>
                </a:lnTo>
                <a:lnTo>
                  <a:pt x="4630413" y="5155629"/>
                </a:lnTo>
                <a:lnTo>
                  <a:pt x="4620097" y="5163885"/>
                </a:lnTo>
                <a:lnTo>
                  <a:pt x="4618395" y="5164987"/>
                </a:lnTo>
                <a:lnTo>
                  <a:pt x="4618019" y="5165230"/>
                </a:lnTo>
                <a:lnTo>
                  <a:pt x="4680699" y="5115885"/>
                </a:lnTo>
                <a:lnTo>
                  <a:pt x="4741755" y="5070228"/>
                </a:lnTo>
                <a:lnTo>
                  <a:pt x="4791429" y="5025082"/>
                </a:lnTo>
                <a:lnTo>
                  <a:pt x="4805135" y="5040865"/>
                </a:lnTo>
                <a:cubicBezTo>
                  <a:pt x="4912415" y="5148144"/>
                  <a:pt x="5028961" y="5226715"/>
                  <a:pt x="5132549" y="5268282"/>
                </a:cubicBezTo>
                <a:lnTo>
                  <a:pt x="5185111" y="5286057"/>
                </a:lnTo>
                <a:lnTo>
                  <a:pt x="5236861" y="5236858"/>
                </a:lnTo>
                <a:lnTo>
                  <a:pt x="5286055" y="5185110"/>
                </a:lnTo>
                <a:lnTo>
                  <a:pt x="5268283" y="5132550"/>
                </a:lnTo>
                <a:cubicBezTo>
                  <a:pt x="5226717" y="5028960"/>
                  <a:pt x="5148145" y="4912414"/>
                  <a:pt x="5040867" y="4805134"/>
                </a:cubicBezTo>
                <a:lnTo>
                  <a:pt x="5025083" y="4791427"/>
                </a:lnTo>
                <a:lnTo>
                  <a:pt x="5070229" y="4741755"/>
                </a:lnTo>
                <a:lnTo>
                  <a:pt x="5076749" y="4733033"/>
                </a:lnTo>
                <a:lnTo>
                  <a:pt x="5076755" y="4733027"/>
                </a:lnTo>
                <a:lnTo>
                  <a:pt x="5076753" y="4733029"/>
                </a:lnTo>
                <a:lnTo>
                  <a:pt x="5077115" y="4732628"/>
                </a:lnTo>
                <a:lnTo>
                  <a:pt x="5079913" y="4729535"/>
                </a:lnTo>
                <a:lnTo>
                  <a:pt x="5087739" y="4718890"/>
                </a:lnTo>
                <a:lnTo>
                  <a:pt x="5088947" y="4720003"/>
                </a:lnTo>
                <a:lnTo>
                  <a:pt x="5088947" y="4720002"/>
                </a:lnTo>
                <a:lnTo>
                  <a:pt x="5087739" y="4718889"/>
                </a:lnTo>
                <a:lnTo>
                  <a:pt x="5079911" y="4729534"/>
                </a:lnTo>
                <a:lnTo>
                  <a:pt x="5077115" y="4732628"/>
                </a:lnTo>
                <a:lnTo>
                  <a:pt x="5076755" y="4733027"/>
                </a:lnTo>
                <a:lnTo>
                  <a:pt x="5084867" y="4722179"/>
                </a:lnTo>
                <a:lnTo>
                  <a:pt x="5112845" y="4689674"/>
                </a:lnTo>
                <a:lnTo>
                  <a:pt x="5170329" y="4607892"/>
                </a:lnTo>
                <a:lnTo>
                  <a:pt x="5181057" y="4593545"/>
                </a:lnTo>
                <a:lnTo>
                  <a:pt x="5163885" y="4620101"/>
                </a:lnTo>
                <a:lnTo>
                  <a:pt x="5155627" y="4630416"/>
                </a:lnTo>
                <a:lnTo>
                  <a:pt x="5155629" y="4630417"/>
                </a:lnTo>
                <a:lnTo>
                  <a:pt x="5163885" y="4620101"/>
                </a:lnTo>
                <a:lnTo>
                  <a:pt x="5181063" y="4593537"/>
                </a:lnTo>
                <a:lnTo>
                  <a:pt x="5209723" y="4555211"/>
                </a:lnTo>
                <a:lnTo>
                  <a:pt x="5211413" y="4552427"/>
                </a:lnTo>
                <a:lnTo>
                  <a:pt x="5226801" y="4562819"/>
                </a:lnTo>
                <a:cubicBezTo>
                  <a:pt x="5358193" y="4638677"/>
                  <a:pt x="5491103" y="4684405"/>
                  <a:pt x="5601921" y="4697745"/>
                </a:cubicBezTo>
                <a:lnTo>
                  <a:pt x="5657291" y="4701310"/>
                </a:lnTo>
                <a:lnTo>
                  <a:pt x="5694543" y="4640395"/>
                </a:lnTo>
                <a:lnTo>
                  <a:pt x="5728671" y="4577678"/>
                </a:lnTo>
                <a:lnTo>
                  <a:pt x="5697897" y="4531507"/>
                </a:lnTo>
                <a:cubicBezTo>
                  <a:pt x="5630939" y="4442206"/>
                  <a:pt x="5524879" y="4349967"/>
                  <a:pt x="5393489" y="4274108"/>
                </a:cubicBezTo>
                <a:lnTo>
                  <a:pt x="5374683" y="4264946"/>
                </a:lnTo>
                <a:lnTo>
                  <a:pt x="5389185" y="4234839"/>
                </a:lnTo>
                <a:lnTo>
                  <a:pt x="5396845" y="4219874"/>
                </a:lnTo>
                <a:lnTo>
                  <a:pt x="5410469" y="4193263"/>
                </a:lnTo>
                <a:lnTo>
                  <a:pt x="5410437" y="4193324"/>
                </a:lnTo>
                <a:lnTo>
                  <a:pt x="5396845" y="4219874"/>
                </a:lnTo>
                <a:lnTo>
                  <a:pt x="5393243" y="4226911"/>
                </a:lnTo>
                <a:lnTo>
                  <a:pt x="5395659" y="4221404"/>
                </a:lnTo>
                <a:lnTo>
                  <a:pt x="5433137" y="4143603"/>
                </a:lnTo>
                <a:lnTo>
                  <a:pt x="5450115" y="4097213"/>
                </a:lnTo>
                <a:lnTo>
                  <a:pt x="5459521" y="4075762"/>
                </a:lnTo>
                <a:lnTo>
                  <a:pt x="5459123" y="4075638"/>
                </a:lnTo>
                <a:lnTo>
                  <a:pt x="5464427" y="4063537"/>
                </a:lnTo>
                <a:lnTo>
                  <a:pt x="5479285" y="4017518"/>
                </a:lnTo>
                <a:lnTo>
                  <a:pt x="5491087" y="3985268"/>
                </a:lnTo>
                <a:lnTo>
                  <a:pt x="5510377" y="3991922"/>
                </a:lnTo>
                <a:cubicBezTo>
                  <a:pt x="5656923" y="4031189"/>
                  <a:pt x="5797141" y="4040959"/>
                  <a:pt x="5907635" y="4025162"/>
                </a:cubicBezTo>
                <a:lnTo>
                  <a:pt x="5962041" y="4014274"/>
                </a:lnTo>
                <a:lnTo>
                  <a:pt x="5982259" y="3945794"/>
                </a:lnTo>
                <a:lnTo>
                  <a:pt x="5998989" y="3876381"/>
                </a:lnTo>
                <a:lnTo>
                  <a:pt x="5957315" y="3839749"/>
                </a:lnTo>
                <a:cubicBezTo>
                  <a:pt x="5869525" y="3770820"/>
                  <a:pt x="5743205" y="3709174"/>
                  <a:pt x="5596659" y="3669907"/>
                </a:cubicBezTo>
                <a:lnTo>
                  <a:pt x="5577765" y="3666244"/>
                </a:lnTo>
                <a:lnTo>
                  <a:pt x="5584023" y="3625242"/>
                </a:lnTo>
                <a:lnTo>
                  <a:pt x="5592675" y="3584913"/>
                </a:lnTo>
                <a:lnTo>
                  <a:pt x="5594131" y="3571780"/>
                </a:lnTo>
                <a:lnTo>
                  <a:pt x="5595021" y="3571981"/>
                </a:lnTo>
                <a:lnTo>
                  <a:pt x="5595021" y="3571980"/>
                </a:lnTo>
                <a:lnTo>
                  <a:pt x="5594435" y="3571848"/>
                </a:lnTo>
                <a:lnTo>
                  <a:pt x="5600431" y="3517727"/>
                </a:lnTo>
                <a:lnTo>
                  <a:pt x="5611049" y="3448154"/>
                </a:lnTo>
                <a:lnTo>
                  <a:pt x="5615219" y="3365584"/>
                </a:lnTo>
                <a:lnTo>
                  <a:pt x="5636525" y="3367084"/>
                </a:lnTo>
                <a:cubicBezTo>
                  <a:pt x="5788239" y="3367084"/>
                  <a:pt x="5926209" y="3340231"/>
                  <a:pt x="6028849" y="3296374"/>
                </a:cubicBezTo>
                <a:lnTo>
                  <a:pt x="6078583" y="3271776"/>
                </a:lnTo>
                <a:lnTo>
                  <a:pt x="6080389" y="3200396"/>
                </a:lnTo>
                <a:lnTo>
                  <a:pt x="6078583" y="3129020"/>
                </a:lnTo>
                <a:lnTo>
                  <a:pt x="6028849" y="3104421"/>
                </a:lnTo>
                <a:cubicBezTo>
                  <a:pt x="5926209" y="3060564"/>
                  <a:pt x="5788241" y="3033712"/>
                  <a:pt x="5636525" y="3033712"/>
                </a:cubicBezTo>
                <a:lnTo>
                  <a:pt x="5615219" y="3035211"/>
                </a:lnTo>
                <a:lnTo>
                  <a:pt x="5611049" y="2952646"/>
                </a:lnTo>
                <a:lnTo>
                  <a:pt x="5605347" y="2915284"/>
                </a:lnTo>
                <a:lnTo>
                  <a:pt x="5601085" y="2867547"/>
                </a:lnTo>
                <a:lnTo>
                  <a:pt x="5585501" y="2785252"/>
                </a:lnTo>
                <a:lnTo>
                  <a:pt x="5584025" y="2775578"/>
                </a:lnTo>
                <a:lnTo>
                  <a:pt x="5592673" y="2815887"/>
                </a:lnTo>
                <a:lnTo>
                  <a:pt x="5592673" y="2815885"/>
                </a:lnTo>
                <a:lnTo>
                  <a:pt x="5584025" y="2775575"/>
                </a:lnTo>
                <a:lnTo>
                  <a:pt x="5577765" y="2734553"/>
                </a:lnTo>
                <a:lnTo>
                  <a:pt x="5596659" y="2730890"/>
                </a:lnTo>
                <a:cubicBezTo>
                  <a:pt x="5743205" y="2691623"/>
                  <a:pt x="5869523" y="2629977"/>
                  <a:pt x="5957315" y="2561050"/>
                </a:cubicBezTo>
                <a:lnTo>
                  <a:pt x="5998987" y="2524417"/>
                </a:lnTo>
                <a:lnTo>
                  <a:pt x="5982257" y="2455001"/>
                </a:lnTo>
                <a:lnTo>
                  <a:pt x="5962039" y="2386522"/>
                </a:lnTo>
                <a:lnTo>
                  <a:pt x="5907633" y="2375634"/>
                </a:lnTo>
                <a:cubicBezTo>
                  <a:pt x="5797139" y="2359837"/>
                  <a:pt x="5656921" y="2369608"/>
                  <a:pt x="5510375" y="2408875"/>
                </a:cubicBezTo>
                <a:lnTo>
                  <a:pt x="5491085" y="2415527"/>
                </a:lnTo>
                <a:lnTo>
                  <a:pt x="5479283" y="2383279"/>
                </a:lnTo>
                <a:lnTo>
                  <a:pt x="5475101" y="2370329"/>
                </a:lnTo>
                <a:lnTo>
                  <a:pt x="5468477" y="2353758"/>
                </a:lnTo>
                <a:lnTo>
                  <a:pt x="5433135" y="2257197"/>
                </a:lnTo>
                <a:lnTo>
                  <a:pt x="5413989" y="2217451"/>
                </a:lnTo>
                <a:lnTo>
                  <a:pt x="5408455" y="2203606"/>
                </a:lnTo>
                <a:lnTo>
                  <a:pt x="5389221" y="2166033"/>
                </a:lnTo>
                <a:lnTo>
                  <a:pt x="5374681" y="2135854"/>
                </a:lnTo>
                <a:lnTo>
                  <a:pt x="5393487" y="2126692"/>
                </a:lnTo>
                <a:cubicBezTo>
                  <a:pt x="5524877" y="2050835"/>
                  <a:pt x="5630935" y="1958594"/>
                  <a:pt x="5697897" y="1869292"/>
                </a:cubicBezTo>
                <a:lnTo>
                  <a:pt x="5728669" y="1823122"/>
                </a:lnTo>
                <a:lnTo>
                  <a:pt x="5694541" y="1760403"/>
                </a:lnTo>
                <a:lnTo>
                  <a:pt x="5657289" y="1699489"/>
                </a:lnTo>
                <a:lnTo>
                  <a:pt x="5601919" y="1703055"/>
                </a:lnTo>
                <a:cubicBezTo>
                  <a:pt x="5491101" y="1716392"/>
                  <a:pt x="5358189" y="1762123"/>
                  <a:pt x="5226801" y="1837981"/>
                </a:cubicBezTo>
                <a:lnTo>
                  <a:pt x="5211413" y="1848371"/>
                </a:lnTo>
                <a:lnTo>
                  <a:pt x="5209723" y="1845589"/>
                </a:lnTo>
                <a:lnTo>
                  <a:pt x="5181063" y="1807263"/>
                </a:lnTo>
                <a:lnTo>
                  <a:pt x="5168091" y="1787205"/>
                </a:lnTo>
                <a:lnTo>
                  <a:pt x="5127657" y="1735845"/>
                </a:lnTo>
                <a:lnTo>
                  <a:pt x="5070229" y="1659046"/>
                </a:lnTo>
                <a:lnTo>
                  <a:pt x="5025083" y="1609372"/>
                </a:lnTo>
                <a:lnTo>
                  <a:pt x="5040865" y="1595667"/>
                </a:lnTo>
                <a:cubicBezTo>
                  <a:pt x="5148145" y="1488388"/>
                  <a:pt x="5226715" y="1371840"/>
                  <a:pt x="5268281" y="1268253"/>
                </a:cubicBezTo>
                <a:lnTo>
                  <a:pt x="5286055" y="1215690"/>
                </a:lnTo>
                <a:lnTo>
                  <a:pt x="5236859" y="1163941"/>
                </a:lnTo>
                <a:lnTo>
                  <a:pt x="5185111" y="1114746"/>
                </a:lnTo>
                <a:lnTo>
                  <a:pt x="5132549" y="1132520"/>
                </a:lnTo>
                <a:cubicBezTo>
                  <a:pt x="5028959" y="1174084"/>
                  <a:pt x="4912413" y="1252657"/>
                  <a:pt x="4805135" y="1359937"/>
                </a:cubicBezTo>
                <a:lnTo>
                  <a:pt x="4791429" y="1375719"/>
                </a:lnTo>
                <a:lnTo>
                  <a:pt x="4741755" y="1330572"/>
                </a:lnTo>
                <a:lnTo>
                  <a:pt x="4716719" y="1311852"/>
                </a:lnTo>
                <a:lnTo>
                  <a:pt x="4689247" y="1288203"/>
                </a:lnTo>
                <a:lnTo>
                  <a:pt x="4620095" y="1239597"/>
                </a:lnTo>
                <a:lnTo>
                  <a:pt x="4555211" y="1191078"/>
                </a:lnTo>
                <a:lnTo>
                  <a:pt x="4552425" y="1189386"/>
                </a:lnTo>
                <a:lnTo>
                  <a:pt x="4562815" y="1173999"/>
                </a:lnTo>
                <a:cubicBezTo>
                  <a:pt x="4638675" y="1042610"/>
                  <a:pt x="4684403" y="909700"/>
                  <a:pt x="4697743" y="798881"/>
                </a:cubicBezTo>
                <a:lnTo>
                  <a:pt x="4701307" y="743509"/>
                </a:lnTo>
                <a:lnTo>
                  <a:pt x="4640393" y="706257"/>
                </a:lnTo>
                <a:lnTo>
                  <a:pt x="4577675" y="672131"/>
                </a:lnTo>
                <a:lnTo>
                  <a:pt x="4531505" y="702904"/>
                </a:lnTo>
                <a:cubicBezTo>
                  <a:pt x="4442203" y="769864"/>
                  <a:pt x="4349965" y="875922"/>
                  <a:pt x="4274105" y="1007313"/>
                </a:cubicBezTo>
                <a:lnTo>
                  <a:pt x="4264945" y="1026118"/>
                </a:lnTo>
                <a:lnTo>
                  <a:pt x="4234731" y="1011563"/>
                </a:lnTo>
                <a:lnTo>
                  <a:pt x="4232817" y="1010583"/>
                </a:lnTo>
                <a:lnTo>
                  <a:pt x="4231481" y="1009997"/>
                </a:lnTo>
                <a:lnTo>
                  <a:pt x="4143603" y="967664"/>
                </a:lnTo>
                <a:lnTo>
                  <a:pt x="4091227" y="948495"/>
                </a:lnTo>
                <a:lnTo>
                  <a:pt x="4075645" y="941661"/>
                </a:lnTo>
                <a:lnTo>
                  <a:pt x="4075639" y="941681"/>
                </a:lnTo>
                <a:lnTo>
                  <a:pt x="4063537" y="936376"/>
                </a:lnTo>
                <a:lnTo>
                  <a:pt x="4017593" y="921545"/>
                </a:lnTo>
                <a:lnTo>
                  <a:pt x="3985271" y="909714"/>
                </a:lnTo>
                <a:lnTo>
                  <a:pt x="3991923" y="890428"/>
                </a:lnTo>
                <a:cubicBezTo>
                  <a:pt x="4031189" y="743880"/>
                  <a:pt x="4040961" y="603661"/>
                  <a:pt x="4025163" y="493169"/>
                </a:cubicBezTo>
                <a:lnTo>
                  <a:pt x="4014275" y="438762"/>
                </a:lnTo>
                <a:lnTo>
                  <a:pt x="3945795" y="418544"/>
                </a:lnTo>
                <a:lnTo>
                  <a:pt x="3876381" y="401812"/>
                </a:lnTo>
                <a:lnTo>
                  <a:pt x="3839749" y="443487"/>
                </a:lnTo>
                <a:cubicBezTo>
                  <a:pt x="3770821" y="531278"/>
                  <a:pt x="3709175" y="657597"/>
                  <a:pt x="3669907" y="804142"/>
                </a:cubicBezTo>
                <a:lnTo>
                  <a:pt x="3666245" y="823035"/>
                </a:lnTo>
                <a:lnTo>
                  <a:pt x="3625205" y="816772"/>
                </a:lnTo>
                <a:lnTo>
                  <a:pt x="3584913" y="808128"/>
                </a:lnTo>
                <a:lnTo>
                  <a:pt x="3571781" y="806671"/>
                </a:lnTo>
                <a:lnTo>
                  <a:pt x="3572001" y="805688"/>
                </a:lnTo>
                <a:lnTo>
                  <a:pt x="3572001" y="805687"/>
                </a:lnTo>
                <a:lnTo>
                  <a:pt x="3571785" y="806651"/>
                </a:lnTo>
                <a:lnTo>
                  <a:pt x="3524735" y="801438"/>
                </a:lnTo>
                <a:lnTo>
                  <a:pt x="3448155" y="789751"/>
                </a:lnTo>
                <a:lnTo>
                  <a:pt x="3365583" y="785581"/>
                </a:lnTo>
                <a:lnTo>
                  <a:pt x="3367083" y="764276"/>
                </a:lnTo>
                <a:cubicBezTo>
                  <a:pt x="3367083" y="612560"/>
                  <a:pt x="3340231" y="474591"/>
                  <a:pt x="3296373" y="371951"/>
                </a:cubicBezTo>
                <a:lnTo>
                  <a:pt x="3271775" y="322217"/>
                </a:lnTo>
                <a:close/>
                <a:moveTo>
                  <a:pt x="3200397" y="228971"/>
                </a:moveTo>
                <a:lnTo>
                  <a:pt x="3296615" y="231404"/>
                </a:lnTo>
                <a:lnTo>
                  <a:pt x="3296615" y="231404"/>
                </a:lnTo>
                <a:lnTo>
                  <a:pt x="3297743" y="231433"/>
                </a:lnTo>
                <a:lnTo>
                  <a:pt x="3299555" y="233404"/>
                </a:lnTo>
                <a:lnTo>
                  <a:pt x="3302355" y="235310"/>
                </a:lnTo>
                <a:lnTo>
                  <a:pt x="3313633" y="248727"/>
                </a:lnTo>
                <a:lnTo>
                  <a:pt x="3336221" y="273308"/>
                </a:lnTo>
                <a:lnTo>
                  <a:pt x="3340357" y="280516"/>
                </a:lnTo>
                <a:lnTo>
                  <a:pt x="3346849" y="288241"/>
                </a:lnTo>
                <a:lnTo>
                  <a:pt x="3367507" y="325595"/>
                </a:lnTo>
                <a:lnTo>
                  <a:pt x="3366165" y="325492"/>
                </a:lnTo>
                <a:lnTo>
                  <a:pt x="3387823" y="363240"/>
                </a:lnTo>
                <a:cubicBezTo>
                  <a:pt x="3422399" y="440849"/>
                  <a:pt x="3447023" y="539850"/>
                  <a:pt x="3457175" y="650333"/>
                </a:cubicBezTo>
                <a:lnTo>
                  <a:pt x="3459527" y="702320"/>
                </a:lnTo>
                <a:lnTo>
                  <a:pt x="3597523" y="717608"/>
                </a:lnTo>
                <a:lnTo>
                  <a:pt x="3596685" y="720251"/>
                </a:lnTo>
                <a:lnTo>
                  <a:pt x="3596687" y="720250"/>
                </a:lnTo>
                <a:lnTo>
                  <a:pt x="3612377" y="670765"/>
                </a:lnTo>
                <a:cubicBezTo>
                  <a:pt x="3650777" y="566673"/>
                  <a:pt x="3700185" y="477419"/>
                  <a:pt x="3753669" y="411403"/>
                </a:cubicBezTo>
                <a:lnTo>
                  <a:pt x="3784359" y="380548"/>
                </a:lnTo>
                <a:lnTo>
                  <a:pt x="3783037" y="380299"/>
                </a:lnTo>
                <a:lnTo>
                  <a:pt x="3812659" y="349565"/>
                </a:lnTo>
                <a:lnTo>
                  <a:pt x="3820931" y="343784"/>
                </a:lnTo>
                <a:lnTo>
                  <a:pt x="3826791" y="337892"/>
                </a:lnTo>
                <a:lnTo>
                  <a:pt x="3854971" y="319994"/>
                </a:lnTo>
                <a:lnTo>
                  <a:pt x="3869337" y="309954"/>
                </a:lnTo>
                <a:lnTo>
                  <a:pt x="3872533" y="308839"/>
                </a:lnTo>
                <a:lnTo>
                  <a:pt x="3874795" y="307402"/>
                </a:lnTo>
                <a:lnTo>
                  <a:pt x="3875891" y="307668"/>
                </a:lnTo>
                <a:lnTo>
                  <a:pt x="3875891" y="307666"/>
                </a:lnTo>
                <a:lnTo>
                  <a:pt x="3969459" y="330220"/>
                </a:lnTo>
                <a:lnTo>
                  <a:pt x="3969461" y="330220"/>
                </a:lnTo>
                <a:lnTo>
                  <a:pt x="3974989" y="331852"/>
                </a:lnTo>
                <a:lnTo>
                  <a:pt x="4061769" y="357471"/>
                </a:lnTo>
                <a:lnTo>
                  <a:pt x="4062853" y="357793"/>
                </a:lnTo>
                <a:lnTo>
                  <a:pt x="4064095" y="360170"/>
                </a:lnTo>
                <a:lnTo>
                  <a:pt x="4066305" y="362731"/>
                </a:lnTo>
                <a:lnTo>
                  <a:pt x="4073713" y="378584"/>
                </a:lnTo>
                <a:lnTo>
                  <a:pt x="4089183" y="408199"/>
                </a:lnTo>
                <a:lnTo>
                  <a:pt x="4091315" y="416243"/>
                </a:lnTo>
                <a:lnTo>
                  <a:pt x="4095581" y="425373"/>
                </a:lnTo>
                <a:lnTo>
                  <a:pt x="4105867" y="466802"/>
                </a:lnTo>
                <a:lnTo>
                  <a:pt x="4104599" y="466358"/>
                </a:lnTo>
                <a:lnTo>
                  <a:pt x="4115751" y="508423"/>
                </a:lnTo>
                <a:cubicBezTo>
                  <a:pt x="4129063" y="592336"/>
                  <a:pt x="4127225" y="694336"/>
                  <a:pt x="4108435" y="803682"/>
                </a:cubicBezTo>
                <a:lnTo>
                  <a:pt x="4097495" y="853399"/>
                </a:lnTo>
                <a:lnTo>
                  <a:pt x="4097497" y="853399"/>
                </a:lnTo>
                <a:lnTo>
                  <a:pt x="4097875" y="851677"/>
                </a:lnTo>
                <a:lnTo>
                  <a:pt x="4225025" y="907433"/>
                </a:lnTo>
                <a:lnTo>
                  <a:pt x="4253057" y="863589"/>
                </a:lnTo>
                <a:cubicBezTo>
                  <a:pt x="4317089" y="772983"/>
                  <a:pt x="4387915" y="699558"/>
                  <a:pt x="4456663" y="649635"/>
                </a:cubicBezTo>
                <a:lnTo>
                  <a:pt x="4494293" y="627775"/>
                </a:lnTo>
                <a:lnTo>
                  <a:pt x="4493079" y="627192"/>
                </a:lnTo>
                <a:lnTo>
                  <a:pt x="4529647" y="605169"/>
                </a:lnTo>
                <a:lnTo>
                  <a:pt x="4539133" y="601727"/>
                </a:lnTo>
                <a:lnTo>
                  <a:pt x="4546319" y="597552"/>
                </a:lnTo>
                <a:lnTo>
                  <a:pt x="4578169" y="587557"/>
                </a:lnTo>
                <a:lnTo>
                  <a:pt x="4594645" y="581578"/>
                </a:lnTo>
                <a:lnTo>
                  <a:pt x="4598023" y="581329"/>
                </a:lnTo>
                <a:lnTo>
                  <a:pt x="4600577" y="580527"/>
                </a:lnTo>
                <a:lnTo>
                  <a:pt x="4601569" y="581066"/>
                </a:lnTo>
                <a:lnTo>
                  <a:pt x="4601569" y="581066"/>
                </a:lnTo>
                <a:lnTo>
                  <a:pt x="4686113" y="627068"/>
                </a:lnTo>
                <a:lnTo>
                  <a:pt x="4686113" y="627067"/>
                </a:lnTo>
                <a:lnTo>
                  <a:pt x="4691029" y="630074"/>
                </a:lnTo>
                <a:lnTo>
                  <a:pt x="4768221" y="677282"/>
                </a:lnTo>
                <a:lnTo>
                  <a:pt x="4769187" y="677873"/>
                </a:lnTo>
                <a:lnTo>
                  <a:pt x="4769771" y="680491"/>
                </a:lnTo>
                <a:lnTo>
                  <a:pt x="4771241" y="683537"/>
                </a:lnTo>
                <a:lnTo>
                  <a:pt x="4774295" y="700768"/>
                </a:lnTo>
                <a:lnTo>
                  <a:pt x="4781571" y="733377"/>
                </a:lnTo>
                <a:lnTo>
                  <a:pt x="4781551" y="741699"/>
                </a:lnTo>
                <a:lnTo>
                  <a:pt x="4783309" y="751623"/>
                </a:lnTo>
                <a:lnTo>
                  <a:pt x="4782521" y="794301"/>
                </a:lnTo>
                <a:lnTo>
                  <a:pt x="4781409" y="793541"/>
                </a:lnTo>
                <a:lnTo>
                  <a:pt x="4781295" y="837061"/>
                </a:lnTo>
                <a:cubicBezTo>
                  <a:pt x="4772433" y="921561"/>
                  <a:pt x="4744259" y="1019611"/>
                  <a:pt x="4697809" y="1120368"/>
                </a:cubicBezTo>
                <a:lnTo>
                  <a:pt x="4674175" y="1165946"/>
                </a:lnTo>
                <a:lnTo>
                  <a:pt x="4745433" y="1216032"/>
                </a:lnTo>
                <a:lnTo>
                  <a:pt x="4784643" y="1249784"/>
                </a:lnTo>
                <a:lnTo>
                  <a:pt x="4822001" y="1215662"/>
                </a:lnTo>
                <a:cubicBezTo>
                  <a:pt x="4907303" y="1144717"/>
                  <a:pt x="4994717" y="1092124"/>
                  <a:pt x="5074045" y="1061696"/>
                </a:cubicBezTo>
                <a:lnTo>
                  <a:pt x="5116051" y="1050319"/>
                </a:lnTo>
                <a:lnTo>
                  <a:pt x="5115029" y="1049442"/>
                </a:lnTo>
                <a:lnTo>
                  <a:pt x="5156051" y="1037636"/>
                </a:lnTo>
                <a:lnTo>
                  <a:pt x="5166103" y="1036764"/>
                </a:lnTo>
                <a:lnTo>
                  <a:pt x="5174123" y="1034593"/>
                </a:lnTo>
                <a:lnTo>
                  <a:pt x="5207479" y="1033182"/>
                </a:lnTo>
                <a:lnTo>
                  <a:pt x="5224939" y="1031671"/>
                </a:lnTo>
                <a:lnTo>
                  <a:pt x="5228267" y="1032303"/>
                </a:lnTo>
                <a:lnTo>
                  <a:pt x="5230943" y="1032189"/>
                </a:lnTo>
                <a:lnTo>
                  <a:pt x="5231759" y="1032968"/>
                </a:lnTo>
                <a:lnTo>
                  <a:pt x="5231761" y="1032968"/>
                </a:lnTo>
                <a:lnTo>
                  <a:pt x="5301517" y="1099283"/>
                </a:lnTo>
                <a:lnTo>
                  <a:pt x="5301517" y="1099284"/>
                </a:lnTo>
                <a:lnTo>
                  <a:pt x="5305489" y="1103461"/>
                </a:lnTo>
                <a:lnTo>
                  <a:pt x="5367831" y="1169039"/>
                </a:lnTo>
                <a:lnTo>
                  <a:pt x="5368611" y="1169859"/>
                </a:lnTo>
                <a:lnTo>
                  <a:pt x="5368495" y="1172537"/>
                </a:lnTo>
                <a:lnTo>
                  <a:pt x="5369129" y="1175861"/>
                </a:lnTo>
                <a:lnTo>
                  <a:pt x="5367619" y="1193294"/>
                </a:lnTo>
                <a:lnTo>
                  <a:pt x="5366209" y="1226676"/>
                </a:lnTo>
                <a:lnTo>
                  <a:pt x="5364033" y="1234708"/>
                </a:lnTo>
                <a:lnTo>
                  <a:pt x="5363165" y="1244749"/>
                </a:lnTo>
                <a:lnTo>
                  <a:pt x="5351357" y="1285770"/>
                </a:lnTo>
                <a:lnTo>
                  <a:pt x="5350481" y="1284749"/>
                </a:lnTo>
                <a:lnTo>
                  <a:pt x="5339105" y="1326757"/>
                </a:lnTo>
                <a:cubicBezTo>
                  <a:pt x="5308677" y="1406083"/>
                  <a:pt x="5256085" y="1493499"/>
                  <a:pt x="5185139" y="1578800"/>
                </a:cubicBezTo>
                <a:lnTo>
                  <a:pt x="5147869" y="1619605"/>
                </a:lnTo>
                <a:lnTo>
                  <a:pt x="5147871" y="1619606"/>
                </a:lnTo>
                <a:lnTo>
                  <a:pt x="5150301" y="1616944"/>
                </a:lnTo>
                <a:lnTo>
                  <a:pt x="5236127" y="1725962"/>
                </a:lnTo>
                <a:lnTo>
                  <a:pt x="5280433" y="1702988"/>
                </a:lnTo>
                <a:cubicBezTo>
                  <a:pt x="5381191" y="1656541"/>
                  <a:pt x="5479239" y="1628367"/>
                  <a:pt x="5563739" y="1619506"/>
                </a:cubicBezTo>
                <a:lnTo>
                  <a:pt x="5607257" y="1619389"/>
                </a:lnTo>
                <a:lnTo>
                  <a:pt x="5606497" y="1618277"/>
                </a:lnTo>
                <a:lnTo>
                  <a:pt x="5649177" y="1617491"/>
                </a:lnTo>
                <a:lnTo>
                  <a:pt x="5659113" y="1619251"/>
                </a:lnTo>
                <a:lnTo>
                  <a:pt x="5667423" y="1619229"/>
                </a:lnTo>
                <a:lnTo>
                  <a:pt x="5700005" y="1626499"/>
                </a:lnTo>
                <a:lnTo>
                  <a:pt x="5717263" y="1629559"/>
                </a:lnTo>
                <a:lnTo>
                  <a:pt x="5720313" y="1631030"/>
                </a:lnTo>
                <a:lnTo>
                  <a:pt x="5722927" y="1631614"/>
                </a:lnTo>
                <a:lnTo>
                  <a:pt x="5723515" y="1632577"/>
                </a:lnTo>
                <a:lnTo>
                  <a:pt x="5723517" y="1632578"/>
                </a:lnTo>
                <a:lnTo>
                  <a:pt x="5773731" y="1714682"/>
                </a:lnTo>
                <a:lnTo>
                  <a:pt x="5776487" y="1719745"/>
                </a:lnTo>
                <a:lnTo>
                  <a:pt x="5819733" y="1799225"/>
                </a:lnTo>
                <a:lnTo>
                  <a:pt x="5820273" y="1800218"/>
                </a:lnTo>
                <a:lnTo>
                  <a:pt x="5819469" y="1802777"/>
                </a:lnTo>
                <a:lnTo>
                  <a:pt x="5819221" y="1806150"/>
                </a:lnTo>
                <a:lnTo>
                  <a:pt x="5813251" y="1822599"/>
                </a:lnTo>
                <a:lnTo>
                  <a:pt x="5803247" y="1854480"/>
                </a:lnTo>
                <a:lnTo>
                  <a:pt x="5799067" y="1861675"/>
                </a:lnTo>
                <a:lnTo>
                  <a:pt x="5795629" y="1871148"/>
                </a:lnTo>
                <a:lnTo>
                  <a:pt x="5773607" y="1907716"/>
                </a:lnTo>
                <a:lnTo>
                  <a:pt x="5773025" y="1906503"/>
                </a:lnTo>
                <a:lnTo>
                  <a:pt x="5751165" y="1944134"/>
                </a:lnTo>
                <a:cubicBezTo>
                  <a:pt x="5701241" y="2012882"/>
                  <a:pt x="5627817" y="2083709"/>
                  <a:pt x="5537211" y="2147741"/>
                </a:cubicBezTo>
                <a:lnTo>
                  <a:pt x="5495221" y="2174587"/>
                </a:lnTo>
                <a:lnTo>
                  <a:pt x="5546733" y="2303448"/>
                </a:lnTo>
                <a:lnTo>
                  <a:pt x="5544407" y="2303960"/>
                </a:lnTo>
                <a:lnTo>
                  <a:pt x="5544407" y="2303961"/>
                </a:lnTo>
                <a:lnTo>
                  <a:pt x="5597119" y="2292365"/>
                </a:lnTo>
                <a:cubicBezTo>
                  <a:pt x="5706465" y="2273574"/>
                  <a:pt x="5808465" y="2271736"/>
                  <a:pt x="5892379" y="2285047"/>
                </a:cubicBezTo>
                <a:lnTo>
                  <a:pt x="5934445" y="2296199"/>
                </a:lnTo>
                <a:lnTo>
                  <a:pt x="5933997" y="2294927"/>
                </a:lnTo>
                <a:lnTo>
                  <a:pt x="5975427" y="2305213"/>
                </a:lnTo>
                <a:lnTo>
                  <a:pt x="5984569" y="2309486"/>
                </a:lnTo>
                <a:lnTo>
                  <a:pt x="5992601" y="2311615"/>
                </a:lnTo>
                <a:lnTo>
                  <a:pt x="6022191" y="2327070"/>
                </a:lnTo>
                <a:lnTo>
                  <a:pt x="6038069" y="2334492"/>
                </a:lnTo>
                <a:lnTo>
                  <a:pt x="6040635" y="2336703"/>
                </a:lnTo>
                <a:lnTo>
                  <a:pt x="6043009" y="2337943"/>
                </a:lnTo>
                <a:lnTo>
                  <a:pt x="6043327" y="2339025"/>
                </a:lnTo>
                <a:lnTo>
                  <a:pt x="6043329" y="2339026"/>
                </a:lnTo>
                <a:lnTo>
                  <a:pt x="6070581" y="2431334"/>
                </a:lnTo>
                <a:lnTo>
                  <a:pt x="6070581" y="2431335"/>
                </a:lnTo>
                <a:lnTo>
                  <a:pt x="6071931" y="2436939"/>
                </a:lnTo>
                <a:lnTo>
                  <a:pt x="6093133" y="2524902"/>
                </a:lnTo>
                <a:lnTo>
                  <a:pt x="6093399" y="2526003"/>
                </a:lnTo>
                <a:lnTo>
                  <a:pt x="6091961" y="2528267"/>
                </a:lnTo>
                <a:lnTo>
                  <a:pt x="6090847" y="2531460"/>
                </a:lnTo>
                <a:lnTo>
                  <a:pt x="6080823" y="2545803"/>
                </a:lnTo>
                <a:lnTo>
                  <a:pt x="6062909" y="2574008"/>
                </a:lnTo>
                <a:lnTo>
                  <a:pt x="6057009" y="2579877"/>
                </a:lnTo>
                <a:lnTo>
                  <a:pt x="6051237" y="2588136"/>
                </a:lnTo>
                <a:lnTo>
                  <a:pt x="6020499" y="2617759"/>
                </a:lnTo>
                <a:lnTo>
                  <a:pt x="6020253" y="2616437"/>
                </a:lnTo>
                <a:lnTo>
                  <a:pt x="5989397" y="2647128"/>
                </a:lnTo>
                <a:cubicBezTo>
                  <a:pt x="5923381" y="2700615"/>
                  <a:pt x="5834129" y="2750020"/>
                  <a:pt x="5730037" y="2788422"/>
                </a:cubicBezTo>
                <a:lnTo>
                  <a:pt x="5681963" y="2803664"/>
                </a:lnTo>
                <a:lnTo>
                  <a:pt x="5691679" y="2854976"/>
                </a:lnTo>
                <a:lnTo>
                  <a:pt x="5699389" y="2941307"/>
                </a:lnTo>
                <a:lnTo>
                  <a:pt x="5750467" y="2943620"/>
                </a:lnTo>
                <a:cubicBezTo>
                  <a:pt x="5860951" y="2953770"/>
                  <a:pt x="5959951" y="2978395"/>
                  <a:pt x="6037561" y="3012972"/>
                </a:cubicBezTo>
                <a:lnTo>
                  <a:pt x="6075307" y="3034630"/>
                </a:lnTo>
                <a:lnTo>
                  <a:pt x="6075205" y="3033288"/>
                </a:lnTo>
                <a:lnTo>
                  <a:pt x="6112559" y="3053946"/>
                </a:lnTo>
                <a:lnTo>
                  <a:pt x="6120285" y="3060437"/>
                </a:lnTo>
                <a:lnTo>
                  <a:pt x="6127491" y="3064575"/>
                </a:lnTo>
                <a:lnTo>
                  <a:pt x="6152075" y="3087161"/>
                </a:lnTo>
                <a:lnTo>
                  <a:pt x="6165491" y="3098440"/>
                </a:lnTo>
                <a:lnTo>
                  <a:pt x="6167395" y="3101240"/>
                </a:lnTo>
                <a:lnTo>
                  <a:pt x="6169367" y="3103052"/>
                </a:lnTo>
                <a:lnTo>
                  <a:pt x="6169395" y="3104178"/>
                </a:lnTo>
                <a:lnTo>
                  <a:pt x="6169397" y="3104180"/>
                </a:lnTo>
                <a:lnTo>
                  <a:pt x="6171829" y="3200396"/>
                </a:lnTo>
                <a:lnTo>
                  <a:pt x="6171829" y="3200396"/>
                </a:lnTo>
                <a:lnTo>
                  <a:pt x="6171683" y="3206158"/>
                </a:lnTo>
                <a:lnTo>
                  <a:pt x="6169397" y="3296612"/>
                </a:lnTo>
                <a:lnTo>
                  <a:pt x="6169367" y="3297743"/>
                </a:lnTo>
                <a:lnTo>
                  <a:pt x="6167391" y="3299556"/>
                </a:lnTo>
                <a:lnTo>
                  <a:pt x="6165489" y="3302354"/>
                </a:lnTo>
                <a:lnTo>
                  <a:pt x="6152095" y="3313614"/>
                </a:lnTo>
                <a:lnTo>
                  <a:pt x="6127493" y="3336221"/>
                </a:lnTo>
                <a:lnTo>
                  <a:pt x="6120273" y="3340362"/>
                </a:lnTo>
                <a:lnTo>
                  <a:pt x="6112561" y="3346847"/>
                </a:lnTo>
                <a:lnTo>
                  <a:pt x="6075205" y="3367504"/>
                </a:lnTo>
                <a:lnTo>
                  <a:pt x="6075307" y="3366164"/>
                </a:lnTo>
                <a:lnTo>
                  <a:pt x="6037561" y="3387823"/>
                </a:lnTo>
                <a:cubicBezTo>
                  <a:pt x="5959951" y="3422399"/>
                  <a:pt x="5860951" y="3447023"/>
                  <a:pt x="5750469" y="3457174"/>
                </a:cubicBezTo>
                <a:lnTo>
                  <a:pt x="5698777" y="3459515"/>
                </a:lnTo>
                <a:lnTo>
                  <a:pt x="5683477" y="3597613"/>
                </a:lnTo>
                <a:lnTo>
                  <a:pt x="5681017" y="3596833"/>
                </a:lnTo>
                <a:lnTo>
                  <a:pt x="5681017" y="3596834"/>
                </a:lnTo>
                <a:lnTo>
                  <a:pt x="5730037" y="3612377"/>
                </a:lnTo>
                <a:cubicBezTo>
                  <a:pt x="5834129" y="3650778"/>
                  <a:pt x="5923383" y="3700186"/>
                  <a:pt x="5989399" y="3753670"/>
                </a:cubicBezTo>
                <a:lnTo>
                  <a:pt x="6020253" y="3784360"/>
                </a:lnTo>
                <a:lnTo>
                  <a:pt x="6020503" y="3783037"/>
                </a:lnTo>
                <a:lnTo>
                  <a:pt x="6051237" y="3812659"/>
                </a:lnTo>
                <a:lnTo>
                  <a:pt x="6057019" y="3820930"/>
                </a:lnTo>
                <a:lnTo>
                  <a:pt x="6062911" y="3826791"/>
                </a:lnTo>
                <a:lnTo>
                  <a:pt x="6080809" y="3854970"/>
                </a:lnTo>
                <a:lnTo>
                  <a:pt x="6090849" y="3869336"/>
                </a:lnTo>
                <a:lnTo>
                  <a:pt x="6091965" y="3872534"/>
                </a:lnTo>
                <a:lnTo>
                  <a:pt x="6093399" y="3874795"/>
                </a:lnTo>
                <a:lnTo>
                  <a:pt x="6093135" y="3875891"/>
                </a:lnTo>
                <a:lnTo>
                  <a:pt x="6093135" y="3875893"/>
                </a:lnTo>
                <a:lnTo>
                  <a:pt x="6070583" y="3969461"/>
                </a:lnTo>
                <a:lnTo>
                  <a:pt x="6070583" y="3969462"/>
                </a:lnTo>
                <a:lnTo>
                  <a:pt x="6068951" y="3974988"/>
                </a:lnTo>
                <a:lnTo>
                  <a:pt x="6043331" y="4061768"/>
                </a:lnTo>
                <a:lnTo>
                  <a:pt x="6043009" y="4062853"/>
                </a:lnTo>
                <a:lnTo>
                  <a:pt x="6040633" y="4064094"/>
                </a:lnTo>
                <a:lnTo>
                  <a:pt x="6038071" y="4066304"/>
                </a:lnTo>
                <a:lnTo>
                  <a:pt x="6022219" y="4073713"/>
                </a:lnTo>
                <a:lnTo>
                  <a:pt x="5992603" y="4089182"/>
                </a:lnTo>
                <a:lnTo>
                  <a:pt x="5984559" y="4091315"/>
                </a:lnTo>
                <a:lnTo>
                  <a:pt x="5975429" y="4095581"/>
                </a:lnTo>
                <a:lnTo>
                  <a:pt x="5934001" y="4105868"/>
                </a:lnTo>
                <a:lnTo>
                  <a:pt x="5934445" y="4104598"/>
                </a:lnTo>
                <a:lnTo>
                  <a:pt x="5892379" y="4115750"/>
                </a:lnTo>
                <a:cubicBezTo>
                  <a:pt x="5808467" y="4129062"/>
                  <a:pt x="5706467" y="4127223"/>
                  <a:pt x="5597119" y="4108433"/>
                </a:cubicBezTo>
                <a:lnTo>
                  <a:pt x="5549519" y="4097961"/>
                </a:lnTo>
                <a:lnTo>
                  <a:pt x="5493707" y="4225243"/>
                </a:lnTo>
                <a:lnTo>
                  <a:pt x="5537213" y="4253058"/>
                </a:lnTo>
                <a:cubicBezTo>
                  <a:pt x="5627819" y="4317092"/>
                  <a:pt x="5701243" y="4387918"/>
                  <a:pt x="5751167" y="4456665"/>
                </a:cubicBezTo>
                <a:lnTo>
                  <a:pt x="5773027" y="4494295"/>
                </a:lnTo>
                <a:lnTo>
                  <a:pt x="5773611" y="4493081"/>
                </a:lnTo>
                <a:lnTo>
                  <a:pt x="5795633" y="4529649"/>
                </a:lnTo>
                <a:lnTo>
                  <a:pt x="5799075" y="4539135"/>
                </a:lnTo>
                <a:lnTo>
                  <a:pt x="5803249" y="4546320"/>
                </a:lnTo>
                <a:lnTo>
                  <a:pt x="5813243" y="4578172"/>
                </a:lnTo>
                <a:lnTo>
                  <a:pt x="5819223" y="4594647"/>
                </a:lnTo>
                <a:lnTo>
                  <a:pt x="5819473" y="4598025"/>
                </a:lnTo>
                <a:lnTo>
                  <a:pt x="5820275" y="4600580"/>
                </a:lnTo>
                <a:lnTo>
                  <a:pt x="5819735" y="4601570"/>
                </a:lnTo>
                <a:lnTo>
                  <a:pt x="5819735" y="4601571"/>
                </a:lnTo>
                <a:lnTo>
                  <a:pt x="5773735" y="4686115"/>
                </a:lnTo>
                <a:lnTo>
                  <a:pt x="5773733" y="4686115"/>
                </a:lnTo>
                <a:lnTo>
                  <a:pt x="5770727" y="4691032"/>
                </a:lnTo>
                <a:lnTo>
                  <a:pt x="5723519" y="4768224"/>
                </a:lnTo>
                <a:lnTo>
                  <a:pt x="5722929" y="4769190"/>
                </a:lnTo>
                <a:lnTo>
                  <a:pt x="5720311" y="4769773"/>
                </a:lnTo>
                <a:lnTo>
                  <a:pt x="5717265" y="4771244"/>
                </a:lnTo>
                <a:lnTo>
                  <a:pt x="5700035" y="4774297"/>
                </a:lnTo>
                <a:lnTo>
                  <a:pt x="5667423" y="4781575"/>
                </a:lnTo>
                <a:lnTo>
                  <a:pt x="5659103" y="4781552"/>
                </a:lnTo>
                <a:lnTo>
                  <a:pt x="5649181" y="4783311"/>
                </a:lnTo>
                <a:lnTo>
                  <a:pt x="5606501" y="4782524"/>
                </a:lnTo>
                <a:lnTo>
                  <a:pt x="5607259" y="4781414"/>
                </a:lnTo>
                <a:lnTo>
                  <a:pt x="5563741" y="4781297"/>
                </a:lnTo>
                <a:cubicBezTo>
                  <a:pt x="5479241" y="4772436"/>
                  <a:pt x="5381193" y="4744261"/>
                  <a:pt x="5280435" y="4697811"/>
                </a:cubicBezTo>
                <a:lnTo>
                  <a:pt x="5235255" y="4674385"/>
                </a:lnTo>
                <a:lnTo>
                  <a:pt x="5185017" y="4745859"/>
                </a:lnTo>
                <a:lnTo>
                  <a:pt x="5151335" y="4784989"/>
                </a:lnTo>
                <a:lnTo>
                  <a:pt x="5185141" y="4822001"/>
                </a:lnTo>
                <a:cubicBezTo>
                  <a:pt x="5256085" y="4907303"/>
                  <a:pt x="5308677" y="4994718"/>
                  <a:pt x="5339107" y="5074045"/>
                </a:cubicBezTo>
                <a:lnTo>
                  <a:pt x="5350483" y="5116051"/>
                </a:lnTo>
                <a:lnTo>
                  <a:pt x="5351361" y="5115029"/>
                </a:lnTo>
                <a:lnTo>
                  <a:pt x="5363167" y="5156050"/>
                </a:lnTo>
                <a:lnTo>
                  <a:pt x="5364037" y="5166103"/>
                </a:lnTo>
                <a:lnTo>
                  <a:pt x="5366209" y="5174124"/>
                </a:lnTo>
                <a:lnTo>
                  <a:pt x="5367619" y="5207477"/>
                </a:lnTo>
                <a:lnTo>
                  <a:pt x="5369131" y="5224939"/>
                </a:lnTo>
                <a:lnTo>
                  <a:pt x="5368499" y="5228267"/>
                </a:lnTo>
                <a:lnTo>
                  <a:pt x="5368611" y="5230941"/>
                </a:lnTo>
                <a:lnTo>
                  <a:pt x="5367833" y="5231759"/>
                </a:lnTo>
                <a:lnTo>
                  <a:pt x="5367835" y="5231761"/>
                </a:lnTo>
                <a:lnTo>
                  <a:pt x="5301519" y="5301516"/>
                </a:lnTo>
                <a:lnTo>
                  <a:pt x="5301519" y="5301518"/>
                </a:lnTo>
                <a:lnTo>
                  <a:pt x="5297341" y="5305489"/>
                </a:lnTo>
                <a:lnTo>
                  <a:pt x="5231763" y="5367830"/>
                </a:lnTo>
                <a:lnTo>
                  <a:pt x="5230943" y="5368610"/>
                </a:lnTo>
                <a:lnTo>
                  <a:pt x="5228263" y="5368496"/>
                </a:lnTo>
                <a:lnTo>
                  <a:pt x="5224943" y="5369130"/>
                </a:lnTo>
                <a:lnTo>
                  <a:pt x="5207509" y="5367620"/>
                </a:lnTo>
                <a:lnTo>
                  <a:pt x="5174125" y="5366208"/>
                </a:lnTo>
                <a:lnTo>
                  <a:pt x="5166091" y="5364033"/>
                </a:lnTo>
                <a:lnTo>
                  <a:pt x="5156053" y="5363162"/>
                </a:lnTo>
                <a:lnTo>
                  <a:pt x="5115033" y="5351357"/>
                </a:lnTo>
                <a:lnTo>
                  <a:pt x="5116051" y="5350480"/>
                </a:lnTo>
                <a:lnTo>
                  <a:pt x="5074047" y="5339105"/>
                </a:lnTo>
                <a:cubicBezTo>
                  <a:pt x="4994719" y="5308676"/>
                  <a:pt x="4907303" y="5256086"/>
                  <a:pt x="4822003" y="5185139"/>
                </a:cubicBezTo>
                <a:lnTo>
                  <a:pt x="4784223" y="5150634"/>
                </a:lnTo>
                <a:lnTo>
                  <a:pt x="4675063" y="5236566"/>
                </a:lnTo>
                <a:lnTo>
                  <a:pt x="4674179" y="5234861"/>
                </a:lnTo>
                <a:lnTo>
                  <a:pt x="4674177" y="5234862"/>
                </a:lnTo>
                <a:lnTo>
                  <a:pt x="4697809" y="5280436"/>
                </a:lnTo>
                <a:cubicBezTo>
                  <a:pt x="4744259" y="5381192"/>
                  <a:pt x="4772433" y="5479241"/>
                  <a:pt x="4781295" y="5563740"/>
                </a:cubicBezTo>
                <a:lnTo>
                  <a:pt x="4781411" y="5607259"/>
                </a:lnTo>
                <a:lnTo>
                  <a:pt x="4782523" y="5606500"/>
                </a:lnTo>
                <a:lnTo>
                  <a:pt x="4783309" y="5649179"/>
                </a:lnTo>
                <a:lnTo>
                  <a:pt x="4781549" y="5659114"/>
                </a:lnTo>
                <a:lnTo>
                  <a:pt x="4781571" y="5667425"/>
                </a:lnTo>
                <a:lnTo>
                  <a:pt x="4774301" y="5700007"/>
                </a:lnTo>
                <a:lnTo>
                  <a:pt x="4771243" y="5717265"/>
                </a:lnTo>
                <a:lnTo>
                  <a:pt x="4769769" y="5720314"/>
                </a:lnTo>
                <a:lnTo>
                  <a:pt x="4769187" y="5722928"/>
                </a:lnTo>
                <a:lnTo>
                  <a:pt x="4768223" y="5723516"/>
                </a:lnTo>
                <a:lnTo>
                  <a:pt x="4768223" y="5723517"/>
                </a:lnTo>
                <a:lnTo>
                  <a:pt x="4686113" y="5773733"/>
                </a:lnTo>
                <a:lnTo>
                  <a:pt x="4686113" y="5773734"/>
                </a:lnTo>
                <a:lnTo>
                  <a:pt x="4681051" y="5776488"/>
                </a:lnTo>
                <a:lnTo>
                  <a:pt x="4601571" y="5819734"/>
                </a:lnTo>
                <a:lnTo>
                  <a:pt x="4600577" y="5820274"/>
                </a:lnTo>
                <a:lnTo>
                  <a:pt x="4598019" y="5819471"/>
                </a:lnTo>
                <a:lnTo>
                  <a:pt x="4594645" y="5819222"/>
                </a:lnTo>
                <a:lnTo>
                  <a:pt x="4578195" y="5813252"/>
                </a:lnTo>
                <a:lnTo>
                  <a:pt x="4546317" y="5803248"/>
                </a:lnTo>
                <a:lnTo>
                  <a:pt x="4539121" y="5799068"/>
                </a:lnTo>
                <a:lnTo>
                  <a:pt x="4529649" y="5795630"/>
                </a:lnTo>
                <a:lnTo>
                  <a:pt x="4493081" y="5773609"/>
                </a:lnTo>
                <a:lnTo>
                  <a:pt x="4494293" y="5773027"/>
                </a:lnTo>
                <a:lnTo>
                  <a:pt x="4456663" y="5751166"/>
                </a:lnTo>
                <a:cubicBezTo>
                  <a:pt x="4387915" y="5701244"/>
                  <a:pt x="4317089" y="5627819"/>
                  <a:pt x="4253055" y="5537213"/>
                </a:cubicBezTo>
                <a:lnTo>
                  <a:pt x="4226477" y="5495640"/>
                </a:lnTo>
                <a:lnTo>
                  <a:pt x="4097457" y="5547215"/>
                </a:lnTo>
                <a:lnTo>
                  <a:pt x="4097119" y="5545678"/>
                </a:lnTo>
                <a:lnTo>
                  <a:pt x="4097117" y="5545679"/>
                </a:lnTo>
                <a:lnTo>
                  <a:pt x="4108433" y="5597120"/>
                </a:lnTo>
                <a:cubicBezTo>
                  <a:pt x="4127223" y="5706466"/>
                  <a:pt x="4129061" y="5808466"/>
                  <a:pt x="4115751" y="5892379"/>
                </a:cubicBezTo>
                <a:lnTo>
                  <a:pt x="4104599" y="5934445"/>
                </a:lnTo>
                <a:lnTo>
                  <a:pt x="4105871" y="5933999"/>
                </a:lnTo>
                <a:lnTo>
                  <a:pt x="4095585" y="5975428"/>
                </a:lnTo>
                <a:lnTo>
                  <a:pt x="4091313" y="5984569"/>
                </a:lnTo>
                <a:lnTo>
                  <a:pt x="4089183" y="5992602"/>
                </a:lnTo>
                <a:lnTo>
                  <a:pt x="4073727" y="6022192"/>
                </a:lnTo>
                <a:lnTo>
                  <a:pt x="4066305" y="6038070"/>
                </a:lnTo>
                <a:lnTo>
                  <a:pt x="4064095" y="6040635"/>
                </a:lnTo>
                <a:lnTo>
                  <a:pt x="4062855" y="6043009"/>
                </a:lnTo>
                <a:lnTo>
                  <a:pt x="4061773" y="6043328"/>
                </a:lnTo>
                <a:lnTo>
                  <a:pt x="4061771" y="6043329"/>
                </a:lnTo>
                <a:lnTo>
                  <a:pt x="3969463" y="6070582"/>
                </a:lnTo>
                <a:lnTo>
                  <a:pt x="3969461" y="6070581"/>
                </a:lnTo>
                <a:lnTo>
                  <a:pt x="3963859" y="6071931"/>
                </a:lnTo>
                <a:lnTo>
                  <a:pt x="3875895" y="6093133"/>
                </a:lnTo>
                <a:lnTo>
                  <a:pt x="3874795" y="6093399"/>
                </a:lnTo>
                <a:lnTo>
                  <a:pt x="3872533" y="6091961"/>
                </a:lnTo>
                <a:lnTo>
                  <a:pt x="3869339" y="6090847"/>
                </a:lnTo>
                <a:lnTo>
                  <a:pt x="3854995" y="6080823"/>
                </a:lnTo>
                <a:lnTo>
                  <a:pt x="3826791" y="6062909"/>
                </a:lnTo>
                <a:lnTo>
                  <a:pt x="3820921" y="6057010"/>
                </a:lnTo>
                <a:lnTo>
                  <a:pt x="3812661" y="6051236"/>
                </a:lnTo>
                <a:lnTo>
                  <a:pt x="3783039" y="6020501"/>
                </a:lnTo>
                <a:lnTo>
                  <a:pt x="3784361" y="6020252"/>
                </a:lnTo>
                <a:lnTo>
                  <a:pt x="3753671" y="5989398"/>
                </a:lnTo>
                <a:cubicBezTo>
                  <a:pt x="3700185" y="5923382"/>
                  <a:pt x="3650777" y="5834128"/>
                  <a:pt x="3612377" y="5730038"/>
                </a:cubicBezTo>
                <a:lnTo>
                  <a:pt x="3597275" y="5682410"/>
                </a:lnTo>
                <a:lnTo>
                  <a:pt x="3546071" y="5692103"/>
                </a:lnTo>
                <a:lnTo>
                  <a:pt x="3459467" y="5699838"/>
                </a:lnTo>
                <a:lnTo>
                  <a:pt x="3457175" y="5750466"/>
                </a:lnTo>
                <a:cubicBezTo>
                  <a:pt x="3447023" y="5860950"/>
                  <a:pt x="3422401" y="5959950"/>
                  <a:pt x="3387825" y="6037559"/>
                </a:cubicBezTo>
                <a:lnTo>
                  <a:pt x="3366165" y="6075306"/>
                </a:lnTo>
                <a:lnTo>
                  <a:pt x="3367509" y="6075204"/>
                </a:lnTo>
                <a:lnTo>
                  <a:pt x="3346851" y="6112559"/>
                </a:lnTo>
                <a:lnTo>
                  <a:pt x="3340357" y="6120283"/>
                </a:lnTo>
                <a:lnTo>
                  <a:pt x="3336221" y="6127491"/>
                </a:lnTo>
                <a:lnTo>
                  <a:pt x="3313635" y="6152072"/>
                </a:lnTo>
                <a:lnTo>
                  <a:pt x="3302357" y="6165489"/>
                </a:lnTo>
                <a:lnTo>
                  <a:pt x="3299557" y="6167394"/>
                </a:lnTo>
                <a:lnTo>
                  <a:pt x="3297745" y="6169365"/>
                </a:lnTo>
                <a:lnTo>
                  <a:pt x="3296617" y="6169393"/>
                </a:lnTo>
                <a:lnTo>
                  <a:pt x="3296615" y="6169395"/>
                </a:lnTo>
                <a:lnTo>
                  <a:pt x="3200399" y="6171828"/>
                </a:lnTo>
                <a:lnTo>
                  <a:pt x="3200397" y="6171828"/>
                </a:lnTo>
                <a:lnTo>
                  <a:pt x="3194637" y="6171682"/>
                </a:lnTo>
                <a:lnTo>
                  <a:pt x="3104183" y="6169395"/>
                </a:lnTo>
                <a:lnTo>
                  <a:pt x="3103051" y="6169366"/>
                </a:lnTo>
                <a:lnTo>
                  <a:pt x="3101237" y="6167391"/>
                </a:lnTo>
                <a:lnTo>
                  <a:pt x="3098441" y="6165489"/>
                </a:lnTo>
                <a:lnTo>
                  <a:pt x="3087181" y="6152094"/>
                </a:lnTo>
                <a:lnTo>
                  <a:pt x="3064573" y="6127492"/>
                </a:lnTo>
                <a:lnTo>
                  <a:pt x="3060431" y="6120273"/>
                </a:lnTo>
                <a:lnTo>
                  <a:pt x="3053947" y="6112558"/>
                </a:lnTo>
                <a:lnTo>
                  <a:pt x="3033289" y="6075203"/>
                </a:lnTo>
                <a:lnTo>
                  <a:pt x="3034631" y="6075305"/>
                </a:lnTo>
                <a:lnTo>
                  <a:pt x="3012971" y="6037558"/>
                </a:lnTo>
                <a:cubicBezTo>
                  <a:pt x="2978395" y="5959951"/>
                  <a:pt x="2953771" y="5860950"/>
                  <a:pt x="2943619" y="5750466"/>
                </a:cubicBezTo>
                <a:lnTo>
                  <a:pt x="2941297" y="5699177"/>
                </a:lnTo>
                <a:lnTo>
                  <a:pt x="2803061" y="5683860"/>
                </a:lnTo>
                <a:lnTo>
                  <a:pt x="2788420" y="5730035"/>
                </a:lnTo>
                <a:cubicBezTo>
                  <a:pt x="2750019" y="5834127"/>
                  <a:pt x="2700611" y="5923380"/>
                  <a:pt x="2647126" y="5989394"/>
                </a:cubicBezTo>
                <a:lnTo>
                  <a:pt x="2616436" y="6020250"/>
                </a:lnTo>
                <a:lnTo>
                  <a:pt x="2617757" y="6020499"/>
                </a:lnTo>
                <a:lnTo>
                  <a:pt x="2588135" y="6051234"/>
                </a:lnTo>
                <a:lnTo>
                  <a:pt x="2579875" y="6057007"/>
                </a:lnTo>
                <a:lnTo>
                  <a:pt x="2574006" y="6062908"/>
                </a:lnTo>
                <a:lnTo>
                  <a:pt x="2545803" y="6080821"/>
                </a:lnTo>
                <a:lnTo>
                  <a:pt x="2531459" y="6090845"/>
                </a:lnTo>
                <a:lnTo>
                  <a:pt x="2528265" y="6091959"/>
                </a:lnTo>
                <a:lnTo>
                  <a:pt x="2526001" y="6093397"/>
                </a:lnTo>
                <a:lnTo>
                  <a:pt x="2524902" y="6093132"/>
                </a:lnTo>
                <a:lnTo>
                  <a:pt x="2436939" y="6071930"/>
                </a:lnTo>
                <a:lnTo>
                  <a:pt x="2431336" y="6070580"/>
                </a:lnTo>
                <a:lnTo>
                  <a:pt x="2431334" y="6070580"/>
                </a:lnTo>
                <a:lnTo>
                  <a:pt x="2339027" y="6043327"/>
                </a:lnTo>
                <a:lnTo>
                  <a:pt x="2339026" y="6043325"/>
                </a:lnTo>
                <a:lnTo>
                  <a:pt x="2337943" y="6043007"/>
                </a:lnTo>
                <a:lnTo>
                  <a:pt x="2336704" y="6040633"/>
                </a:lnTo>
                <a:lnTo>
                  <a:pt x="2334492" y="6038067"/>
                </a:lnTo>
                <a:lnTo>
                  <a:pt x="2327071" y="6022189"/>
                </a:lnTo>
                <a:lnTo>
                  <a:pt x="2311615" y="5992600"/>
                </a:lnTo>
                <a:lnTo>
                  <a:pt x="2309485" y="5984567"/>
                </a:lnTo>
                <a:lnTo>
                  <a:pt x="2305212" y="5975426"/>
                </a:lnTo>
                <a:lnTo>
                  <a:pt x="2294927" y="5933997"/>
                </a:lnTo>
                <a:lnTo>
                  <a:pt x="2296198" y="5934443"/>
                </a:lnTo>
                <a:lnTo>
                  <a:pt x="2285047" y="5892376"/>
                </a:lnTo>
                <a:cubicBezTo>
                  <a:pt x="2271736" y="5808463"/>
                  <a:pt x="2273574" y="5706462"/>
                  <a:pt x="2292363" y="5597117"/>
                </a:cubicBezTo>
                <a:lnTo>
                  <a:pt x="2302771" y="5549808"/>
                </a:lnTo>
                <a:lnTo>
                  <a:pt x="2175397" y="5493953"/>
                </a:lnTo>
                <a:lnTo>
                  <a:pt x="2147739" y="5537213"/>
                </a:lnTo>
                <a:cubicBezTo>
                  <a:pt x="2083706" y="5627819"/>
                  <a:pt x="2012879" y="5701243"/>
                  <a:pt x="1944131" y="5751166"/>
                </a:cubicBezTo>
                <a:lnTo>
                  <a:pt x="1906501" y="5773027"/>
                </a:lnTo>
                <a:lnTo>
                  <a:pt x="1907713" y="5773608"/>
                </a:lnTo>
                <a:lnTo>
                  <a:pt x="1871145" y="5795631"/>
                </a:lnTo>
                <a:lnTo>
                  <a:pt x="1861673" y="5799069"/>
                </a:lnTo>
                <a:lnTo>
                  <a:pt x="1854477" y="5803249"/>
                </a:lnTo>
                <a:lnTo>
                  <a:pt x="1822598" y="5813253"/>
                </a:lnTo>
                <a:lnTo>
                  <a:pt x="1806147" y="5819223"/>
                </a:lnTo>
                <a:lnTo>
                  <a:pt x="1802776" y="5819471"/>
                </a:lnTo>
                <a:lnTo>
                  <a:pt x="1800217" y="5820275"/>
                </a:lnTo>
                <a:lnTo>
                  <a:pt x="1799222" y="5819734"/>
                </a:lnTo>
                <a:lnTo>
                  <a:pt x="1719744" y="5776487"/>
                </a:lnTo>
                <a:lnTo>
                  <a:pt x="1714682" y="5773734"/>
                </a:lnTo>
                <a:lnTo>
                  <a:pt x="1714681" y="5773734"/>
                </a:lnTo>
                <a:lnTo>
                  <a:pt x="1632570" y="5723517"/>
                </a:lnTo>
                <a:lnTo>
                  <a:pt x="1632570" y="5723516"/>
                </a:lnTo>
                <a:lnTo>
                  <a:pt x="1631607" y="5722928"/>
                </a:lnTo>
                <a:lnTo>
                  <a:pt x="1631024" y="5720315"/>
                </a:lnTo>
                <a:lnTo>
                  <a:pt x="1629552" y="5717265"/>
                </a:lnTo>
                <a:lnTo>
                  <a:pt x="1626493" y="5700007"/>
                </a:lnTo>
                <a:lnTo>
                  <a:pt x="1619223" y="5667425"/>
                </a:lnTo>
                <a:lnTo>
                  <a:pt x="1619245" y="5659115"/>
                </a:lnTo>
                <a:lnTo>
                  <a:pt x="1617483" y="5649179"/>
                </a:lnTo>
                <a:lnTo>
                  <a:pt x="1618271" y="5606500"/>
                </a:lnTo>
                <a:lnTo>
                  <a:pt x="1619383" y="5607259"/>
                </a:lnTo>
                <a:lnTo>
                  <a:pt x="1619500" y="5563740"/>
                </a:lnTo>
                <a:cubicBezTo>
                  <a:pt x="1628360" y="5479240"/>
                  <a:pt x="1656535" y="5381192"/>
                  <a:pt x="1702985" y="5280435"/>
                </a:cubicBezTo>
                <a:lnTo>
                  <a:pt x="1727726" y="5232722"/>
                </a:lnTo>
                <a:lnTo>
                  <a:pt x="1727724" y="5232721"/>
                </a:lnTo>
                <a:lnTo>
                  <a:pt x="1726315" y="5235439"/>
                </a:lnTo>
                <a:lnTo>
                  <a:pt x="1655184" y="5185442"/>
                </a:lnTo>
                <a:lnTo>
                  <a:pt x="1615685" y="5151443"/>
                </a:lnTo>
                <a:lnTo>
                  <a:pt x="1578794" y="5185138"/>
                </a:lnTo>
                <a:cubicBezTo>
                  <a:pt x="1493494" y="5256083"/>
                  <a:pt x="1406077" y="5308675"/>
                  <a:pt x="1326751" y="5339104"/>
                </a:cubicBezTo>
                <a:lnTo>
                  <a:pt x="1284744" y="5350479"/>
                </a:lnTo>
                <a:lnTo>
                  <a:pt x="1285764" y="5351355"/>
                </a:lnTo>
                <a:lnTo>
                  <a:pt x="1244743" y="5363161"/>
                </a:lnTo>
                <a:lnTo>
                  <a:pt x="1234705" y="5364032"/>
                </a:lnTo>
                <a:lnTo>
                  <a:pt x="1226672" y="5366207"/>
                </a:lnTo>
                <a:lnTo>
                  <a:pt x="1193289" y="5367618"/>
                </a:lnTo>
                <a:lnTo>
                  <a:pt x="1175855" y="5369128"/>
                </a:lnTo>
                <a:lnTo>
                  <a:pt x="1172533" y="5368495"/>
                </a:lnTo>
                <a:lnTo>
                  <a:pt x="1169855" y="5368609"/>
                </a:lnTo>
                <a:lnTo>
                  <a:pt x="1169033" y="5367830"/>
                </a:lnTo>
                <a:lnTo>
                  <a:pt x="1103456" y="5305485"/>
                </a:lnTo>
                <a:lnTo>
                  <a:pt x="1099279" y="5301516"/>
                </a:lnTo>
                <a:lnTo>
                  <a:pt x="1099278" y="5301515"/>
                </a:lnTo>
                <a:lnTo>
                  <a:pt x="1032963" y="5231759"/>
                </a:lnTo>
                <a:lnTo>
                  <a:pt x="1032963" y="5231757"/>
                </a:lnTo>
                <a:lnTo>
                  <a:pt x="1032184" y="5230940"/>
                </a:lnTo>
                <a:lnTo>
                  <a:pt x="1032298" y="5228264"/>
                </a:lnTo>
                <a:lnTo>
                  <a:pt x="1031665" y="5224937"/>
                </a:lnTo>
                <a:lnTo>
                  <a:pt x="1033176" y="5207476"/>
                </a:lnTo>
                <a:lnTo>
                  <a:pt x="1034588" y="5174123"/>
                </a:lnTo>
                <a:lnTo>
                  <a:pt x="1036760" y="5166100"/>
                </a:lnTo>
                <a:lnTo>
                  <a:pt x="1037630" y="5156049"/>
                </a:lnTo>
                <a:lnTo>
                  <a:pt x="1049437" y="5115027"/>
                </a:lnTo>
                <a:lnTo>
                  <a:pt x="1050315" y="5116048"/>
                </a:lnTo>
                <a:lnTo>
                  <a:pt x="1061690" y="5074042"/>
                </a:lnTo>
                <a:cubicBezTo>
                  <a:pt x="1092119" y="4994716"/>
                  <a:pt x="1144711" y="4907300"/>
                  <a:pt x="1215656" y="4821998"/>
                </a:cubicBezTo>
                <a:lnTo>
                  <a:pt x="1252061" y="4782141"/>
                </a:lnTo>
                <a:lnTo>
                  <a:pt x="1252059" y="4782138"/>
                </a:lnTo>
                <a:lnTo>
                  <a:pt x="1250113" y="4784269"/>
                </a:lnTo>
                <a:lnTo>
                  <a:pt x="1164166" y="4675093"/>
                </a:lnTo>
                <a:lnTo>
                  <a:pt x="1120359" y="4697808"/>
                </a:lnTo>
                <a:cubicBezTo>
                  <a:pt x="1019602" y="4744259"/>
                  <a:pt x="921552" y="4772434"/>
                  <a:pt x="837054" y="4781294"/>
                </a:cubicBezTo>
                <a:lnTo>
                  <a:pt x="793535" y="4781410"/>
                </a:lnTo>
                <a:lnTo>
                  <a:pt x="794293" y="4782521"/>
                </a:lnTo>
                <a:lnTo>
                  <a:pt x="751614" y="4783308"/>
                </a:lnTo>
                <a:lnTo>
                  <a:pt x="741691" y="4781550"/>
                </a:lnTo>
                <a:lnTo>
                  <a:pt x="733369" y="4781572"/>
                </a:lnTo>
                <a:lnTo>
                  <a:pt x="700759" y="4774295"/>
                </a:lnTo>
                <a:lnTo>
                  <a:pt x="683529" y="4771240"/>
                </a:lnTo>
                <a:lnTo>
                  <a:pt x="680483" y="4769769"/>
                </a:lnTo>
                <a:lnTo>
                  <a:pt x="677866" y="4769186"/>
                </a:lnTo>
                <a:lnTo>
                  <a:pt x="677275" y="4768221"/>
                </a:lnTo>
                <a:lnTo>
                  <a:pt x="630067" y="4691029"/>
                </a:lnTo>
                <a:lnTo>
                  <a:pt x="627060" y="4686113"/>
                </a:lnTo>
                <a:lnTo>
                  <a:pt x="581058" y="4601569"/>
                </a:lnTo>
                <a:lnTo>
                  <a:pt x="581059" y="4601568"/>
                </a:lnTo>
                <a:lnTo>
                  <a:pt x="580519" y="4600577"/>
                </a:lnTo>
                <a:lnTo>
                  <a:pt x="581321" y="4598022"/>
                </a:lnTo>
                <a:lnTo>
                  <a:pt x="581571" y="4594644"/>
                </a:lnTo>
                <a:lnTo>
                  <a:pt x="587550" y="4578170"/>
                </a:lnTo>
                <a:lnTo>
                  <a:pt x="597545" y="4546318"/>
                </a:lnTo>
                <a:lnTo>
                  <a:pt x="601720" y="4539132"/>
                </a:lnTo>
                <a:lnTo>
                  <a:pt x="605163" y="4529647"/>
                </a:lnTo>
                <a:lnTo>
                  <a:pt x="627184" y="4493079"/>
                </a:lnTo>
                <a:lnTo>
                  <a:pt x="627768" y="4494293"/>
                </a:lnTo>
                <a:lnTo>
                  <a:pt x="649628" y="4456663"/>
                </a:lnTo>
                <a:cubicBezTo>
                  <a:pt x="699551" y="4387915"/>
                  <a:pt x="772975" y="4317090"/>
                  <a:pt x="863580" y="4253058"/>
                </a:cubicBezTo>
                <a:lnTo>
                  <a:pt x="906970" y="4225317"/>
                </a:lnTo>
                <a:lnTo>
                  <a:pt x="906969" y="4225315"/>
                </a:lnTo>
                <a:lnTo>
                  <a:pt x="905215" y="4226436"/>
                </a:lnTo>
                <a:lnTo>
                  <a:pt x="853649" y="4097440"/>
                </a:lnTo>
                <a:lnTo>
                  <a:pt x="803678" y="4108433"/>
                </a:lnTo>
                <a:cubicBezTo>
                  <a:pt x="694332" y="4127224"/>
                  <a:pt x="592331" y="4129061"/>
                  <a:pt x="508418" y="4115749"/>
                </a:cubicBezTo>
                <a:lnTo>
                  <a:pt x="466352" y="4104598"/>
                </a:lnTo>
                <a:lnTo>
                  <a:pt x="466798" y="4105867"/>
                </a:lnTo>
                <a:lnTo>
                  <a:pt x="425369" y="4095581"/>
                </a:lnTo>
                <a:lnTo>
                  <a:pt x="416239" y="4091314"/>
                </a:lnTo>
                <a:lnTo>
                  <a:pt x="408196" y="4089182"/>
                </a:lnTo>
                <a:lnTo>
                  <a:pt x="378580" y="4073712"/>
                </a:lnTo>
                <a:lnTo>
                  <a:pt x="362728" y="4066303"/>
                </a:lnTo>
                <a:lnTo>
                  <a:pt x="360166" y="4064094"/>
                </a:lnTo>
                <a:lnTo>
                  <a:pt x="357789" y="4062853"/>
                </a:lnTo>
                <a:lnTo>
                  <a:pt x="357467" y="4061768"/>
                </a:lnTo>
                <a:lnTo>
                  <a:pt x="331848" y="3974989"/>
                </a:lnTo>
                <a:lnTo>
                  <a:pt x="330216" y="3969462"/>
                </a:lnTo>
                <a:lnTo>
                  <a:pt x="330215" y="3969461"/>
                </a:lnTo>
                <a:lnTo>
                  <a:pt x="307662" y="3875892"/>
                </a:lnTo>
                <a:lnTo>
                  <a:pt x="307664" y="3875891"/>
                </a:lnTo>
                <a:lnTo>
                  <a:pt x="307399" y="3874794"/>
                </a:lnTo>
                <a:lnTo>
                  <a:pt x="308834" y="3872533"/>
                </a:lnTo>
                <a:lnTo>
                  <a:pt x="309950" y="3869336"/>
                </a:lnTo>
                <a:lnTo>
                  <a:pt x="319990" y="3854970"/>
                </a:lnTo>
                <a:lnTo>
                  <a:pt x="337887" y="3826790"/>
                </a:lnTo>
                <a:lnTo>
                  <a:pt x="343779" y="3820930"/>
                </a:lnTo>
                <a:lnTo>
                  <a:pt x="349560" y="3812659"/>
                </a:lnTo>
                <a:lnTo>
                  <a:pt x="380296" y="3783037"/>
                </a:lnTo>
                <a:lnTo>
                  <a:pt x="380545" y="3784360"/>
                </a:lnTo>
                <a:lnTo>
                  <a:pt x="411399" y="3753669"/>
                </a:lnTo>
                <a:cubicBezTo>
                  <a:pt x="477415" y="3700185"/>
                  <a:pt x="566669" y="3650777"/>
                  <a:pt x="670761" y="3612377"/>
                </a:cubicBezTo>
                <a:lnTo>
                  <a:pt x="721313" y="3596348"/>
                </a:lnTo>
                <a:lnTo>
                  <a:pt x="721313" y="3596347"/>
                </a:lnTo>
                <a:lnTo>
                  <a:pt x="718542" y="3597226"/>
                </a:lnTo>
                <a:lnTo>
                  <a:pt x="708938" y="3546498"/>
                </a:lnTo>
                <a:lnTo>
                  <a:pt x="701166" y="3459477"/>
                </a:lnTo>
                <a:lnTo>
                  <a:pt x="650325" y="3457175"/>
                </a:lnTo>
                <a:cubicBezTo>
                  <a:pt x="539842" y="3447024"/>
                  <a:pt x="440842" y="3422400"/>
                  <a:pt x="363233" y="3387823"/>
                </a:cubicBezTo>
                <a:lnTo>
                  <a:pt x="325485" y="3366165"/>
                </a:lnTo>
                <a:lnTo>
                  <a:pt x="325588" y="3367506"/>
                </a:lnTo>
                <a:lnTo>
                  <a:pt x="288233" y="3346847"/>
                </a:lnTo>
                <a:lnTo>
                  <a:pt x="280519" y="3340364"/>
                </a:lnTo>
                <a:lnTo>
                  <a:pt x="273301" y="3336221"/>
                </a:lnTo>
                <a:lnTo>
                  <a:pt x="248698" y="3313614"/>
                </a:lnTo>
                <a:lnTo>
                  <a:pt x="235303" y="3302355"/>
                </a:lnTo>
                <a:lnTo>
                  <a:pt x="233401" y="3299558"/>
                </a:lnTo>
                <a:lnTo>
                  <a:pt x="231426" y="3297743"/>
                </a:lnTo>
                <a:lnTo>
                  <a:pt x="231397" y="3296613"/>
                </a:lnTo>
                <a:lnTo>
                  <a:pt x="229110" y="3206159"/>
                </a:lnTo>
                <a:lnTo>
                  <a:pt x="228964" y="3200398"/>
                </a:lnTo>
                <a:lnTo>
                  <a:pt x="228964" y="3200396"/>
                </a:lnTo>
                <a:lnTo>
                  <a:pt x="231396" y="3104181"/>
                </a:lnTo>
                <a:lnTo>
                  <a:pt x="231398" y="3104181"/>
                </a:lnTo>
                <a:lnTo>
                  <a:pt x="231426" y="3103053"/>
                </a:lnTo>
                <a:lnTo>
                  <a:pt x="233398" y="3101240"/>
                </a:lnTo>
                <a:lnTo>
                  <a:pt x="235303" y="3098441"/>
                </a:lnTo>
                <a:lnTo>
                  <a:pt x="248719" y="3087163"/>
                </a:lnTo>
                <a:lnTo>
                  <a:pt x="273301" y="3064575"/>
                </a:lnTo>
                <a:lnTo>
                  <a:pt x="280509" y="3060438"/>
                </a:lnTo>
                <a:lnTo>
                  <a:pt x="288233" y="3053946"/>
                </a:lnTo>
                <a:lnTo>
                  <a:pt x="325588" y="3033287"/>
                </a:lnTo>
                <a:lnTo>
                  <a:pt x="325485" y="3034632"/>
                </a:lnTo>
                <a:lnTo>
                  <a:pt x="363232" y="3012971"/>
                </a:lnTo>
                <a:cubicBezTo>
                  <a:pt x="440842" y="2978395"/>
                  <a:pt x="539842" y="2953772"/>
                  <a:pt x="650325" y="2943620"/>
                </a:cubicBezTo>
                <a:lnTo>
                  <a:pt x="704711" y="2941158"/>
                </a:lnTo>
                <a:lnTo>
                  <a:pt x="704711" y="2941156"/>
                </a:lnTo>
                <a:lnTo>
                  <a:pt x="701912" y="2941284"/>
                </a:lnTo>
                <a:lnTo>
                  <a:pt x="717216" y="2803150"/>
                </a:lnTo>
                <a:lnTo>
                  <a:pt x="670761" y="2788420"/>
                </a:lnTo>
                <a:cubicBezTo>
                  <a:pt x="566670" y="2750020"/>
                  <a:pt x="477416" y="2700614"/>
                  <a:pt x="411401" y="2647128"/>
                </a:cubicBezTo>
                <a:lnTo>
                  <a:pt x="380545" y="2616436"/>
                </a:lnTo>
                <a:lnTo>
                  <a:pt x="380298" y="2617759"/>
                </a:lnTo>
                <a:lnTo>
                  <a:pt x="349562" y="2588137"/>
                </a:lnTo>
                <a:lnTo>
                  <a:pt x="343789" y="2579877"/>
                </a:lnTo>
                <a:lnTo>
                  <a:pt x="337889" y="2574008"/>
                </a:lnTo>
                <a:lnTo>
                  <a:pt x="319976" y="2545803"/>
                </a:lnTo>
                <a:lnTo>
                  <a:pt x="309951" y="2531460"/>
                </a:lnTo>
                <a:lnTo>
                  <a:pt x="308838" y="2528265"/>
                </a:lnTo>
                <a:lnTo>
                  <a:pt x="307400" y="2526003"/>
                </a:lnTo>
                <a:lnTo>
                  <a:pt x="307665" y="2524902"/>
                </a:lnTo>
                <a:lnTo>
                  <a:pt x="328867" y="2436938"/>
                </a:lnTo>
                <a:lnTo>
                  <a:pt x="330216" y="2431335"/>
                </a:lnTo>
                <a:lnTo>
                  <a:pt x="330216" y="2431334"/>
                </a:lnTo>
                <a:lnTo>
                  <a:pt x="357470" y="2339025"/>
                </a:lnTo>
                <a:lnTo>
                  <a:pt x="357472" y="2339025"/>
                </a:lnTo>
                <a:lnTo>
                  <a:pt x="357790" y="2337943"/>
                </a:lnTo>
                <a:lnTo>
                  <a:pt x="360164" y="2336704"/>
                </a:lnTo>
                <a:lnTo>
                  <a:pt x="362729" y="2334493"/>
                </a:lnTo>
                <a:lnTo>
                  <a:pt x="378605" y="2327071"/>
                </a:lnTo>
                <a:lnTo>
                  <a:pt x="408197" y="2311617"/>
                </a:lnTo>
                <a:lnTo>
                  <a:pt x="416230" y="2309487"/>
                </a:lnTo>
                <a:lnTo>
                  <a:pt x="425371" y="2305213"/>
                </a:lnTo>
                <a:lnTo>
                  <a:pt x="466800" y="2294929"/>
                </a:lnTo>
                <a:lnTo>
                  <a:pt x="466354" y="2296199"/>
                </a:lnTo>
                <a:lnTo>
                  <a:pt x="508420" y="2285047"/>
                </a:lnTo>
                <a:cubicBezTo>
                  <a:pt x="536391" y="2280611"/>
                  <a:pt x="566372" y="2277857"/>
                  <a:pt x="597964" y="2276853"/>
                </a:cubicBezTo>
                <a:cubicBezTo>
                  <a:pt x="645354" y="2275347"/>
                  <a:pt x="696369" y="2277780"/>
                  <a:pt x="749668" y="2284375"/>
                </a:cubicBezTo>
                <a:lnTo>
                  <a:pt x="853477" y="2304770"/>
                </a:lnTo>
                <a:lnTo>
                  <a:pt x="854056" y="2303446"/>
                </a:lnTo>
                <a:lnTo>
                  <a:pt x="851382" y="2302859"/>
                </a:lnTo>
                <a:lnTo>
                  <a:pt x="907178" y="2175616"/>
                </a:lnTo>
                <a:lnTo>
                  <a:pt x="909170" y="2176889"/>
                </a:lnTo>
                <a:lnTo>
                  <a:pt x="909169" y="2176888"/>
                </a:lnTo>
                <a:lnTo>
                  <a:pt x="907179" y="2175615"/>
                </a:lnTo>
                <a:lnTo>
                  <a:pt x="907178" y="2175616"/>
                </a:lnTo>
                <a:lnTo>
                  <a:pt x="863583" y="2147743"/>
                </a:lnTo>
                <a:cubicBezTo>
                  <a:pt x="772978" y="2083710"/>
                  <a:pt x="699553" y="2012883"/>
                  <a:pt x="649630" y="1944135"/>
                </a:cubicBezTo>
                <a:lnTo>
                  <a:pt x="627770" y="1906504"/>
                </a:lnTo>
                <a:lnTo>
                  <a:pt x="627187" y="1907718"/>
                </a:lnTo>
                <a:lnTo>
                  <a:pt x="605166" y="1871149"/>
                </a:lnTo>
                <a:lnTo>
                  <a:pt x="601728" y="1861678"/>
                </a:lnTo>
                <a:lnTo>
                  <a:pt x="597548" y="1854482"/>
                </a:lnTo>
                <a:lnTo>
                  <a:pt x="587543" y="1822602"/>
                </a:lnTo>
                <a:lnTo>
                  <a:pt x="581574" y="1806152"/>
                </a:lnTo>
                <a:lnTo>
                  <a:pt x="581325" y="1802780"/>
                </a:lnTo>
                <a:lnTo>
                  <a:pt x="580522" y="1800220"/>
                </a:lnTo>
                <a:lnTo>
                  <a:pt x="581062" y="1799226"/>
                </a:lnTo>
                <a:lnTo>
                  <a:pt x="624309" y="1719746"/>
                </a:lnTo>
                <a:lnTo>
                  <a:pt x="627063" y="1714684"/>
                </a:lnTo>
                <a:lnTo>
                  <a:pt x="677279" y="1632579"/>
                </a:lnTo>
                <a:lnTo>
                  <a:pt x="677867" y="1631616"/>
                </a:lnTo>
                <a:lnTo>
                  <a:pt x="680482" y="1631032"/>
                </a:lnTo>
                <a:lnTo>
                  <a:pt x="683532" y="1629561"/>
                </a:lnTo>
                <a:lnTo>
                  <a:pt x="700789" y="1626500"/>
                </a:lnTo>
                <a:lnTo>
                  <a:pt x="733371" y="1619231"/>
                </a:lnTo>
                <a:lnTo>
                  <a:pt x="741682" y="1619253"/>
                </a:lnTo>
                <a:lnTo>
                  <a:pt x="751617" y="1617492"/>
                </a:lnTo>
                <a:lnTo>
                  <a:pt x="794297" y="1618280"/>
                </a:lnTo>
                <a:lnTo>
                  <a:pt x="793537" y="1619391"/>
                </a:lnTo>
                <a:lnTo>
                  <a:pt x="837057" y="1619507"/>
                </a:lnTo>
                <a:cubicBezTo>
                  <a:pt x="921556" y="1628368"/>
                  <a:pt x="1019605" y="1656543"/>
                  <a:pt x="1120361" y="1702990"/>
                </a:cubicBezTo>
                <a:lnTo>
                  <a:pt x="1168154" y="1727771"/>
                </a:lnTo>
                <a:lnTo>
                  <a:pt x="1168155" y="1727770"/>
                </a:lnTo>
                <a:lnTo>
                  <a:pt x="1165754" y="1726526"/>
                </a:lnTo>
                <a:lnTo>
                  <a:pt x="1215599" y="1655615"/>
                </a:lnTo>
                <a:lnTo>
                  <a:pt x="1249667" y="1616037"/>
                </a:lnTo>
                <a:lnTo>
                  <a:pt x="1215657" y="1578801"/>
                </a:lnTo>
                <a:cubicBezTo>
                  <a:pt x="1144712" y="1493498"/>
                  <a:pt x="1092119" y="1406084"/>
                  <a:pt x="1061692" y="1326757"/>
                </a:cubicBezTo>
                <a:lnTo>
                  <a:pt x="1050316" y="1284750"/>
                </a:lnTo>
                <a:lnTo>
                  <a:pt x="1049440" y="1285770"/>
                </a:lnTo>
                <a:lnTo>
                  <a:pt x="1037633" y="1244749"/>
                </a:lnTo>
                <a:lnTo>
                  <a:pt x="1036763" y="1234708"/>
                </a:lnTo>
                <a:lnTo>
                  <a:pt x="1034588" y="1226678"/>
                </a:lnTo>
                <a:lnTo>
                  <a:pt x="1033176" y="1193295"/>
                </a:lnTo>
                <a:lnTo>
                  <a:pt x="1031667" y="1175861"/>
                </a:lnTo>
                <a:lnTo>
                  <a:pt x="1032300" y="1172539"/>
                </a:lnTo>
                <a:lnTo>
                  <a:pt x="1032186" y="1169859"/>
                </a:lnTo>
                <a:lnTo>
                  <a:pt x="1032965" y="1169038"/>
                </a:lnTo>
                <a:lnTo>
                  <a:pt x="1095309" y="1103461"/>
                </a:lnTo>
                <a:lnTo>
                  <a:pt x="1099279" y="1099285"/>
                </a:lnTo>
                <a:lnTo>
                  <a:pt x="1099280" y="1099284"/>
                </a:lnTo>
                <a:lnTo>
                  <a:pt x="1169035" y="1032968"/>
                </a:lnTo>
                <a:lnTo>
                  <a:pt x="1169036" y="1032968"/>
                </a:lnTo>
                <a:lnTo>
                  <a:pt x="1169854" y="1032191"/>
                </a:lnTo>
                <a:lnTo>
                  <a:pt x="1172530" y="1032304"/>
                </a:lnTo>
                <a:lnTo>
                  <a:pt x="1175858" y="1031671"/>
                </a:lnTo>
                <a:lnTo>
                  <a:pt x="1193319" y="1033181"/>
                </a:lnTo>
                <a:lnTo>
                  <a:pt x="1226672" y="1034592"/>
                </a:lnTo>
                <a:lnTo>
                  <a:pt x="1234693" y="1036766"/>
                </a:lnTo>
                <a:lnTo>
                  <a:pt x="1244746" y="1037636"/>
                </a:lnTo>
                <a:lnTo>
                  <a:pt x="1285768" y="1049443"/>
                </a:lnTo>
                <a:lnTo>
                  <a:pt x="1284746" y="1050320"/>
                </a:lnTo>
                <a:lnTo>
                  <a:pt x="1326752" y="1061696"/>
                </a:lnTo>
                <a:cubicBezTo>
                  <a:pt x="1406079" y="1092125"/>
                  <a:pt x="1493494" y="1144716"/>
                  <a:pt x="1578795" y="1215662"/>
                </a:cubicBezTo>
                <a:lnTo>
                  <a:pt x="1618430" y="1251864"/>
                </a:lnTo>
                <a:lnTo>
                  <a:pt x="1618432" y="1251863"/>
                </a:lnTo>
                <a:lnTo>
                  <a:pt x="1616888" y="1250452"/>
                </a:lnTo>
                <a:lnTo>
                  <a:pt x="1725926" y="1164613"/>
                </a:lnTo>
                <a:lnTo>
                  <a:pt x="1702985" y="1120367"/>
                </a:lnTo>
                <a:cubicBezTo>
                  <a:pt x="1656534" y="1019611"/>
                  <a:pt x="1628360" y="921561"/>
                  <a:pt x="1619500" y="837061"/>
                </a:cubicBezTo>
                <a:lnTo>
                  <a:pt x="1619383" y="793542"/>
                </a:lnTo>
                <a:lnTo>
                  <a:pt x="1618273" y="794301"/>
                </a:lnTo>
                <a:lnTo>
                  <a:pt x="1617485" y="751622"/>
                </a:lnTo>
                <a:lnTo>
                  <a:pt x="1619244" y="741699"/>
                </a:lnTo>
                <a:lnTo>
                  <a:pt x="1619222" y="733377"/>
                </a:lnTo>
                <a:lnTo>
                  <a:pt x="1626499" y="700766"/>
                </a:lnTo>
                <a:lnTo>
                  <a:pt x="1629552" y="683536"/>
                </a:lnTo>
                <a:lnTo>
                  <a:pt x="1631023" y="680491"/>
                </a:lnTo>
                <a:lnTo>
                  <a:pt x="1631608" y="677873"/>
                </a:lnTo>
                <a:lnTo>
                  <a:pt x="1632572" y="677283"/>
                </a:lnTo>
                <a:lnTo>
                  <a:pt x="1709764" y="630074"/>
                </a:lnTo>
                <a:lnTo>
                  <a:pt x="1714680" y="627068"/>
                </a:lnTo>
                <a:lnTo>
                  <a:pt x="1714681" y="627068"/>
                </a:lnTo>
                <a:lnTo>
                  <a:pt x="1799224" y="581066"/>
                </a:lnTo>
                <a:lnTo>
                  <a:pt x="1799225" y="581065"/>
                </a:lnTo>
                <a:lnTo>
                  <a:pt x="1800217" y="580526"/>
                </a:lnTo>
                <a:lnTo>
                  <a:pt x="1802772" y="581328"/>
                </a:lnTo>
                <a:lnTo>
                  <a:pt x="1806149" y="581578"/>
                </a:lnTo>
                <a:lnTo>
                  <a:pt x="1822623" y="587557"/>
                </a:lnTo>
                <a:lnTo>
                  <a:pt x="1854475" y="597553"/>
                </a:lnTo>
                <a:lnTo>
                  <a:pt x="1861661" y="601727"/>
                </a:lnTo>
                <a:lnTo>
                  <a:pt x="1871146" y="605170"/>
                </a:lnTo>
                <a:lnTo>
                  <a:pt x="1907715" y="627192"/>
                </a:lnTo>
                <a:lnTo>
                  <a:pt x="1906500" y="627775"/>
                </a:lnTo>
                <a:lnTo>
                  <a:pt x="1944132" y="649635"/>
                </a:lnTo>
                <a:cubicBezTo>
                  <a:pt x="2012880" y="699559"/>
                  <a:pt x="2083704" y="772983"/>
                  <a:pt x="2147738" y="863588"/>
                </a:cubicBezTo>
                <a:lnTo>
                  <a:pt x="2174623" y="905640"/>
                </a:lnTo>
                <a:lnTo>
                  <a:pt x="2303462" y="854137"/>
                </a:lnTo>
                <a:lnTo>
                  <a:pt x="2303958" y="856392"/>
                </a:lnTo>
                <a:lnTo>
                  <a:pt x="2303959" y="856392"/>
                </a:lnTo>
                <a:lnTo>
                  <a:pt x="2292363" y="803681"/>
                </a:lnTo>
                <a:cubicBezTo>
                  <a:pt x="2273573" y="694337"/>
                  <a:pt x="2271735" y="592336"/>
                  <a:pt x="2285047" y="508422"/>
                </a:cubicBezTo>
                <a:lnTo>
                  <a:pt x="2296199" y="466357"/>
                </a:lnTo>
                <a:lnTo>
                  <a:pt x="2294930" y="466802"/>
                </a:lnTo>
                <a:lnTo>
                  <a:pt x="2305216" y="425374"/>
                </a:lnTo>
                <a:lnTo>
                  <a:pt x="2309481" y="416244"/>
                </a:lnTo>
                <a:lnTo>
                  <a:pt x="2311614" y="408200"/>
                </a:lnTo>
                <a:lnTo>
                  <a:pt x="2327083" y="378584"/>
                </a:lnTo>
                <a:lnTo>
                  <a:pt x="2334493" y="362732"/>
                </a:lnTo>
                <a:lnTo>
                  <a:pt x="2336702" y="360170"/>
                </a:lnTo>
                <a:lnTo>
                  <a:pt x="2337943" y="357792"/>
                </a:lnTo>
                <a:lnTo>
                  <a:pt x="2339028" y="357471"/>
                </a:lnTo>
                <a:lnTo>
                  <a:pt x="2425809" y="331851"/>
                </a:lnTo>
                <a:lnTo>
                  <a:pt x="2431336" y="330220"/>
                </a:lnTo>
                <a:lnTo>
                  <a:pt x="2431336" y="330220"/>
                </a:lnTo>
                <a:lnTo>
                  <a:pt x="2524905" y="307667"/>
                </a:lnTo>
                <a:lnTo>
                  <a:pt x="2524905" y="307668"/>
                </a:lnTo>
                <a:lnTo>
                  <a:pt x="2526002" y="307403"/>
                </a:lnTo>
                <a:lnTo>
                  <a:pt x="2528263" y="308839"/>
                </a:lnTo>
                <a:lnTo>
                  <a:pt x="2531461" y="309953"/>
                </a:lnTo>
                <a:lnTo>
                  <a:pt x="2545826" y="319994"/>
                </a:lnTo>
                <a:lnTo>
                  <a:pt x="2574006" y="337892"/>
                </a:lnTo>
                <a:lnTo>
                  <a:pt x="2579866" y="343783"/>
                </a:lnTo>
                <a:lnTo>
                  <a:pt x="2588139" y="349565"/>
                </a:lnTo>
                <a:lnTo>
                  <a:pt x="2617761" y="380300"/>
                </a:lnTo>
                <a:lnTo>
                  <a:pt x="2616436" y="380549"/>
                </a:lnTo>
                <a:lnTo>
                  <a:pt x="2647128" y="411403"/>
                </a:lnTo>
                <a:cubicBezTo>
                  <a:pt x="2700611" y="477419"/>
                  <a:pt x="2750020" y="566673"/>
                  <a:pt x="2788419" y="670766"/>
                </a:cubicBezTo>
                <a:lnTo>
                  <a:pt x="2803712" y="718994"/>
                </a:lnTo>
                <a:lnTo>
                  <a:pt x="2854545" y="709369"/>
                </a:lnTo>
                <a:lnTo>
                  <a:pt x="2941297" y="701623"/>
                </a:lnTo>
                <a:lnTo>
                  <a:pt x="2943618" y="650333"/>
                </a:lnTo>
                <a:cubicBezTo>
                  <a:pt x="2953770" y="539849"/>
                  <a:pt x="2978395" y="440849"/>
                  <a:pt x="3012971" y="363240"/>
                </a:cubicBezTo>
                <a:lnTo>
                  <a:pt x="3034629" y="325493"/>
                </a:lnTo>
                <a:lnTo>
                  <a:pt x="3033289" y="325594"/>
                </a:lnTo>
                <a:lnTo>
                  <a:pt x="3053947" y="288241"/>
                </a:lnTo>
                <a:lnTo>
                  <a:pt x="3060431" y="280526"/>
                </a:lnTo>
                <a:lnTo>
                  <a:pt x="3064573" y="273308"/>
                </a:lnTo>
                <a:lnTo>
                  <a:pt x="3087179" y="248704"/>
                </a:lnTo>
                <a:lnTo>
                  <a:pt x="3098439" y="235310"/>
                </a:lnTo>
                <a:lnTo>
                  <a:pt x="3101237" y="233408"/>
                </a:lnTo>
                <a:lnTo>
                  <a:pt x="3103051" y="231434"/>
                </a:lnTo>
                <a:lnTo>
                  <a:pt x="3104181" y="231403"/>
                </a:lnTo>
                <a:lnTo>
                  <a:pt x="3194635" y="229118"/>
                </a:lnTo>
                <a:lnTo>
                  <a:pt x="3200395" y="228972"/>
                </a:lnTo>
                <a:close/>
                <a:moveTo>
                  <a:pt x="3200399" y="91440"/>
                </a:moveTo>
                <a:cubicBezTo>
                  <a:pt x="1483369" y="91440"/>
                  <a:pt x="91440" y="1483369"/>
                  <a:pt x="91440" y="3200400"/>
                </a:cubicBezTo>
                <a:cubicBezTo>
                  <a:pt x="91440" y="4917431"/>
                  <a:pt x="1483369" y="6309360"/>
                  <a:pt x="3200399" y="6309360"/>
                </a:cubicBezTo>
                <a:cubicBezTo>
                  <a:pt x="4917431" y="6309360"/>
                  <a:pt x="6309359" y="4917431"/>
                  <a:pt x="6309359" y="3200400"/>
                </a:cubicBezTo>
                <a:cubicBezTo>
                  <a:pt x="6309359" y="1483369"/>
                  <a:pt x="4917431" y="91440"/>
                  <a:pt x="3200399" y="91440"/>
                </a:cubicBezTo>
                <a:close/>
                <a:moveTo>
                  <a:pt x="3200399" y="0"/>
                </a:moveTo>
                <a:cubicBezTo>
                  <a:pt x="4967931" y="0"/>
                  <a:pt x="6400799" y="1432868"/>
                  <a:pt x="6400799" y="3200400"/>
                </a:cubicBezTo>
                <a:cubicBezTo>
                  <a:pt x="6400799" y="4967932"/>
                  <a:pt x="4967931" y="6400800"/>
                  <a:pt x="3200399" y="6400800"/>
                </a:cubicBezTo>
                <a:cubicBezTo>
                  <a:pt x="1432868" y="6400800"/>
                  <a:pt x="0" y="4967932"/>
                  <a:pt x="0" y="3200400"/>
                </a:cubicBezTo>
                <a:cubicBezTo>
                  <a:pt x="0" y="1432868"/>
                  <a:pt x="1432868" y="0"/>
                  <a:pt x="320039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rgbClr val="181818"/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BE59CABD-2EBF-4F41-9202-A0346D9F19E4}" type="datetimeFigureOut">
              <a:rPr lang="en-IN" smtClean="0"/>
              <a:t>07-01-2025</a:t>
            </a:fld>
            <a:endParaRPr lang="en-IN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8994449-6486-4C55-8F49-D4B8C11B22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2811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554426D-A57D-2872-1A9B-D0880F57D575}"/>
              </a:ext>
            </a:extLst>
          </p:cNvPr>
          <p:cNvSpPr>
            <a:spLocks noChangeAspect="1"/>
          </p:cNvSpPr>
          <p:nvPr/>
        </p:nvSpPr>
        <p:spPr>
          <a:xfrm>
            <a:off x="11277599" y="59436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6400799" h="6400800">
                <a:moveTo>
                  <a:pt x="4618019" y="5165230"/>
                </a:moveTo>
                <a:lnTo>
                  <a:pt x="4618017" y="5165232"/>
                </a:lnTo>
                <a:lnTo>
                  <a:pt x="4618015" y="5165233"/>
                </a:lnTo>
                <a:close/>
                <a:moveTo>
                  <a:pt x="1770381" y="5155624"/>
                </a:moveTo>
                <a:lnTo>
                  <a:pt x="1770052" y="5156145"/>
                </a:lnTo>
                <a:lnTo>
                  <a:pt x="1770053" y="5156145"/>
                </a:lnTo>
                <a:lnTo>
                  <a:pt x="1770381" y="5155628"/>
                </a:lnTo>
                <a:lnTo>
                  <a:pt x="1777025" y="5160947"/>
                </a:lnTo>
                <a:lnTo>
                  <a:pt x="1777058" y="5160968"/>
                </a:lnTo>
                <a:close/>
                <a:moveTo>
                  <a:pt x="2806398" y="4574096"/>
                </a:moveTo>
                <a:lnTo>
                  <a:pt x="2766254" y="4708190"/>
                </a:lnTo>
                <a:lnTo>
                  <a:pt x="2847309" y="4708190"/>
                </a:lnTo>
                <a:close/>
                <a:moveTo>
                  <a:pt x="3045103" y="4550925"/>
                </a:moveTo>
                <a:lnTo>
                  <a:pt x="3045103" y="4642622"/>
                </a:lnTo>
                <a:lnTo>
                  <a:pt x="3089471" y="4642622"/>
                </a:lnTo>
                <a:cubicBezTo>
                  <a:pt x="3116587" y="4642622"/>
                  <a:pt x="3133841" y="4641430"/>
                  <a:pt x="3141235" y="4639048"/>
                </a:cubicBezTo>
                <a:cubicBezTo>
                  <a:pt x="3148631" y="4636665"/>
                  <a:pt x="3154629" y="4631858"/>
                  <a:pt x="3159231" y="4624628"/>
                </a:cubicBezTo>
                <a:cubicBezTo>
                  <a:pt x="3163831" y="4617397"/>
                  <a:pt x="3166133" y="4607784"/>
                  <a:pt x="3166133" y="4595788"/>
                </a:cubicBezTo>
                <a:cubicBezTo>
                  <a:pt x="3166133" y="4584284"/>
                  <a:pt x="3163831" y="4575041"/>
                  <a:pt x="3159231" y="4568057"/>
                </a:cubicBezTo>
                <a:cubicBezTo>
                  <a:pt x="3154629" y="4561073"/>
                  <a:pt x="3148385" y="4556266"/>
                  <a:pt x="3140497" y="4553637"/>
                </a:cubicBezTo>
                <a:cubicBezTo>
                  <a:pt x="3134909" y="4551829"/>
                  <a:pt x="3118723" y="4550925"/>
                  <a:pt x="3091937" y="4550925"/>
                </a:cubicBezTo>
                <a:close/>
                <a:moveTo>
                  <a:pt x="2158254" y="4492752"/>
                </a:moveTo>
                <a:lnTo>
                  <a:pt x="2217906" y="4492752"/>
                </a:lnTo>
                <a:lnTo>
                  <a:pt x="2217906" y="4790027"/>
                </a:lnTo>
                <a:lnTo>
                  <a:pt x="2366790" y="4790027"/>
                </a:lnTo>
                <a:lnTo>
                  <a:pt x="2366790" y="4851158"/>
                </a:lnTo>
                <a:lnTo>
                  <a:pt x="2158254" y="4851158"/>
                </a:lnTo>
                <a:close/>
                <a:moveTo>
                  <a:pt x="3690793" y="4489794"/>
                </a:moveTo>
                <a:lnTo>
                  <a:pt x="3748967" y="4489794"/>
                </a:lnTo>
                <a:lnTo>
                  <a:pt x="3870243" y="4731114"/>
                </a:lnTo>
                <a:lnTo>
                  <a:pt x="3870243" y="4489794"/>
                </a:lnTo>
                <a:lnTo>
                  <a:pt x="3925951" y="4489794"/>
                </a:lnTo>
                <a:lnTo>
                  <a:pt x="3925951" y="4851158"/>
                </a:lnTo>
                <a:lnTo>
                  <a:pt x="3865805" y="4851158"/>
                </a:lnTo>
                <a:lnTo>
                  <a:pt x="3746501" y="4615507"/>
                </a:lnTo>
                <a:lnTo>
                  <a:pt x="3746501" y="4851158"/>
                </a:lnTo>
                <a:lnTo>
                  <a:pt x="3690793" y="4851158"/>
                </a:lnTo>
                <a:close/>
                <a:moveTo>
                  <a:pt x="3574029" y="4489794"/>
                </a:moveTo>
                <a:lnTo>
                  <a:pt x="3633681" y="4489794"/>
                </a:lnTo>
                <a:lnTo>
                  <a:pt x="3633681" y="4851158"/>
                </a:lnTo>
                <a:lnTo>
                  <a:pt x="3574029" y="4851158"/>
                </a:lnTo>
                <a:close/>
                <a:moveTo>
                  <a:pt x="3281219" y="4489794"/>
                </a:moveTo>
                <a:lnTo>
                  <a:pt x="3339391" y="4489794"/>
                </a:lnTo>
                <a:lnTo>
                  <a:pt x="3460667" y="4731114"/>
                </a:lnTo>
                <a:lnTo>
                  <a:pt x="3460667" y="4489794"/>
                </a:lnTo>
                <a:lnTo>
                  <a:pt x="3516375" y="4489794"/>
                </a:lnTo>
                <a:lnTo>
                  <a:pt x="3516375" y="4851158"/>
                </a:lnTo>
                <a:lnTo>
                  <a:pt x="3456231" y="4851158"/>
                </a:lnTo>
                <a:lnTo>
                  <a:pt x="3336927" y="4615507"/>
                </a:lnTo>
                <a:lnTo>
                  <a:pt x="3336927" y="4851158"/>
                </a:lnTo>
                <a:lnTo>
                  <a:pt x="3281219" y="4851158"/>
                </a:lnTo>
                <a:close/>
                <a:moveTo>
                  <a:pt x="2985451" y="4489794"/>
                </a:moveTo>
                <a:lnTo>
                  <a:pt x="3111409" y="4489794"/>
                </a:lnTo>
                <a:cubicBezTo>
                  <a:pt x="3143619" y="4489794"/>
                  <a:pt x="3166625" y="4493040"/>
                  <a:pt x="3180429" y="4499531"/>
                </a:cubicBezTo>
                <a:cubicBezTo>
                  <a:pt x="3194233" y="4506022"/>
                  <a:pt x="3205571" y="4517279"/>
                  <a:pt x="3214445" y="4533301"/>
                </a:cubicBezTo>
                <a:cubicBezTo>
                  <a:pt x="3223319" y="4549323"/>
                  <a:pt x="3227757" y="4568509"/>
                  <a:pt x="3227757" y="4590858"/>
                </a:cubicBezTo>
                <a:cubicBezTo>
                  <a:pt x="3227757" y="4619123"/>
                  <a:pt x="3220977" y="4641882"/>
                  <a:pt x="3207421" y="4659137"/>
                </a:cubicBezTo>
                <a:cubicBezTo>
                  <a:pt x="3193863" y="4676392"/>
                  <a:pt x="3174595" y="4687238"/>
                  <a:pt x="3149617" y="4691675"/>
                </a:cubicBezTo>
                <a:cubicBezTo>
                  <a:pt x="3162435" y="4700877"/>
                  <a:pt x="3173035" y="4710943"/>
                  <a:pt x="3181415" y="4721871"/>
                </a:cubicBezTo>
                <a:cubicBezTo>
                  <a:pt x="3189795" y="4732799"/>
                  <a:pt x="3201217" y="4752395"/>
                  <a:pt x="3215679" y="4780660"/>
                </a:cubicBezTo>
                <a:lnTo>
                  <a:pt x="3251667" y="4851158"/>
                </a:lnTo>
                <a:lnTo>
                  <a:pt x="3180295" y="4851158"/>
                </a:lnTo>
                <a:lnTo>
                  <a:pt x="3136999" y="4772526"/>
                </a:lnTo>
                <a:cubicBezTo>
                  <a:pt x="3121419" y="4744096"/>
                  <a:pt x="3110835" y="4726308"/>
                  <a:pt x="3105247" y="4719159"/>
                </a:cubicBezTo>
                <a:cubicBezTo>
                  <a:pt x="3099659" y="4712011"/>
                  <a:pt x="3093745" y="4707081"/>
                  <a:pt x="3087499" y="4704369"/>
                </a:cubicBezTo>
                <a:cubicBezTo>
                  <a:pt x="3081255" y="4701658"/>
                  <a:pt x="3071231" y="4700302"/>
                  <a:pt x="3057427" y="4700302"/>
                </a:cubicBezTo>
                <a:lnTo>
                  <a:pt x="3045103" y="4700302"/>
                </a:lnTo>
                <a:lnTo>
                  <a:pt x="3045103" y="4851158"/>
                </a:lnTo>
                <a:lnTo>
                  <a:pt x="2985451" y="4851158"/>
                </a:lnTo>
                <a:close/>
                <a:moveTo>
                  <a:pt x="2775243" y="4489794"/>
                </a:moveTo>
                <a:lnTo>
                  <a:pt x="2838605" y="4489794"/>
                </a:lnTo>
                <a:lnTo>
                  <a:pt x="2957377" y="4851158"/>
                </a:lnTo>
                <a:lnTo>
                  <a:pt x="2892522" y="4851158"/>
                </a:lnTo>
                <a:lnTo>
                  <a:pt x="2866570" y="4769321"/>
                </a:lnTo>
                <a:lnTo>
                  <a:pt x="2747952" y="4769321"/>
                </a:lnTo>
                <a:lnTo>
                  <a:pt x="2723452" y="4851158"/>
                </a:lnTo>
                <a:lnTo>
                  <a:pt x="2659856" y="4851158"/>
                </a:lnTo>
                <a:close/>
                <a:moveTo>
                  <a:pt x="2413950" y="4489794"/>
                </a:moveTo>
                <a:lnTo>
                  <a:pt x="2633825" y="4489794"/>
                </a:lnTo>
                <a:lnTo>
                  <a:pt x="2633825" y="4550925"/>
                </a:lnTo>
                <a:lnTo>
                  <a:pt x="2473602" y="4550925"/>
                </a:lnTo>
                <a:lnTo>
                  <a:pt x="2473602" y="4631037"/>
                </a:lnTo>
                <a:lnTo>
                  <a:pt x="2622486" y="4631037"/>
                </a:lnTo>
                <a:lnTo>
                  <a:pt x="2622486" y="4691921"/>
                </a:lnTo>
                <a:lnTo>
                  <a:pt x="2473602" y="4691921"/>
                </a:lnTo>
                <a:lnTo>
                  <a:pt x="2473602" y="4790027"/>
                </a:lnTo>
                <a:lnTo>
                  <a:pt x="2639248" y="4790027"/>
                </a:lnTo>
                <a:lnTo>
                  <a:pt x="2639248" y="4851158"/>
                </a:lnTo>
                <a:lnTo>
                  <a:pt x="2413950" y="4851158"/>
                </a:lnTo>
                <a:close/>
                <a:moveTo>
                  <a:pt x="4122381" y="4483632"/>
                </a:moveTo>
                <a:cubicBezTo>
                  <a:pt x="4157711" y="4483632"/>
                  <a:pt x="4186019" y="4492629"/>
                  <a:pt x="4207299" y="4510623"/>
                </a:cubicBezTo>
                <a:cubicBezTo>
                  <a:pt x="4228579" y="4528617"/>
                  <a:pt x="4242259" y="4555033"/>
                  <a:pt x="4248341" y="4589872"/>
                </a:cubicBezTo>
                <a:lnTo>
                  <a:pt x="4189181" y="4603429"/>
                </a:lnTo>
                <a:cubicBezTo>
                  <a:pt x="4184745" y="4584860"/>
                  <a:pt x="4176611" y="4570645"/>
                  <a:pt x="4164779" y="4560785"/>
                </a:cubicBezTo>
                <a:cubicBezTo>
                  <a:pt x="4152947" y="4550925"/>
                  <a:pt x="4138813" y="4545995"/>
                  <a:pt x="4122381" y="4545995"/>
                </a:cubicBezTo>
                <a:cubicBezTo>
                  <a:pt x="4096909" y="4545995"/>
                  <a:pt x="4076287" y="4555896"/>
                  <a:pt x="4060511" y="4575698"/>
                </a:cubicBezTo>
                <a:cubicBezTo>
                  <a:pt x="4044735" y="4595500"/>
                  <a:pt x="4036847" y="4625696"/>
                  <a:pt x="4036847" y="4666286"/>
                </a:cubicBezTo>
                <a:cubicBezTo>
                  <a:pt x="4036847" y="4709833"/>
                  <a:pt x="4045391" y="4742946"/>
                  <a:pt x="4062483" y="4765624"/>
                </a:cubicBezTo>
                <a:cubicBezTo>
                  <a:pt x="4077107" y="4785179"/>
                  <a:pt x="4096909" y="4794957"/>
                  <a:pt x="4121887" y="4794957"/>
                </a:cubicBezTo>
                <a:cubicBezTo>
                  <a:pt x="4133555" y="4794957"/>
                  <a:pt x="4145675" y="4792213"/>
                  <a:pt x="4158247" y="4786726"/>
                </a:cubicBezTo>
                <a:cubicBezTo>
                  <a:pt x="4170817" y="4781239"/>
                  <a:pt x="4182033" y="4773745"/>
                  <a:pt x="4191893" y="4764245"/>
                </a:cubicBezTo>
                <a:lnTo>
                  <a:pt x="4191893" y="4718543"/>
                </a:lnTo>
                <a:lnTo>
                  <a:pt x="4123367" y="4718543"/>
                </a:lnTo>
                <a:lnTo>
                  <a:pt x="4123367" y="4657412"/>
                </a:lnTo>
                <a:lnTo>
                  <a:pt x="4252285" y="4657412"/>
                </a:lnTo>
                <a:lnTo>
                  <a:pt x="4252285" y="4801366"/>
                </a:lnTo>
                <a:cubicBezTo>
                  <a:pt x="4239303" y="4816648"/>
                  <a:pt x="4220897" y="4829795"/>
                  <a:pt x="4197069" y="4840805"/>
                </a:cubicBezTo>
                <a:cubicBezTo>
                  <a:pt x="4173241" y="4851815"/>
                  <a:pt x="4149331" y="4857320"/>
                  <a:pt x="4125339" y="4857320"/>
                </a:cubicBezTo>
                <a:cubicBezTo>
                  <a:pt x="4096087" y="4857320"/>
                  <a:pt x="4070287" y="4850131"/>
                  <a:pt x="4047939" y="4835752"/>
                </a:cubicBezTo>
                <a:cubicBezTo>
                  <a:pt x="4025591" y="4821373"/>
                  <a:pt x="4007883" y="4799846"/>
                  <a:pt x="3994819" y="4771170"/>
                </a:cubicBezTo>
                <a:cubicBezTo>
                  <a:pt x="3981755" y="4742494"/>
                  <a:pt x="3975223" y="4708765"/>
                  <a:pt x="3975223" y="4669983"/>
                </a:cubicBezTo>
                <a:cubicBezTo>
                  <a:pt x="3975223" y="4630215"/>
                  <a:pt x="3981837" y="4596198"/>
                  <a:pt x="3995065" y="4567933"/>
                </a:cubicBezTo>
                <a:cubicBezTo>
                  <a:pt x="4008293" y="4539669"/>
                  <a:pt x="4025467" y="4518552"/>
                  <a:pt x="4046583" y="4504584"/>
                </a:cubicBezTo>
                <a:cubicBezTo>
                  <a:pt x="4067699" y="4490616"/>
                  <a:pt x="4092965" y="4483632"/>
                  <a:pt x="4122381" y="4483632"/>
                </a:cubicBezTo>
                <a:close/>
                <a:moveTo>
                  <a:pt x="5415569" y="4180914"/>
                </a:moveTo>
                <a:lnTo>
                  <a:pt x="5411861" y="4190407"/>
                </a:lnTo>
                <a:lnTo>
                  <a:pt x="5411867" y="4190394"/>
                </a:lnTo>
                <a:close/>
                <a:moveTo>
                  <a:pt x="5416445" y="4178669"/>
                </a:moveTo>
                <a:lnTo>
                  <a:pt x="5416443" y="4178671"/>
                </a:lnTo>
                <a:lnTo>
                  <a:pt x="5417353" y="4179147"/>
                </a:lnTo>
                <a:lnTo>
                  <a:pt x="5417353" y="4179146"/>
                </a:lnTo>
                <a:close/>
                <a:moveTo>
                  <a:pt x="3777949" y="3964496"/>
                </a:moveTo>
                <a:lnTo>
                  <a:pt x="3737803" y="4098590"/>
                </a:lnTo>
                <a:lnTo>
                  <a:pt x="3818859" y="4098590"/>
                </a:lnTo>
                <a:close/>
                <a:moveTo>
                  <a:pt x="1949727" y="3941325"/>
                </a:moveTo>
                <a:lnTo>
                  <a:pt x="1949727" y="4033022"/>
                </a:lnTo>
                <a:lnTo>
                  <a:pt x="1994097" y="4033022"/>
                </a:lnTo>
                <a:cubicBezTo>
                  <a:pt x="2021211" y="4033022"/>
                  <a:pt x="2038466" y="4031831"/>
                  <a:pt x="2045861" y="4029448"/>
                </a:cubicBezTo>
                <a:cubicBezTo>
                  <a:pt x="2053256" y="4027065"/>
                  <a:pt x="2059254" y="4022258"/>
                  <a:pt x="2063855" y="4015028"/>
                </a:cubicBezTo>
                <a:cubicBezTo>
                  <a:pt x="2068457" y="4007797"/>
                  <a:pt x="2070757" y="3998184"/>
                  <a:pt x="2070757" y="3986188"/>
                </a:cubicBezTo>
                <a:cubicBezTo>
                  <a:pt x="2070757" y="3974685"/>
                  <a:pt x="2068457" y="3965441"/>
                  <a:pt x="2063855" y="3958457"/>
                </a:cubicBezTo>
                <a:cubicBezTo>
                  <a:pt x="2059254" y="3951473"/>
                  <a:pt x="2053009" y="3946666"/>
                  <a:pt x="2045121" y="3944037"/>
                </a:cubicBezTo>
                <a:cubicBezTo>
                  <a:pt x="2039534" y="3942229"/>
                  <a:pt x="2023348" y="3941325"/>
                  <a:pt x="1996562" y="3941325"/>
                </a:cubicBezTo>
                <a:close/>
                <a:moveTo>
                  <a:pt x="3012427" y="3936395"/>
                </a:moveTo>
                <a:cubicBezTo>
                  <a:pt x="2988071" y="3936395"/>
                  <a:pt x="2968239" y="3946502"/>
                  <a:pt x="2952933" y="3966715"/>
                </a:cubicBezTo>
                <a:cubicBezTo>
                  <a:pt x="2937627" y="3986927"/>
                  <a:pt x="2929974" y="4018232"/>
                  <a:pt x="2929974" y="4060630"/>
                </a:cubicBezTo>
                <a:cubicBezTo>
                  <a:pt x="2929974" y="4102206"/>
                  <a:pt x="2937874" y="4133387"/>
                  <a:pt x="2953673" y="4154175"/>
                </a:cubicBezTo>
                <a:cubicBezTo>
                  <a:pt x="2969471" y="4174963"/>
                  <a:pt x="2989057" y="4185357"/>
                  <a:pt x="3012427" y="4185357"/>
                </a:cubicBezTo>
                <a:cubicBezTo>
                  <a:pt x="3035963" y="4185357"/>
                  <a:pt x="3055465" y="4175045"/>
                  <a:pt x="3070935" y="4154422"/>
                </a:cubicBezTo>
                <a:cubicBezTo>
                  <a:pt x="3086407" y="4133798"/>
                  <a:pt x="3094141" y="4102123"/>
                  <a:pt x="3094141" y="4059397"/>
                </a:cubicBezTo>
                <a:cubicBezTo>
                  <a:pt x="3094141" y="4017493"/>
                  <a:pt x="3086611" y="3986516"/>
                  <a:pt x="3071551" y="3966468"/>
                </a:cubicBezTo>
                <a:cubicBezTo>
                  <a:pt x="3056493" y="3946420"/>
                  <a:pt x="3036785" y="3936395"/>
                  <a:pt x="3012427" y="3936395"/>
                </a:cubicBezTo>
                <a:close/>
                <a:moveTo>
                  <a:pt x="2317103" y="3936395"/>
                </a:moveTo>
                <a:cubicBezTo>
                  <a:pt x="2292746" y="3936395"/>
                  <a:pt x="2272914" y="3946502"/>
                  <a:pt x="2257608" y="3966715"/>
                </a:cubicBezTo>
                <a:cubicBezTo>
                  <a:pt x="2242302" y="3986927"/>
                  <a:pt x="2234649" y="4018232"/>
                  <a:pt x="2234649" y="4060630"/>
                </a:cubicBezTo>
                <a:cubicBezTo>
                  <a:pt x="2234649" y="4102206"/>
                  <a:pt x="2242549" y="4133387"/>
                  <a:pt x="2258348" y="4154175"/>
                </a:cubicBezTo>
                <a:cubicBezTo>
                  <a:pt x="2274147" y="4174963"/>
                  <a:pt x="2293732" y="4185357"/>
                  <a:pt x="2317103" y="4185357"/>
                </a:cubicBezTo>
                <a:cubicBezTo>
                  <a:pt x="2340638" y="4185357"/>
                  <a:pt x="2360141" y="4175045"/>
                  <a:pt x="2375611" y="4154422"/>
                </a:cubicBezTo>
                <a:cubicBezTo>
                  <a:pt x="2391081" y="4133798"/>
                  <a:pt x="2398816" y="4102123"/>
                  <a:pt x="2398816" y="4059397"/>
                </a:cubicBezTo>
                <a:cubicBezTo>
                  <a:pt x="2398816" y="4017493"/>
                  <a:pt x="2391287" y="3986516"/>
                  <a:pt x="2376227" y="3966468"/>
                </a:cubicBezTo>
                <a:cubicBezTo>
                  <a:pt x="2361168" y="3946420"/>
                  <a:pt x="2341459" y="3936395"/>
                  <a:pt x="2317103" y="3936395"/>
                </a:cubicBezTo>
                <a:close/>
                <a:moveTo>
                  <a:pt x="4957125" y="3880194"/>
                </a:moveTo>
                <a:lnTo>
                  <a:pt x="5176999" y="3880194"/>
                </a:lnTo>
                <a:lnTo>
                  <a:pt x="5176999" y="3941325"/>
                </a:lnTo>
                <a:lnTo>
                  <a:pt x="5016777" y="3941325"/>
                </a:lnTo>
                <a:lnTo>
                  <a:pt x="5016777" y="4021437"/>
                </a:lnTo>
                <a:lnTo>
                  <a:pt x="5165661" y="4021437"/>
                </a:lnTo>
                <a:lnTo>
                  <a:pt x="5165661" y="4082321"/>
                </a:lnTo>
                <a:lnTo>
                  <a:pt x="5016777" y="4082321"/>
                </a:lnTo>
                <a:lnTo>
                  <a:pt x="5016777" y="4180427"/>
                </a:lnTo>
                <a:lnTo>
                  <a:pt x="5182423" y="4180427"/>
                </a:lnTo>
                <a:lnTo>
                  <a:pt x="5182423" y="4241558"/>
                </a:lnTo>
                <a:lnTo>
                  <a:pt x="4957125" y="4241558"/>
                </a:lnTo>
                <a:close/>
                <a:moveTo>
                  <a:pt x="4662343" y="3880194"/>
                </a:moveTo>
                <a:lnTo>
                  <a:pt x="4720517" y="3880194"/>
                </a:lnTo>
                <a:lnTo>
                  <a:pt x="4841793" y="4121514"/>
                </a:lnTo>
                <a:lnTo>
                  <a:pt x="4841793" y="3880194"/>
                </a:lnTo>
                <a:lnTo>
                  <a:pt x="4897501" y="3880194"/>
                </a:lnTo>
                <a:lnTo>
                  <a:pt x="4897501" y="4241558"/>
                </a:lnTo>
                <a:lnTo>
                  <a:pt x="4837355" y="4241558"/>
                </a:lnTo>
                <a:lnTo>
                  <a:pt x="4718051" y="4005907"/>
                </a:lnTo>
                <a:lnTo>
                  <a:pt x="4718051" y="4241558"/>
                </a:lnTo>
                <a:lnTo>
                  <a:pt x="4662343" y="4241558"/>
                </a:lnTo>
                <a:close/>
                <a:moveTo>
                  <a:pt x="4545579" y="3880194"/>
                </a:moveTo>
                <a:lnTo>
                  <a:pt x="4605231" y="3880194"/>
                </a:lnTo>
                <a:lnTo>
                  <a:pt x="4605231" y="4241558"/>
                </a:lnTo>
                <a:lnTo>
                  <a:pt x="4545579" y="4241558"/>
                </a:lnTo>
                <a:close/>
                <a:moveTo>
                  <a:pt x="4252275" y="3880194"/>
                </a:moveTo>
                <a:lnTo>
                  <a:pt x="4311927" y="3880194"/>
                </a:lnTo>
                <a:lnTo>
                  <a:pt x="4311927" y="4022423"/>
                </a:lnTo>
                <a:lnTo>
                  <a:pt x="4429507" y="4022423"/>
                </a:lnTo>
                <a:lnTo>
                  <a:pt x="4429507" y="3880194"/>
                </a:lnTo>
                <a:lnTo>
                  <a:pt x="4489159" y="3880194"/>
                </a:lnTo>
                <a:lnTo>
                  <a:pt x="4489159" y="4241558"/>
                </a:lnTo>
                <a:lnTo>
                  <a:pt x="4429507" y="4241558"/>
                </a:lnTo>
                <a:lnTo>
                  <a:pt x="4429507" y="4083554"/>
                </a:lnTo>
                <a:lnTo>
                  <a:pt x="4311927" y="4083554"/>
                </a:lnTo>
                <a:lnTo>
                  <a:pt x="4311927" y="4241558"/>
                </a:lnTo>
                <a:lnTo>
                  <a:pt x="4252275" y="4241558"/>
                </a:lnTo>
                <a:close/>
                <a:moveTo>
                  <a:pt x="3746793" y="3880194"/>
                </a:moveTo>
                <a:lnTo>
                  <a:pt x="3810155" y="3880194"/>
                </a:lnTo>
                <a:lnTo>
                  <a:pt x="3928927" y="4241558"/>
                </a:lnTo>
                <a:lnTo>
                  <a:pt x="3864071" y="4241558"/>
                </a:lnTo>
                <a:lnTo>
                  <a:pt x="3838121" y="4159721"/>
                </a:lnTo>
                <a:lnTo>
                  <a:pt x="3719501" y="4159721"/>
                </a:lnTo>
                <a:lnTo>
                  <a:pt x="3695003" y="4241558"/>
                </a:lnTo>
                <a:lnTo>
                  <a:pt x="3631407" y="4241558"/>
                </a:lnTo>
                <a:close/>
                <a:moveTo>
                  <a:pt x="3317839" y="3880194"/>
                </a:moveTo>
                <a:lnTo>
                  <a:pt x="3407303" y="3880194"/>
                </a:lnTo>
                <a:lnTo>
                  <a:pt x="3461177" y="4126937"/>
                </a:lnTo>
                <a:lnTo>
                  <a:pt x="3514627" y="3880194"/>
                </a:lnTo>
                <a:lnTo>
                  <a:pt x="3604515" y="3880194"/>
                </a:lnTo>
                <a:lnTo>
                  <a:pt x="3604515" y="4241558"/>
                </a:lnTo>
                <a:lnTo>
                  <a:pt x="3548807" y="4241558"/>
                </a:lnTo>
                <a:lnTo>
                  <a:pt x="3548807" y="3956855"/>
                </a:lnTo>
                <a:lnTo>
                  <a:pt x="3489735" y="4241558"/>
                </a:lnTo>
                <a:lnTo>
                  <a:pt x="3432179" y="4241558"/>
                </a:lnTo>
                <a:lnTo>
                  <a:pt x="3373547" y="3956855"/>
                </a:lnTo>
                <a:lnTo>
                  <a:pt x="3373547" y="4241558"/>
                </a:lnTo>
                <a:lnTo>
                  <a:pt x="3317839" y="4241558"/>
                </a:lnTo>
                <a:close/>
                <a:moveTo>
                  <a:pt x="2611580" y="3880194"/>
                </a:moveTo>
                <a:lnTo>
                  <a:pt x="2846984" y="3880194"/>
                </a:lnTo>
                <a:lnTo>
                  <a:pt x="2846984" y="3941325"/>
                </a:lnTo>
                <a:lnTo>
                  <a:pt x="2759231" y="3941325"/>
                </a:lnTo>
                <a:lnTo>
                  <a:pt x="2759231" y="4241558"/>
                </a:lnTo>
                <a:lnTo>
                  <a:pt x="2699579" y="4241558"/>
                </a:lnTo>
                <a:lnTo>
                  <a:pt x="2699579" y="3941325"/>
                </a:lnTo>
                <a:lnTo>
                  <a:pt x="2611580" y="3941325"/>
                </a:lnTo>
                <a:close/>
                <a:moveTo>
                  <a:pt x="1890075" y="3880194"/>
                </a:moveTo>
                <a:lnTo>
                  <a:pt x="2016035" y="3880194"/>
                </a:lnTo>
                <a:cubicBezTo>
                  <a:pt x="2048244" y="3880194"/>
                  <a:pt x="2071250" y="3883440"/>
                  <a:pt x="2085054" y="3889931"/>
                </a:cubicBezTo>
                <a:cubicBezTo>
                  <a:pt x="2098858" y="3896422"/>
                  <a:pt x="2110197" y="3907679"/>
                  <a:pt x="2119071" y="3923701"/>
                </a:cubicBezTo>
                <a:cubicBezTo>
                  <a:pt x="2127944" y="3939723"/>
                  <a:pt x="2132381" y="3958909"/>
                  <a:pt x="2132381" y="3981258"/>
                </a:cubicBezTo>
                <a:cubicBezTo>
                  <a:pt x="2132381" y="4009523"/>
                  <a:pt x="2125603" y="4032283"/>
                  <a:pt x="2112045" y="4049537"/>
                </a:cubicBezTo>
                <a:cubicBezTo>
                  <a:pt x="2098488" y="4066792"/>
                  <a:pt x="2079220" y="4077638"/>
                  <a:pt x="2054242" y="4082075"/>
                </a:cubicBezTo>
                <a:cubicBezTo>
                  <a:pt x="2067060" y="4091277"/>
                  <a:pt x="2077659" y="4101343"/>
                  <a:pt x="2086040" y="4112271"/>
                </a:cubicBezTo>
                <a:cubicBezTo>
                  <a:pt x="2094421" y="4123199"/>
                  <a:pt x="2105842" y="4142795"/>
                  <a:pt x="2120303" y="4171060"/>
                </a:cubicBezTo>
                <a:lnTo>
                  <a:pt x="2156291" y="4241558"/>
                </a:lnTo>
                <a:lnTo>
                  <a:pt x="2084919" y="4241558"/>
                </a:lnTo>
                <a:lnTo>
                  <a:pt x="2041624" y="4162926"/>
                </a:lnTo>
                <a:cubicBezTo>
                  <a:pt x="2026044" y="4134497"/>
                  <a:pt x="2015460" y="4116708"/>
                  <a:pt x="2009873" y="4109559"/>
                </a:cubicBezTo>
                <a:cubicBezTo>
                  <a:pt x="2004285" y="4102411"/>
                  <a:pt x="1998369" y="4097481"/>
                  <a:pt x="1992125" y="4094770"/>
                </a:cubicBezTo>
                <a:cubicBezTo>
                  <a:pt x="1985880" y="4092058"/>
                  <a:pt x="1975856" y="4090702"/>
                  <a:pt x="1962052" y="4090702"/>
                </a:cubicBezTo>
                <a:lnTo>
                  <a:pt x="1949727" y="4090702"/>
                </a:lnTo>
                <a:lnTo>
                  <a:pt x="1949727" y="4241558"/>
                </a:lnTo>
                <a:lnTo>
                  <a:pt x="1890075" y="4241558"/>
                </a:lnTo>
                <a:close/>
                <a:moveTo>
                  <a:pt x="1611455" y="3880194"/>
                </a:moveTo>
                <a:lnTo>
                  <a:pt x="1846859" y="3880194"/>
                </a:lnTo>
                <a:lnTo>
                  <a:pt x="1846859" y="3941325"/>
                </a:lnTo>
                <a:lnTo>
                  <a:pt x="1759106" y="3941325"/>
                </a:lnTo>
                <a:lnTo>
                  <a:pt x="1759106" y="4241558"/>
                </a:lnTo>
                <a:lnTo>
                  <a:pt x="1699454" y="4241558"/>
                </a:lnTo>
                <a:lnTo>
                  <a:pt x="1699454" y="3941325"/>
                </a:lnTo>
                <a:lnTo>
                  <a:pt x="1611455" y="3941325"/>
                </a:lnTo>
                <a:close/>
                <a:moveTo>
                  <a:pt x="1338118" y="3880194"/>
                </a:moveTo>
                <a:lnTo>
                  <a:pt x="1396291" y="3880194"/>
                </a:lnTo>
                <a:lnTo>
                  <a:pt x="1517568" y="4121514"/>
                </a:lnTo>
                <a:lnTo>
                  <a:pt x="1517568" y="3880194"/>
                </a:lnTo>
                <a:lnTo>
                  <a:pt x="1573276" y="3880194"/>
                </a:lnTo>
                <a:lnTo>
                  <a:pt x="1573276" y="4241558"/>
                </a:lnTo>
                <a:lnTo>
                  <a:pt x="1513131" y="4241558"/>
                </a:lnTo>
                <a:lnTo>
                  <a:pt x="1393826" y="4005907"/>
                </a:lnTo>
                <a:lnTo>
                  <a:pt x="1393826" y="4241558"/>
                </a:lnTo>
                <a:lnTo>
                  <a:pt x="1338118" y="4241558"/>
                </a:lnTo>
                <a:close/>
                <a:moveTo>
                  <a:pt x="1221353" y="3880194"/>
                </a:moveTo>
                <a:lnTo>
                  <a:pt x="1281005" y="3880194"/>
                </a:lnTo>
                <a:lnTo>
                  <a:pt x="1281005" y="4241558"/>
                </a:lnTo>
                <a:lnTo>
                  <a:pt x="1221353" y="4241558"/>
                </a:lnTo>
                <a:close/>
                <a:moveTo>
                  <a:pt x="4085559" y="3874032"/>
                </a:moveTo>
                <a:cubicBezTo>
                  <a:pt x="4118785" y="3874032"/>
                  <a:pt x="4146583" y="3885371"/>
                  <a:pt x="4168953" y="3908048"/>
                </a:cubicBezTo>
                <a:cubicBezTo>
                  <a:pt x="4184907" y="3924153"/>
                  <a:pt x="4196587" y="3948063"/>
                  <a:pt x="4203989" y="3979779"/>
                </a:cubicBezTo>
                <a:lnTo>
                  <a:pt x="4144831" y="3997034"/>
                </a:lnTo>
                <a:cubicBezTo>
                  <a:pt x="4141043" y="3977478"/>
                  <a:pt x="4133511" y="3962483"/>
                  <a:pt x="4122235" y="3952048"/>
                </a:cubicBezTo>
                <a:cubicBezTo>
                  <a:pt x="4110959" y="3941613"/>
                  <a:pt x="4097667" y="3936395"/>
                  <a:pt x="4082355" y="3936395"/>
                </a:cubicBezTo>
                <a:cubicBezTo>
                  <a:pt x="4060459" y="3936395"/>
                  <a:pt x="4042595" y="3945927"/>
                  <a:pt x="4028767" y="3964989"/>
                </a:cubicBezTo>
                <a:cubicBezTo>
                  <a:pt x="4014939" y="3984051"/>
                  <a:pt x="4008025" y="4015521"/>
                  <a:pt x="4008025" y="4059397"/>
                </a:cubicBezTo>
                <a:cubicBezTo>
                  <a:pt x="4008025" y="4104917"/>
                  <a:pt x="4014763" y="4137290"/>
                  <a:pt x="4028237" y="4156517"/>
                </a:cubicBezTo>
                <a:cubicBezTo>
                  <a:pt x="4041713" y="4175744"/>
                  <a:pt x="4059215" y="4185357"/>
                  <a:pt x="4080741" y="4185357"/>
                </a:cubicBezTo>
                <a:cubicBezTo>
                  <a:pt x="4096517" y="4185357"/>
                  <a:pt x="4110157" y="4179236"/>
                  <a:pt x="4121659" y="4166993"/>
                </a:cubicBezTo>
                <a:cubicBezTo>
                  <a:pt x="4133163" y="4154750"/>
                  <a:pt x="4141461" y="4135318"/>
                  <a:pt x="4146555" y="4108697"/>
                </a:cubicBezTo>
                <a:lnTo>
                  <a:pt x="4204483" y="4131128"/>
                </a:lnTo>
                <a:cubicBezTo>
                  <a:pt x="4195445" y="4171553"/>
                  <a:pt x="4180407" y="4201092"/>
                  <a:pt x="4159375" y="4219743"/>
                </a:cubicBezTo>
                <a:cubicBezTo>
                  <a:pt x="4138339" y="4238395"/>
                  <a:pt x="4112457" y="4247721"/>
                  <a:pt x="4081727" y="4247721"/>
                </a:cubicBezTo>
                <a:cubicBezTo>
                  <a:pt x="4043109" y="4247721"/>
                  <a:pt x="4011805" y="4232849"/>
                  <a:pt x="3987813" y="4203105"/>
                </a:cubicBezTo>
                <a:cubicBezTo>
                  <a:pt x="3960205" y="4168760"/>
                  <a:pt x="3946401" y="4122418"/>
                  <a:pt x="3946401" y="4064081"/>
                </a:cubicBezTo>
                <a:cubicBezTo>
                  <a:pt x="3946401" y="4002457"/>
                  <a:pt x="3960299" y="3954225"/>
                  <a:pt x="3988097" y="3919387"/>
                </a:cubicBezTo>
                <a:cubicBezTo>
                  <a:pt x="4012277" y="3889150"/>
                  <a:pt x="4044765" y="3874032"/>
                  <a:pt x="4085559" y="3874032"/>
                </a:cubicBezTo>
                <a:close/>
                <a:moveTo>
                  <a:pt x="3012057" y="3874032"/>
                </a:moveTo>
                <a:cubicBezTo>
                  <a:pt x="3054455" y="3874032"/>
                  <a:pt x="3089005" y="3890218"/>
                  <a:pt x="3115709" y="3922592"/>
                </a:cubicBezTo>
                <a:cubicBezTo>
                  <a:pt x="3142413" y="3954965"/>
                  <a:pt x="3155765" y="4001060"/>
                  <a:pt x="3155765" y="4060876"/>
                </a:cubicBezTo>
                <a:cubicBezTo>
                  <a:pt x="3155765" y="4121350"/>
                  <a:pt x="3141633" y="4168595"/>
                  <a:pt x="3113367" y="4202612"/>
                </a:cubicBezTo>
                <a:cubicBezTo>
                  <a:pt x="3088553" y="4232684"/>
                  <a:pt x="3054867" y="4247721"/>
                  <a:pt x="3012305" y="4247721"/>
                </a:cubicBezTo>
                <a:cubicBezTo>
                  <a:pt x="2969414" y="4247721"/>
                  <a:pt x="2935562" y="4232849"/>
                  <a:pt x="2910748" y="4203105"/>
                </a:cubicBezTo>
                <a:cubicBezTo>
                  <a:pt x="2882483" y="4169088"/>
                  <a:pt x="2868350" y="4122418"/>
                  <a:pt x="2868350" y="4063095"/>
                </a:cubicBezTo>
                <a:cubicBezTo>
                  <a:pt x="2868350" y="4020040"/>
                  <a:pt x="2874718" y="3984586"/>
                  <a:pt x="2887454" y="3956731"/>
                </a:cubicBezTo>
                <a:cubicBezTo>
                  <a:pt x="2900189" y="3928877"/>
                  <a:pt x="2916828" y="3908131"/>
                  <a:pt x="2937369" y="3894491"/>
                </a:cubicBezTo>
                <a:cubicBezTo>
                  <a:pt x="2957911" y="3880852"/>
                  <a:pt x="2982807" y="3874032"/>
                  <a:pt x="3012057" y="3874032"/>
                </a:cubicBezTo>
                <a:close/>
                <a:moveTo>
                  <a:pt x="2316733" y="3874032"/>
                </a:moveTo>
                <a:cubicBezTo>
                  <a:pt x="2359130" y="3874032"/>
                  <a:pt x="2393681" y="3890218"/>
                  <a:pt x="2420385" y="3922592"/>
                </a:cubicBezTo>
                <a:cubicBezTo>
                  <a:pt x="2447089" y="3954965"/>
                  <a:pt x="2460440" y="4001060"/>
                  <a:pt x="2460440" y="4060876"/>
                </a:cubicBezTo>
                <a:cubicBezTo>
                  <a:pt x="2460440" y="4121350"/>
                  <a:pt x="2446308" y="4168595"/>
                  <a:pt x="2418043" y="4202612"/>
                </a:cubicBezTo>
                <a:cubicBezTo>
                  <a:pt x="2393229" y="4232684"/>
                  <a:pt x="2359541" y="4247721"/>
                  <a:pt x="2316979" y="4247721"/>
                </a:cubicBezTo>
                <a:cubicBezTo>
                  <a:pt x="2274089" y="4247721"/>
                  <a:pt x="2240237" y="4232849"/>
                  <a:pt x="2215423" y="4203105"/>
                </a:cubicBezTo>
                <a:cubicBezTo>
                  <a:pt x="2187158" y="4169088"/>
                  <a:pt x="2173025" y="4122418"/>
                  <a:pt x="2173025" y="4063095"/>
                </a:cubicBezTo>
                <a:cubicBezTo>
                  <a:pt x="2173025" y="4020040"/>
                  <a:pt x="2179393" y="3984586"/>
                  <a:pt x="2192129" y="3956731"/>
                </a:cubicBezTo>
                <a:cubicBezTo>
                  <a:pt x="2204864" y="3928877"/>
                  <a:pt x="2221503" y="3908131"/>
                  <a:pt x="2242044" y="3894491"/>
                </a:cubicBezTo>
                <a:cubicBezTo>
                  <a:pt x="2262586" y="3880852"/>
                  <a:pt x="2287482" y="3874032"/>
                  <a:pt x="2316733" y="3874032"/>
                </a:cubicBezTo>
                <a:close/>
                <a:moveTo>
                  <a:pt x="3868781" y="2283478"/>
                </a:moveTo>
                <a:lnTo>
                  <a:pt x="4533707" y="2283478"/>
                </a:lnTo>
                <a:lnTo>
                  <a:pt x="4533707" y="2403285"/>
                </a:lnTo>
                <a:cubicBezTo>
                  <a:pt x="4434439" y="2532219"/>
                  <a:pt x="4347151" y="2700091"/>
                  <a:pt x="4271845" y="2906900"/>
                </a:cubicBezTo>
                <a:cubicBezTo>
                  <a:pt x="4196539" y="3113709"/>
                  <a:pt x="4153179" y="3318664"/>
                  <a:pt x="4141769" y="3521765"/>
                </a:cubicBezTo>
                <a:lnTo>
                  <a:pt x="4012549" y="3521765"/>
                </a:lnTo>
                <a:cubicBezTo>
                  <a:pt x="4014261" y="3416792"/>
                  <a:pt x="4030911" y="3294418"/>
                  <a:pt x="4062497" y="3154643"/>
                </a:cubicBezTo>
                <a:cubicBezTo>
                  <a:pt x="4094085" y="3014869"/>
                  <a:pt x="4137481" y="2881655"/>
                  <a:pt x="4192687" y="2755003"/>
                </a:cubicBezTo>
                <a:cubicBezTo>
                  <a:pt x="4247893" y="2628350"/>
                  <a:pt x="4307367" y="2520524"/>
                  <a:pt x="4371113" y="2431525"/>
                </a:cubicBezTo>
                <a:lnTo>
                  <a:pt x="3868781" y="2431525"/>
                </a:lnTo>
                <a:close/>
                <a:moveTo>
                  <a:pt x="3068681" y="2283478"/>
                </a:moveTo>
                <a:lnTo>
                  <a:pt x="3733607" y="2283478"/>
                </a:lnTo>
                <a:lnTo>
                  <a:pt x="3733607" y="2403285"/>
                </a:lnTo>
                <a:cubicBezTo>
                  <a:pt x="3634339" y="2532219"/>
                  <a:pt x="3547051" y="2700091"/>
                  <a:pt x="3471745" y="2906900"/>
                </a:cubicBezTo>
                <a:cubicBezTo>
                  <a:pt x="3396439" y="3113709"/>
                  <a:pt x="3353079" y="3318664"/>
                  <a:pt x="3341669" y="3521765"/>
                </a:cubicBezTo>
                <a:lnTo>
                  <a:pt x="3212449" y="3521765"/>
                </a:lnTo>
                <a:cubicBezTo>
                  <a:pt x="3214161" y="3416792"/>
                  <a:pt x="3230811" y="3294418"/>
                  <a:pt x="3262397" y="3154643"/>
                </a:cubicBezTo>
                <a:cubicBezTo>
                  <a:pt x="3293985" y="3014869"/>
                  <a:pt x="3337381" y="2881655"/>
                  <a:pt x="3392587" y="2755003"/>
                </a:cubicBezTo>
                <a:cubicBezTo>
                  <a:pt x="3447793" y="2628350"/>
                  <a:pt x="3507267" y="2520524"/>
                  <a:pt x="3571013" y="2431525"/>
                </a:cubicBezTo>
                <a:lnTo>
                  <a:pt x="3068681" y="2431525"/>
                </a:lnTo>
                <a:close/>
                <a:moveTo>
                  <a:pt x="5053975" y="2262084"/>
                </a:moveTo>
                <a:lnTo>
                  <a:pt x="5136127" y="2262084"/>
                </a:lnTo>
                <a:lnTo>
                  <a:pt x="5136127" y="3521765"/>
                </a:lnTo>
                <a:lnTo>
                  <a:pt x="5009475" y="3521765"/>
                </a:lnTo>
                <a:lnTo>
                  <a:pt x="5009475" y="2540207"/>
                </a:lnTo>
                <a:cubicBezTo>
                  <a:pt x="4980379" y="2574437"/>
                  <a:pt x="4941299" y="2609381"/>
                  <a:pt x="4892235" y="2645037"/>
                </a:cubicBezTo>
                <a:cubicBezTo>
                  <a:pt x="4843171" y="2680694"/>
                  <a:pt x="4798101" y="2707651"/>
                  <a:pt x="4757025" y="2725907"/>
                </a:cubicBezTo>
                <a:lnTo>
                  <a:pt x="4757025" y="2577004"/>
                </a:lnTo>
                <a:cubicBezTo>
                  <a:pt x="4826627" y="2537069"/>
                  <a:pt x="4888099" y="2488290"/>
                  <a:pt x="4941441" y="2430669"/>
                </a:cubicBezTo>
                <a:cubicBezTo>
                  <a:pt x="4994783" y="2373048"/>
                  <a:pt x="5032295" y="2316853"/>
                  <a:pt x="5053975" y="2262084"/>
                </a:cubicBezTo>
                <a:close/>
                <a:moveTo>
                  <a:pt x="2508864" y="2244969"/>
                </a:moveTo>
                <a:cubicBezTo>
                  <a:pt x="2585312" y="2244969"/>
                  <a:pt x="2652204" y="2260087"/>
                  <a:pt x="2709540" y="2290324"/>
                </a:cubicBezTo>
                <a:cubicBezTo>
                  <a:pt x="2766876" y="2320561"/>
                  <a:pt x="2811376" y="2363920"/>
                  <a:pt x="2843039" y="2420400"/>
                </a:cubicBezTo>
                <a:cubicBezTo>
                  <a:pt x="2874702" y="2476880"/>
                  <a:pt x="2891675" y="2543344"/>
                  <a:pt x="2893957" y="2619792"/>
                </a:cubicBezTo>
                <a:lnTo>
                  <a:pt x="2763025" y="2631773"/>
                </a:lnTo>
                <a:cubicBezTo>
                  <a:pt x="2756179" y="2550190"/>
                  <a:pt x="2731790" y="2489717"/>
                  <a:pt x="2689858" y="2450352"/>
                </a:cubicBezTo>
                <a:cubicBezTo>
                  <a:pt x="2647925" y="2410987"/>
                  <a:pt x="2589021" y="2391304"/>
                  <a:pt x="2513143" y="2391304"/>
                </a:cubicBezTo>
                <a:cubicBezTo>
                  <a:pt x="2436124" y="2391304"/>
                  <a:pt x="2377362" y="2408560"/>
                  <a:pt x="2336856" y="2443071"/>
                </a:cubicBezTo>
                <a:cubicBezTo>
                  <a:pt x="2296350" y="2477582"/>
                  <a:pt x="2276097" y="2522218"/>
                  <a:pt x="2276097" y="2576978"/>
                </a:cubicBezTo>
                <a:cubicBezTo>
                  <a:pt x="2276097" y="2627753"/>
                  <a:pt x="2290935" y="2667113"/>
                  <a:pt x="2320610" y="2695059"/>
                </a:cubicBezTo>
                <a:cubicBezTo>
                  <a:pt x="2350276" y="2723014"/>
                  <a:pt x="2417003" y="2751317"/>
                  <a:pt x="2520791" y="2779967"/>
                </a:cubicBezTo>
                <a:cubicBezTo>
                  <a:pt x="2622288" y="2808056"/>
                  <a:pt x="2693566" y="2832413"/>
                  <a:pt x="2734625" y="2853041"/>
                </a:cubicBezTo>
                <a:cubicBezTo>
                  <a:pt x="2797354" y="2885132"/>
                  <a:pt x="2844726" y="2927249"/>
                  <a:pt x="2876741" y="2979393"/>
                </a:cubicBezTo>
                <a:cubicBezTo>
                  <a:pt x="2908757" y="3031536"/>
                  <a:pt x="2924764" y="3093800"/>
                  <a:pt x="2924764" y="3166183"/>
                </a:cubicBezTo>
                <a:cubicBezTo>
                  <a:pt x="2924764" y="3237987"/>
                  <a:pt x="2907935" y="3303379"/>
                  <a:pt x="2874274" y="3362360"/>
                </a:cubicBezTo>
                <a:cubicBezTo>
                  <a:pt x="2840614" y="3421340"/>
                  <a:pt x="2794831" y="3466219"/>
                  <a:pt x="2736925" y="3496995"/>
                </a:cubicBezTo>
                <a:cubicBezTo>
                  <a:pt x="2679018" y="3527771"/>
                  <a:pt x="2609274" y="3543159"/>
                  <a:pt x="2527691" y="3543159"/>
                </a:cubicBezTo>
                <a:cubicBezTo>
                  <a:pt x="2400468" y="3543159"/>
                  <a:pt x="2299060" y="3504935"/>
                  <a:pt x="2223468" y="3428487"/>
                </a:cubicBezTo>
                <a:cubicBezTo>
                  <a:pt x="2147875" y="3352039"/>
                  <a:pt x="2108653" y="3248492"/>
                  <a:pt x="2105800" y="3117846"/>
                </a:cubicBezTo>
                <a:lnTo>
                  <a:pt x="2234165" y="3104153"/>
                </a:lnTo>
                <a:cubicBezTo>
                  <a:pt x="2241011" y="3173185"/>
                  <a:pt x="2256557" y="3226955"/>
                  <a:pt x="2280804" y="3265465"/>
                </a:cubicBezTo>
                <a:cubicBezTo>
                  <a:pt x="2305050" y="3303974"/>
                  <a:pt x="2339709" y="3334924"/>
                  <a:pt x="2384779" y="3358315"/>
                </a:cubicBezTo>
                <a:cubicBezTo>
                  <a:pt x="2429849" y="3381705"/>
                  <a:pt x="2480624" y="3393401"/>
                  <a:pt x="2537104" y="3393401"/>
                </a:cubicBezTo>
                <a:cubicBezTo>
                  <a:pt x="2618116" y="3393401"/>
                  <a:pt x="2681015" y="3373618"/>
                  <a:pt x="2725800" y="3334053"/>
                </a:cubicBezTo>
                <a:cubicBezTo>
                  <a:pt x="2770585" y="3294487"/>
                  <a:pt x="2792977" y="3243108"/>
                  <a:pt x="2792977" y="3179915"/>
                </a:cubicBezTo>
                <a:cubicBezTo>
                  <a:pt x="2792977" y="3142912"/>
                  <a:pt x="2784847" y="3110605"/>
                  <a:pt x="2768588" y="3082993"/>
                </a:cubicBezTo>
                <a:cubicBezTo>
                  <a:pt x="2752328" y="3055382"/>
                  <a:pt x="2727797" y="3032751"/>
                  <a:pt x="2694992" y="3015101"/>
                </a:cubicBezTo>
                <a:cubicBezTo>
                  <a:pt x="2662188" y="2997451"/>
                  <a:pt x="2591303" y="2972500"/>
                  <a:pt x="2482335" y="2940248"/>
                </a:cubicBezTo>
                <a:cubicBezTo>
                  <a:pt x="2385349" y="2911456"/>
                  <a:pt x="2316318" y="2882511"/>
                  <a:pt x="2275241" y="2853415"/>
                </a:cubicBezTo>
                <a:cubicBezTo>
                  <a:pt x="2234165" y="2824319"/>
                  <a:pt x="2202216" y="2787379"/>
                  <a:pt x="2179396" y="2742594"/>
                </a:cubicBezTo>
                <a:cubicBezTo>
                  <a:pt x="2156576" y="2697809"/>
                  <a:pt x="2145165" y="2647177"/>
                  <a:pt x="2145165" y="2590696"/>
                </a:cubicBezTo>
                <a:cubicBezTo>
                  <a:pt x="2145165" y="2489146"/>
                  <a:pt x="2177970" y="2406137"/>
                  <a:pt x="2243578" y="2341670"/>
                </a:cubicBezTo>
                <a:cubicBezTo>
                  <a:pt x="2309186" y="2277202"/>
                  <a:pt x="2397615" y="2244969"/>
                  <a:pt x="2508864" y="2244969"/>
                </a:cubicBezTo>
                <a:close/>
                <a:moveTo>
                  <a:pt x="1557539" y="2244969"/>
                </a:moveTo>
                <a:cubicBezTo>
                  <a:pt x="1656906" y="2244969"/>
                  <a:pt x="1742279" y="2275845"/>
                  <a:pt x="1813659" y="2337598"/>
                </a:cubicBezTo>
                <a:cubicBezTo>
                  <a:pt x="1885040" y="2399351"/>
                  <a:pt x="1935006" y="2489993"/>
                  <a:pt x="1963558" y="2609523"/>
                </a:cubicBezTo>
                <a:lnTo>
                  <a:pt x="1830059" y="2648033"/>
                </a:lnTo>
                <a:cubicBezTo>
                  <a:pt x="1784356" y="2474028"/>
                  <a:pt x="1692665" y="2387025"/>
                  <a:pt x="1554985" y="2387025"/>
                </a:cubicBezTo>
                <a:cubicBezTo>
                  <a:pt x="1486426" y="2387025"/>
                  <a:pt x="1427009" y="2404584"/>
                  <a:pt x="1376733" y="2439701"/>
                </a:cubicBezTo>
                <a:cubicBezTo>
                  <a:pt x="1326457" y="2474819"/>
                  <a:pt x="1286323" y="2529492"/>
                  <a:pt x="1256331" y="2603720"/>
                </a:cubicBezTo>
                <a:cubicBezTo>
                  <a:pt x="1226339" y="2677949"/>
                  <a:pt x="1211343" y="2771873"/>
                  <a:pt x="1211343" y="2885493"/>
                </a:cubicBezTo>
                <a:cubicBezTo>
                  <a:pt x="1211343" y="3057367"/>
                  <a:pt x="1241580" y="3186271"/>
                  <a:pt x="1302054" y="3272204"/>
                </a:cubicBezTo>
                <a:cubicBezTo>
                  <a:pt x="1362528" y="3358136"/>
                  <a:pt x="1442970" y="3401103"/>
                  <a:pt x="1543379" y="3401103"/>
                </a:cubicBezTo>
                <a:cubicBezTo>
                  <a:pt x="1617545" y="3401103"/>
                  <a:pt x="1681584" y="3374717"/>
                  <a:pt x="1735497" y="3321945"/>
                </a:cubicBezTo>
                <a:cubicBezTo>
                  <a:pt x="1789410" y="3269173"/>
                  <a:pt x="1825495" y="3189159"/>
                  <a:pt x="1843751" y="3081904"/>
                </a:cubicBezTo>
                <a:lnTo>
                  <a:pt x="1980673" y="3123836"/>
                </a:lnTo>
                <a:cubicBezTo>
                  <a:pt x="1950436" y="3264751"/>
                  <a:pt x="1897522" y="3369868"/>
                  <a:pt x="1821929" y="3439184"/>
                </a:cubicBezTo>
                <a:cubicBezTo>
                  <a:pt x="1746337" y="3508501"/>
                  <a:pt x="1654343" y="3543159"/>
                  <a:pt x="1545946" y="3543159"/>
                </a:cubicBezTo>
                <a:cubicBezTo>
                  <a:pt x="1450671" y="3543159"/>
                  <a:pt x="1369231" y="3519895"/>
                  <a:pt x="1301626" y="3473368"/>
                </a:cubicBezTo>
                <a:cubicBezTo>
                  <a:pt x="1234021" y="3426840"/>
                  <a:pt x="1178682" y="3352197"/>
                  <a:pt x="1135609" y="3249439"/>
                </a:cubicBezTo>
                <a:cubicBezTo>
                  <a:pt x="1092535" y="3146681"/>
                  <a:pt x="1070998" y="3025370"/>
                  <a:pt x="1070998" y="2885506"/>
                </a:cubicBezTo>
                <a:cubicBezTo>
                  <a:pt x="1070998" y="2747345"/>
                  <a:pt x="1092555" y="2630454"/>
                  <a:pt x="1135669" y="2534831"/>
                </a:cubicBezTo>
                <a:cubicBezTo>
                  <a:pt x="1178782" y="2439209"/>
                  <a:pt x="1237172" y="2366993"/>
                  <a:pt x="1310839" y="2318183"/>
                </a:cubicBezTo>
                <a:cubicBezTo>
                  <a:pt x="1384506" y="2269374"/>
                  <a:pt x="1466739" y="2244969"/>
                  <a:pt x="1557539" y="2244969"/>
                </a:cubicBezTo>
                <a:close/>
                <a:moveTo>
                  <a:pt x="1312413" y="1681317"/>
                </a:moveTo>
                <a:lnTo>
                  <a:pt x="1312413" y="1681318"/>
                </a:lnTo>
                <a:lnTo>
                  <a:pt x="1313057" y="1681913"/>
                </a:lnTo>
                <a:close/>
                <a:moveTo>
                  <a:pt x="3586641" y="1610668"/>
                </a:moveTo>
                <a:lnTo>
                  <a:pt x="3586641" y="1754454"/>
                </a:lnTo>
                <a:lnTo>
                  <a:pt x="3671979" y="1754454"/>
                </a:lnTo>
                <a:cubicBezTo>
                  <a:pt x="3698871" y="1754454"/>
                  <a:pt x="3718535" y="1748372"/>
                  <a:pt x="3730975" y="1736206"/>
                </a:cubicBezTo>
                <a:cubicBezTo>
                  <a:pt x="3743415" y="1724041"/>
                  <a:pt x="3749635" y="1705702"/>
                  <a:pt x="3749635" y="1681189"/>
                </a:cubicBezTo>
                <a:cubicBezTo>
                  <a:pt x="3749635" y="1665274"/>
                  <a:pt x="3746571" y="1651645"/>
                  <a:pt x="3740443" y="1640303"/>
                </a:cubicBezTo>
                <a:cubicBezTo>
                  <a:pt x="3734315" y="1628961"/>
                  <a:pt x="3726905" y="1621186"/>
                  <a:pt x="3718215" y="1616979"/>
                </a:cubicBezTo>
                <a:cubicBezTo>
                  <a:pt x="3709527" y="1612771"/>
                  <a:pt x="3693839" y="1610668"/>
                  <a:pt x="3671155" y="1610668"/>
                </a:cubicBezTo>
                <a:close/>
                <a:moveTo>
                  <a:pt x="4224815" y="1607649"/>
                </a:moveTo>
                <a:lnTo>
                  <a:pt x="4224815" y="1740734"/>
                </a:lnTo>
                <a:lnTo>
                  <a:pt x="4318661" y="1740734"/>
                </a:lnTo>
                <a:cubicBezTo>
                  <a:pt x="4339149" y="1740734"/>
                  <a:pt x="4354699" y="1738264"/>
                  <a:pt x="4365309" y="1733325"/>
                </a:cubicBezTo>
                <a:cubicBezTo>
                  <a:pt x="4375919" y="1728386"/>
                  <a:pt x="4384335" y="1720611"/>
                  <a:pt x="4390555" y="1710001"/>
                </a:cubicBezTo>
                <a:cubicBezTo>
                  <a:pt x="4396773" y="1699391"/>
                  <a:pt x="4399883" y="1687043"/>
                  <a:pt x="4399883" y="1672957"/>
                </a:cubicBezTo>
                <a:cubicBezTo>
                  <a:pt x="4399883" y="1652651"/>
                  <a:pt x="4393939" y="1636690"/>
                  <a:pt x="4382047" y="1625074"/>
                </a:cubicBezTo>
                <a:cubicBezTo>
                  <a:pt x="4370157" y="1613457"/>
                  <a:pt x="4352503" y="1607649"/>
                  <a:pt x="4329087" y="1607649"/>
                </a:cubicBezTo>
                <a:close/>
                <a:moveTo>
                  <a:pt x="3018301" y="1605454"/>
                </a:moveTo>
                <a:cubicBezTo>
                  <a:pt x="3014039" y="1631248"/>
                  <a:pt x="3008015" y="1656859"/>
                  <a:pt x="3000229" y="1682287"/>
                </a:cubicBezTo>
                <a:lnTo>
                  <a:pt x="2963531" y="1800279"/>
                </a:lnTo>
                <a:lnTo>
                  <a:pt x="3075899" y="1800279"/>
                </a:lnTo>
                <a:lnTo>
                  <a:pt x="3041615" y="1688872"/>
                </a:lnTo>
                <a:cubicBezTo>
                  <a:pt x="3031009" y="1654663"/>
                  <a:pt x="3023237" y="1626857"/>
                  <a:pt x="3018301" y="1605454"/>
                </a:cubicBezTo>
                <a:close/>
                <a:moveTo>
                  <a:pt x="4181185" y="1563196"/>
                </a:moveTo>
                <a:lnTo>
                  <a:pt x="4327441" y="1563196"/>
                </a:lnTo>
                <a:cubicBezTo>
                  <a:pt x="4357991" y="1563196"/>
                  <a:pt x="4380539" y="1566944"/>
                  <a:pt x="4395081" y="1574440"/>
                </a:cubicBezTo>
                <a:cubicBezTo>
                  <a:pt x="4409625" y="1581936"/>
                  <a:pt x="4421561" y="1594414"/>
                  <a:pt x="4430891" y="1611872"/>
                </a:cubicBezTo>
                <a:cubicBezTo>
                  <a:pt x="4440221" y="1629331"/>
                  <a:pt x="4444885" y="1649578"/>
                  <a:pt x="4444885" y="1672614"/>
                </a:cubicBezTo>
                <a:cubicBezTo>
                  <a:pt x="4444885" y="1702961"/>
                  <a:pt x="4436973" y="1727550"/>
                  <a:pt x="4421149" y="1746381"/>
                </a:cubicBezTo>
                <a:cubicBezTo>
                  <a:pt x="4405327" y="1765212"/>
                  <a:pt x="4382323" y="1777187"/>
                  <a:pt x="4352137" y="1782306"/>
                </a:cubicBezTo>
                <a:cubicBezTo>
                  <a:pt x="4364395" y="1789669"/>
                  <a:pt x="4373723" y="1797124"/>
                  <a:pt x="4380127" y="1804670"/>
                </a:cubicBezTo>
                <a:cubicBezTo>
                  <a:pt x="4393115" y="1820036"/>
                  <a:pt x="4404549" y="1837141"/>
                  <a:pt x="4414427" y="1855983"/>
                </a:cubicBezTo>
                <a:lnTo>
                  <a:pt x="4472051" y="1965469"/>
                </a:lnTo>
                <a:lnTo>
                  <a:pt x="4417171" y="1965469"/>
                </a:lnTo>
                <a:lnTo>
                  <a:pt x="4373181" y="1881824"/>
                </a:lnTo>
                <a:cubicBezTo>
                  <a:pt x="4356137" y="1849099"/>
                  <a:pt x="4343275" y="1827056"/>
                  <a:pt x="4334595" y="1815695"/>
                </a:cubicBezTo>
                <a:cubicBezTo>
                  <a:pt x="4325915" y="1804335"/>
                  <a:pt x="4317511" y="1796684"/>
                  <a:pt x="4309379" y="1792744"/>
                </a:cubicBezTo>
                <a:cubicBezTo>
                  <a:pt x="4301247" y="1788804"/>
                  <a:pt x="4289869" y="1786834"/>
                  <a:pt x="4275249" y="1786834"/>
                </a:cubicBezTo>
                <a:lnTo>
                  <a:pt x="4224815" y="1786834"/>
                </a:lnTo>
                <a:lnTo>
                  <a:pt x="4224815" y="1965469"/>
                </a:lnTo>
                <a:lnTo>
                  <a:pt x="4181185" y="1965469"/>
                </a:lnTo>
                <a:close/>
                <a:moveTo>
                  <a:pt x="3847811" y="1563196"/>
                </a:moveTo>
                <a:lnTo>
                  <a:pt x="3891441" y="1563196"/>
                </a:lnTo>
                <a:lnTo>
                  <a:pt x="3891441" y="1795340"/>
                </a:lnTo>
                <a:cubicBezTo>
                  <a:pt x="3891441" y="1831744"/>
                  <a:pt x="3894275" y="1858087"/>
                  <a:pt x="3899947" y="1874368"/>
                </a:cubicBezTo>
                <a:cubicBezTo>
                  <a:pt x="3905617" y="1890649"/>
                  <a:pt x="3914901" y="1903043"/>
                  <a:pt x="3927799" y="1911549"/>
                </a:cubicBezTo>
                <a:cubicBezTo>
                  <a:pt x="3940695" y="1920056"/>
                  <a:pt x="3956383" y="1924309"/>
                  <a:pt x="3974859" y="1924309"/>
                </a:cubicBezTo>
                <a:cubicBezTo>
                  <a:pt x="4005957" y="1924309"/>
                  <a:pt x="4028503" y="1915528"/>
                  <a:pt x="4042499" y="1897966"/>
                </a:cubicBezTo>
                <a:cubicBezTo>
                  <a:pt x="4056493" y="1880405"/>
                  <a:pt x="4063491" y="1846196"/>
                  <a:pt x="4063491" y="1795340"/>
                </a:cubicBezTo>
                <a:lnTo>
                  <a:pt x="4063491" y="1563196"/>
                </a:lnTo>
                <a:lnTo>
                  <a:pt x="4107119" y="1563196"/>
                </a:lnTo>
                <a:lnTo>
                  <a:pt x="4107119" y="1795614"/>
                </a:lnTo>
                <a:cubicBezTo>
                  <a:pt x="4107119" y="1834580"/>
                  <a:pt x="4103329" y="1866547"/>
                  <a:pt x="4095745" y="1891518"/>
                </a:cubicBezTo>
                <a:cubicBezTo>
                  <a:pt x="4088163" y="1916488"/>
                  <a:pt x="4074365" y="1936200"/>
                  <a:pt x="4054353" y="1950652"/>
                </a:cubicBezTo>
                <a:cubicBezTo>
                  <a:pt x="4034343" y="1965103"/>
                  <a:pt x="4008895" y="1972329"/>
                  <a:pt x="3978015" y="1972329"/>
                </a:cubicBezTo>
                <a:cubicBezTo>
                  <a:pt x="3934521" y="1972329"/>
                  <a:pt x="3901947" y="1959341"/>
                  <a:pt x="3880293" y="1933364"/>
                </a:cubicBezTo>
                <a:cubicBezTo>
                  <a:pt x="3858637" y="1907387"/>
                  <a:pt x="3847811" y="1861471"/>
                  <a:pt x="3847811" y="1795614"/>
                </a:cubicBezTo>
                <a:close/>
                <a:moveTo>
                  <a:pt x="3543011" y="1563196"/>
                </a:moveTo>
                <a:lnTo>
                  <a:pt x="3667315" y="1563196"/>
                </a:lnTo>
                <a:cubicBezTo>
                  <a:pt x="3696583" y="1563196"/>
                  <a:pt x="3718171" y="1565757"/>
                  <a:pt x="3732073" y="1570879"/>
                </a:cubicBezTo>
                <a:cubicBezTo>
                  <a:pt x="3751099" y="1577831"/>
                  <a:pt x="3766283" y="1590728"/>
                  <a:pt x="3777623" y="1609570"/>
                </a:cubicBezTo>
                <a:cubicBezTo>
                  <a:pt x="3788967" y="1628412"/>
                  <a:pt x="3794637" y="1651554"/>
                  <a:pt x="3794637" y="1678994"/>
                </a:cubicBezTo>
                <a:cubicBezTo>
                  <a:pt x="3794637" y="1715215"/>
                  <a:pt x="3785399" y="1744759"/>
                  <a:pt x="3766923" y="1767625"/>
                </a:cubicBezTo>
                <a:cubicBezTo>
                  <a:pt x="3748445" y="1790492"/>
                  <a:pt x="3716523" y="1801926"/>
                  <a:pt x="3671155" y="1801926"/>
                </a:cubicBezTo>
                <a:lnTo>
                  <a:pt x="3586641" y="1801926"/>
                </a:lnTo>
                <a:lnTo>
                  <a:pt x="3586641" y="1965469"/>
                </a:lnTo>
                <a:lnTo>
                  <a:pt x="3543011" y="1965469"/>
                </a:lnTo>
                <a:close/>
                <a:moveTo>
                  <a:pt x="3208537" y="1563196"/>
                </a:moveTo>
                <a:lnTo>
                  <a:pt x="3253265" y="1563196"/>
                </a:lnTo>
                <a:lnTo>
                  <a:pt x="3426687" y="1879659"/>
                </a:lnTo>
                <a:lnTo>
                  <a:pt x="3426687" y="1563196"/>
                </a:lnTo>
                <a:lnTo>
                  <a:pt x="3468397" y="1563196"/>
                </a:lnTo>
                <a:lnTo>
                  <a:pt x="3468397" y="1965469"/>
                </a:lnTo>
                <a:lnTo>
                  <a:pt x="3423669" y="1965469"/>
                </a:lnTo>
                <a:lnTo>
                  <a:pt x="3250521" y="1648947"/>
                </a:lnTo>
                <a:lnTo>
                  <a:pt x="3250521" y="1965469"/>
                </a:lnTo>
                <a:lnTo>
                  <a:pt x="3208537" y="1965469"/>
                </a:lnTo>
                <a:close/>
                <a:moveTo>
                  <a:pt x="2598663" y="1563196"/>
                </a:moveTo>
                <a:lnTo>
                  <a:pt x="2642293" y="1563196"/>
                </a:lnTo>
                <a:lnTo>
                  <a:pt x="2642293" y="1762686"/>
                </a:lnTo>
                <a:lnTo>
                  <a:pt x="2806184" y="1563196"/>
                </a:lnTo>
                <a:lnTo>
                  <a:pt x="2865382" y="1563196"/>
                </a:lnTo>
                <a:lnTo>
                  <a:pt x="2726912" y="1726362"/>
                </a:lnTo>
                <a:lnTo>
                  <a:pt x="2869758" y="1962721"/>
                </a:lnTo>
                <a:lnTo>
                  <a:pt x="2996109" y="1563196"/>
                </a:lnTo>
                <a:lnTo>
                  <a:pt x="3042773" y="1563196"/>
                </a:lnTo>
                <a:lnTo>
                  <a:pt x="3177865" y="1965469"/>
                </a:lnTo>
                <a:lnTo>
                  <a:pt x="3127919" y="1965469"/>
                </a:lnTo>
                <a:lnTo>
                  <a:pt x="3089551" y="1843635"/>
                </a:lnTo>
                <a:lnTo>
                  <a:pt x="2950772" y="1843635"/>
                </a:lnTo>
                <a:lnTo>
                  <a:pt x="2914915" y="1965469"/>
                </a:lnTo>
                <a:lnTo>
                  <a:pt x="2871419" y="1965469"/>
                </a:lnTo>
                <a:lnTo>
                  <a:pt x="2868889" y="1965469"/>
                </a:lnTo>
                <a:lnTo>
                  <a:pt x="2813794" y="1965469"/>
                </a:lnTo>
                <a:lnTo>
                  <a:pt x="2696621" y="1762047"/>
                </a:lnTo>
                <a:lnTo>
                  <a:pt x="2642293" y="1826073"/>
                </a:lnTo>
                <a:lnTo>
                  <a:pt x="2642293" y="1965469"/>
                </a:lnTo>
                <a:lnTo>
                  <a:pt x="2598663" y="1965469"/>
                </a:lnTo>
                <a:close/>
                <a:moveTo>
                  <a:pt x="2176112" y="1563196"/>
                </a:moveTo>
                <a:lnTo>
                  <a:pt x="2437617" y="1563196"/>
                </a:lnTo>
                <a:lnTo>
                  <a:pt x="2437617" y="1610668"/>
                </a:lnTo>
                <a:lnTo>
                  <a:pt x="2328405" y="1610668"/>
                </a:lnTo>
                <a:lnTo>
                  <a:pt x="2328405" y="1965469"/>
                </a:lnTo>
                <a:lnTo>
                  <a:pt x="2284775" y="1965469"/>
                </a:lnTo>
                <a:lnTo>
                  <a:pt x="2284775" y="1610668"/>
                </a:lnTo>
                <a:lnTo>
                  <a:pt x="2176112" y="1610668"/>
                </a:lnTo>
                <a:close/>
                <a:moveTo>
                  <a:pt x="2084667" y="1563196"/>
                </a:moveTo>
                <a:lnTo>
                  <a:pt x="2128297" y="1563196"/>
                </a:lnTo>
                <a:lnTo>
                  <a:pt x="2128297" y="1965469"/>
                </a:lnTo>
                <a:lnTo>
                  <a:pt x="2084667" y="1965469"/>
                </a:lnTo>
                <a:close/>
                <a:moveTo>
                  <a:pt x="1960842" y="1563196"/>
                </a:moveTo>
                <a:lnTo>
                  <a:pt x="2004472" y="1563196"/>
                </a:lnTo>
                <a:lnTo>
                  <a:pt x="2004472" y="1965469"/>
                </a:lnTo>
                <a:lnTo>
                  <a:pt x="1960842" y="1965469"/>
                </a:lnTo>
                <a:close/>
                <a:moveTo>
                  <a:pt x="3200397" y="320412"/>
                </a:moveTo>
                <a:lnTo>
                  <a:pt x="3129017" y="322217"/>
                </a:lnTo>
                <a:lnTo>
                  <a:pt x="3104419" y="371950"/>
                </a:lnTo>
                <a:cubicBezTo>
                  <a:pt x="3060563" y="474591"/>
                  <a:pt x="3033709" y="612560"/>
                  <a:pt x="3033709" y="764276"/>
                </a:cubicBezTo>
                <a:lnTo>
                  <a:pt x="3035211" y="785582"/>
                </a:lnTo>
                <a:lnTo>
                  <a:pt x="2952646" y="789751"/>
                </a:lnTo>
                <a:lnTo>
                  <a:pt x="2911961" y="795960"/>
                </a:lnTo>
                <a:lnTo>
                  <a:pt x="2867118" y="799965"/>
                </a:lnTo>
                <a:lnTo>
                  <a:pt x="2789750" y="814612"/>
                </a:lnTo>
                <a:lnTo>
                  <a:pt x="2734552" y="823036"/>
                </a:lnTo>
                <a:lnTo>
                  <a:pt x="2730889" y="804142"/>
                </a:lnTo>
                <a:cubicBezTo>
                  <a:pt x="2691622" y="657597"/>
                  <a:pt x="2629976" y="531279"/>
                  <a:pt x="2561048" y="443487"/>
                </a:cubicBezTo>
                <a:lnTo>
                  <a:pt x="2524415" y="401813"/>
                </a:lnTo>
                <a:lnTo>
                  <a:pt x="2455003" y="418544"/>
                </a:lnTo>
                <a:lnTo>
                  <a:pt x="2386522" y="438761"/>
                </a:lnTo>
                <a:lnTo>
                  <a:pt x="2375634" y="493169"/>
                </a:lnTo>
                <a:cubicBezTo>
                  <a:pt x="2359837" y="603662"/>
                  <a:pt x="2369608" y="743880"/>
                  <a:pt x="2408876" y="890428"/>
                </a:cubicBezTo>
                <a:lnTo>
                  <a:pt x="2415529" y="909715"/>
                </a:lnTo>
                <a:lnTo>
                  <a:pt x="2383243" y="921531"/>
                </a:lnTo>
                <a:lnTo>
                  <a:pt x="2371311" y="925383"/>
                </a:lnTo>
                <a:lnTo>
                  <a:pt x="2356039" y="931488"/>
                </a:lnTo>
                <a:lnTo>
                  <a:pt x="2257197" y="967665"/>
                </a:lnTo>
                <a:lnTo>
                  <a:pt x="2216504" y="987267"/>
                </a:lnTo>
                <a:lnTo>
                  <a:pt x="2202907" y="992702"/>
                </a:lnTo>
                <a:lnTo>
                  <a:pt x="2165987" y="1011603"/>
                </a:lnTo>
                <a:lnTo>
                  <a:pt x="2135850" y="1026120"/>
                </a:lnTo>
                <a:lnTo>
                  <a:pt x="2126688" y="1007313"/>
                </a:lnTo>
                <a:cubicBezTo>
                  <a:pt x="2050830" y="875923"/>
                  <a:pt x="1958590" y="769864"/>
                  <a:pt x="1869290" y="702904"/>
                </a:cubicBezTo>
                <a:lnTo>
                  <a:pt x="1823119" y="672131"/>
                </a:lnTo>
                <a:lnTo>
                  <a:pt x="1760401" y="706257"/>
                </a:lnTo>
                <a:lnTo>
                  <a:pt x="1699487" y="743510"/>
                </a:lnTo>
                <a:lnTo>
                  <a:pt x="1703051" y="798881"/>
                </a:lnTo>
                <a:cubicBezTo>
                  <a:pt x="1716391" y="909698"/>
                  <a:pt x="1762119" y="1042610"/>
                  <a:pt x="1837978" y="1174000"/>
                </a:cubicBezTo>
                <a:lnTo>
                  <a:pt x="1848369" y="1189388"/>
                </a:lnTo>
                <a:lnTo>
                  <a:pt x="1845588" y="1191078"/>
                </a:lnTo>
                <a:lnTo>
                  <a:pt x="1807264" y="1219737"/>
                </a:lnTo>
                <a:lnTo>
                  <a:pt x="1786584" y="1233110"/>
                </a:lnTo>
                <a:lnTo>
                  <a:pt x="1733593" y="1274827"/>
                </a:lnTo>
                <a:lnTo>
                  <a:pt x="1659045" y="1330572"/>
                </a:lnTo>
                <a:lnTo>
                  <a:pt x="1609370" y="1375720"/>
                </a:lnTo>
                <a:lnTo>
                  <a:pt x="1595663" y="1359937"/>
                </a:lnTo>
                <a:cubicBezTo>
                  <a:pt x="1488383" y="1252657"/>
                  <a:pt x="1371836" y="1174085"/>
                  <a:pt x="1268246" y="1132520"/>
                </a:cubicBezTo>
                <a:lnTo>
                  <a:pt x="1215685" y="1114746"/>
                </a:lnTo>
                <a:lnTo>
                  <a:pt x="1163939" y="1163942"/>
                </a:lnTo>
                <a:lnTo>
                  <a:pt x="1114741" y="1215690"/>
                </a:lnTo>
                <a:lnTo>
                  <a:pt x="1132515" y="1268252"/>
                </a:lnTo>
                <a:cubicBezTo>
                  <a:pt x="1174081" y="1371841"/>
                  <a:pt x="1252651" y="1488388"/>
                  <a:pt x="1359932" y="1595666"/>
                </a:cubicBezTo>
                <a:lnTo>
                  <a:pt x="1375717" y="1609374"/>
                </a:lnTo>
                <a:lnTo>
                  <a:pt x="1330572" y="1659046"/>
                </a:lnTo>
                <a:lnTo>
                  <a:pt x="1313318" y="1682120"/>
                </a:lnTo>
                <a:lnTo>
                  <a:pt x="1287770" y="1711798"/>
                </a:lnTo>
                <a:lnTo>
                  <a:pt x="1235248" y="1786522"/>
                </a:lnTo>
                <a:lnTo>
                  <a:pt x="1191078" y="1845589"/>
                </a:lnTo>
                <a:lnTo>
                  <a:pt x="1189386" y="1848374"/>
                </a:lnTo>
                <a:lnTo>
                  <a:pt x="1173994" y="1837982"/>
                </a:lnTo>
                <a:cubicBezTo>
                  <a:pt x="1042604" y="1762124"/>
                  <a:pt x="909693" y="1716393"/>
                  <a:pt x="798877" y="1703056"/>
                </a:cubicBezTo>
                <a:lnTo>
                  <a:pt x="743505" y="1699491"/>
                </a:lnTo>
                <a:lnTo>
                  <a:pt x="706252" y="1760404"/>
                </a:lnTo>
                <a:lnTo>
                  <a:pt x="672127" y="1823124"/>
                </a:lnTo>
                <a:lnTo>
                  <a:pt x="702898" y="1869294"/>
                </a:lnTo>
                <a:cubicBezTo>
                  <a:pt x="769858" y="1958595"/>
                  <a:pt x="875917" y="2050837"/>
                  <a:pt x="1007308" y="2126693"/>
                </a:cubicBezTo>
                <a:lnTo>
                  <a:pt x="1026117" y="2135856"/>
                </a:lnTo>
                <a:lnTo>
                  <a:pt x="1011662" y="2165862"/>
                </a:lnTo>
                <a:lnTo>
                  <a:pt x="1008355" y="2172324"/>
                </a:lnTo>
                <a:lnTo>
                  <a:pt x="1006377" y="2176834"/>
                </a:lnTo>
                <a:lnTo>
                  <a:pt x="967664" y="2257197"/>
                </a:lnTo>
                <a:lnTo>
                  <a:pt x="950127" y="2305114"/>
                </a:lnTo>
                <a:lnTo>
                  <a:pt x="941377" y="2325066"/>
                </a:lnTo>
                <a:lnTo>
                  <a:pt x="940596" y="2324822"/>
                </a:lnTo>
                <a:lnTo>
                  <a:pt x="940596" y="2324823"/>
                </a:lnTo>
                <a:lnTo>
                  <a:pt x="941677" y="2325160"/>
                </a:lnTo>
                <a:lnTo>
                  <a:pt x="936371" y="2337261"/>
                </a:lnTo>
                <a:lnTo>
                  <a:pt x="921503" y="2383319"/>
                </a:lnTo>
                <a:lnTo>
                  <a:pt x="909714" y="2415528"/>
                </a:lnTo>
                <a:lnTo>
                  <a:pt x="890423" y="2408875"/>
                </a:lnTo>
                <a:cubicBezTo>
                  <a:pt x="743877" y="2369609"/>
                  <a:pt x="603659" y="2359837"/>
                  <a:pt x="493165" y="2375635"/>
                </a:cubicBezTo>
                <a:lnTo>
                  <a:pt x="438759" y="2386521"/>
                </a:lnTo>
                <a:lnTo>
                  <a:pt x="418541" y="2455001"/>
                </a:lnTo>
                <a:lnTo>
                  <a:pt x="401810" y="2524417"/>
                </a:lnTo>
                <a:lnTo>
                  <a:pt x="443484" y="2561050"/>
                </a:lnTo>
                <a:cubicBezTo>
                  <a:pt x="531275" y="2629977"/>
                  <a:pt x="657593" y="2691623"/>
                  <a:pt x="804140" y="2730890"/>
                </a:cubicBezTo>
                <a:lnTo>
                  <a:pt x="823036" y="2734553"/>
                </a:lnTo>
                <a:lnTo>
                  <a:pt x="816780" y="2775543"/>
                </a:lnTo>
                <a:lnTo>
                  <a:pt x="808124" y="2815886"/>
                </a:lnTo>
                <a:lnTo>
                  <a:pt x="806669" y="2829020"/>
                </a:lnTo>
                <a:lnTo>
                  <a:pt x="806257" y="2828926"/>
                </a:lnTo>
                <a:lnTo>
                  <a:pt x="799966" y="2885717"/>
                </a:lnTo>
                <a:lnTo>
                  <a:pt x="789751" y="2952646"/>
                </a:lnTo>
                <a:lnTo>
                  <a:pt x="785581" y="3035214"/>
                </a:lnTo>
                <a:lnTo>
                  <a:pt x="764269" y="3033711"/>
                </a:lnTo>
                <a:cubicBezTo>
                  <a:pt x="612553" y="3033713"/>
                  <a:pt x="474583" y="3060564"/>
                  <a:pt x="371944" y="3104422"/>
                </a:cubicBezTo>
                <a:lnTo>
                  <a:pt x="322208" y="3129020"/>
                </a:lnTo>
                <a:lnTo>
                  <a:pt x="320404" y="3200397"/>
                </a:lnTo>
                <a:lnTo>
                  <a:pt x="322208" y="3271776"/>
                </a:lnTo>
                <a:lnTo>
                  <a:pt x="371944" y="3296374"/>
                </a:lnTo>
                <a:cubicBezTo>
                  <a:pt x="474584" y="3340232"/>
                  <a:pt x="612553" y="3367085"/>
                  <a:pt x="764269" y="3367085"/>
                </a:cubicBezTo>
                <a:lnTo>
                  <a:pt x="785581" y="3365583"/>
                </a:lnTo>
                <a:lnTo>
                  <a:pt x="789751" y="3448154"/>
                </a:lnTo>
                <a:lnTo>
                  <a:pt x="794867" y="3481680"/>
                </a:lnTo>
                <a:lnTo>
                  <a:pt x="799533" y="3533925"/>
                </a:lnTo>
                <a:lnTo>
                  <a:pt x="816591" y="3624019"/>
                </a:lnTo>
                <a:lnTo>
                  <a:pt x="816779" y="3625249"/>
                </a:lnTo>
                <a:lnTo>
                  <a:pt x="808124" y="3584912"/>
                </a:lnTo>
                <a:lnTo>
                  <a:pt x="807686" y="3580968"/>
                </a:lnTo>
                <a:lnTo>
                  <a:pt x="806669" y="3571779"/>
                </a:lnTo>
                <a:lnTo>
                  <a:pt x="804339" y="3572303"/>
                </a:lnTo>
                <a:lnTo>
                  <a:pt x="804339" y="3572304"/>
                </a:lnTo>
                <a:lnTo>
                  <a:pt x="806668" y="3571780"/>
                </a:lnTo>
                <a:lnTo>
                  <a:pt x="807686" y="3580968"/>
                </a:lnTo>
                <a:lnTo>
                  <a:pt x="808124" y="3584912"/>
                </a:lnTo>
                <a:lnTo>
                  <a:pt x="816779" y="3625252"/>
                </a:lnTo>
                <a:lnTo>
                  <a:pt x="816779" y="3625249"/>
                </a:lnTo>
                <a:lnTo>
                  <a:pt x="816780" y="3625256"/>
                </a:lnTo>
                <a:lnTo>
                  <a:pt x="823035" y="3666244"/>
                </a:lnTo>
                <a:lnTo>
                  <a:pt x="804139" y="3669907"/>
                </a:lnTo>
                <a:cubicBezTo>
                  <a:pt x="657593" y="3709174"/>
                  <a:pt x="531275" y="3770819"/>
                  <a:pt x="443483" y="3839749"/>
                </a:cubicBezTo>
                <a:lnTo>
                  <a:pt x="401809" y="3876381"/>
                </a:lnTo>
                <a:lnTo>
                  <a:pt x="418540" y="3945794"/>
                </a:lnTo>
                <a:lnTo>
                  <a:pt x="438759" y="4014275"/>
                </a:lnTo>
                <a:lnTo>
                  <a:pt x="493165" y="4025162"/>
                </a:lnTo>
                <a:cubicBezTo>
                  <a:pt x="603658" y="4040960"/>
                  <a:pt x="743876" y="4031189"/>
                  <a:pt x="890423" y="3991922"/>
                </a:cubicBezTo>
                <a:lnTo>
                  <a:pt x="909712" y="3985269"/>
                </a:lnTo>
                <a:lnTo>
                  <a:pt x="921506" y="4017492"/>
                </a:lnTo>
                <a:lnTo>
                  <a:pt x="927587" y="4036326"/>
                </a:lnTo>
                <a:lnTo>
                  <a:pt x="937224" y="4060436"/>
                </a:lnTo>
                <a:lnTo>
                  <a:pt x="967664" y="4143603"/>
                </a:lnTo>
                <a:lnTo>
                  <a:pt x="984148" y="4177822"/>
                </a:lnTo>
                <a:lnTo>
                  <a:pt x="990303" y="4193220"/>
                </a:lnTo>
                <a:lnTo>
                  <a:pt x="1011700" y="4235018"/>
                </a:lnTo>
                <a:lnTo>
                  <a:pt x="1026116" y="4264942"/>
                </a:lnTo>
                <a:lnTo>
                  <a:pt x="1007305" y="4274106"/>
                </a:lnTo>
                <a:cubicBezTo>
                  <a:pt x="875914" y="4349964"/>
                  <a:pt x="769856" y="4442203"/>
                  <a:pt x="702896" y="4531505"/>
                </a:cubicBezTo>
                <a:lnTo>
                  <a:pt x="672124" y="4577675"/>
                </a:lnTo>
                <a:lnTo>
                  <a:pt x="706250" y="4640393"/>
                </a:lnTo>
                <a:lnTo>
                  <a:pt x="743503" y="4701307"/>
                </a:lnTo>
                <a:lnTo>
                  <a:pt x="798874" y="4697742"/>
                </a:lnTo>
                <a:cubicBezTo>
                  <a:pt x="909691" y="4684402"/>
                  <a:pt x="1042602" y="4638674"/>
                  <a:pt x="1173992" y="4562816"/>
                </a:cubicBezTo>
                <a:lnTo>
                  <a:pt x="1189384" y="4552423"/>
                </a:lnTo>
                <a:lnTo>
                  <a:pt x="1191078" y="4555212"/>
                </a:lnTo>
                <a:lnTo>
                  <a:pt x="1219690" y="4593474"/>
                </a:lnTo>
                <a:lnTo>
                  <a:pt x="1236908" y="4620098"/>
                </a:lnTo>
                <a:lnTo>
                  <a:pt x="1245163" y="4630412"/>
                </a:lnTo>
                <a:lnTo>
                  <a:pt x="1245167" y="4630410"/>
                </a:lnTo>
                <a:lnTo>
                  <a:pt x="1236909" y="4620096"/>
                </a:lnTo>
                <a:lnTo>
                  <a:pt x="1235964" y="4618631"/>
                </a:lnTo>
                <a:lnTo>
                  <a:pt x="1286611" y="4682965"/>
                </a:lnTo>
                <a:lnTo>
                  <a:pt x="1330572" y="4741755"/>
                </a:lnTo>
                <a:lnTo>
                  <a:pt x="1375715" y="4791425"/>
                </a:lnTo>
                <a:lnTo>
                  <a:pt x="1359930" y="4805132"/>
                </a:lnTo>
                <a:cubicBezTo>
                  <a:pt x="1252652" y="4912412"/>
                  <a:pt x="1174080" y="5028958"/>
                  <a:pt x="1132515" y="5132547"/>
                </a:cubicBezTo>
                <a:lnTo>
                  <a:pt x="1114740" y="5185109"/>
                </a:lnTo>
                <a:lnTo>
                  <a:pt x="1163936" y="5236857"/>
                </a:lnTo>
                <a:lnTo>
                  <a:pt x="1215685" y="5286053"/>
                </a:lnTo>
                <a:lnTo>
                  <a:pt x="1268246" y="5268280"/>
                </a:lnTo>
                <a:cubicBezTo>
                  <a:pt x="1371835" y="5226714"/>
                  <a:pt x="1488382" y="5148143"/>
                  <a:pt x="1595662" y="5040862"/>
                </a:cubicBezTo>
                <a:lnTo>
                  <a:pt x="1609368" y="5025078"/>
                </a:lnTo>
                <a:lnTo>
                  <a:pt x="1659045" y="5070228"/>
                </a:lnTo>
                <a:lnTo>
                  <a:pt x="1667763" y="5076747"/>
                </a:lnTo>
                <a:lnTo>
                  <a:pt x="1671261" y="5079909"/>
                </a:lnTo>
                <a:lnTo>
                  <a:pt x="1681906" y="5087737"/>
                </a:lnTo>
                <a:lnTo>
                  <a:pt x="1681817" y="5087834"/>
                </a:lnTo>
                <a:lnTo>
                  <a:pt x="1711371" y="5113270"/>
                </a:lnTo>
                <a:lnTo>
                  <a:pt x="1798580" y="5174571"/>
                </a:lnTo>
                <a:lnTo>
                  <a:pt x="1807260" y="5181060"/>
                </a:lnTo>
                <a:lnTo>
                  <a:pt x="1790054" y="5169933"/>
                </a:lnTo>
                <a:lnTo>
                  <a:pt x="1790053" y="5169935"/>
                </a:lnTo>
                <a:lnTo>
                  <a:pt x="1807286" y="5181080"/>
                </a:lnTo>
                <a:lnTo>
                  <a:pt x="1845589" y="5209722"/>
                </a:lnTo>
                <a:lnTo>
                  <a:pt x="1848370" y="5211413"/>
                </a:lnTo>
                <a:lnTo>
                  <a:pt x="1837978" y="5226803"/>
                </a:lnTo>
                <a:cubicBezTo>
                  <a:pt x="1762121" y="5358193"/>
                  <a:pt x="1716390" y="5491103"/>
                  <a:pt x="1703053" y="5601920"/>
                </a:cubicBezTo>
                <a:lnTo>
                  <a:pt x="1699487" y="5657292"/>
                </a:lnTo>
                <a:lnTo>
                  <a:pt x="1760401" y="5694543"/>
                </a:lnTo>
                <a:lnTo>
                  <a:pt x="1823120" y="5728671"/>
                </a:lnTo>
                <a:lnTo>
                  <a:pt x="1869291" y="5697899"/>
                </a:lnTo>
                <a:cubicBezTo>
                  <a:pt x="1958591" y="5630938"/>
                  <a:pt x="2050831" y="5524880"/>
                  <a:pt x="2126689" y="5393490"/>
                </a:cubicBezTo>
                <a:lnTo>
                  <a:pt x="2135852" y="5374681"/>
                </a:lnTo>
                <a:lnTo>
                  <a:pt x="2165881" y="5389147"/>
                </a:lnTo>
                <a:lnTo>
                  <a:pt x="2209818" y="5411639"/>
                </a:lnTo>
                <a:lnTo>
                  <a:pt x="2222127" y="5416444"/>
                </a:lnTo>
                <a:lnTo>
                  <a:pt x="2222128" y="5416441"/>
                </a:lnTo>
                <a:lnTo>
                  <a:pt x="2209819" y="5411636"/>
                </a:lnTo>
                <a:lnTo>
                  <a:pt x="2178226" y="5395463"/>
                </a:lnTo>
                <a:lnTo>
                  <a:pt x="2186758" y="5399204"/>
                </a:lnTo>
                <a:lnTo>
                  <a:pt x="2257197" y="5433136"/>
                </a:lnTo>
                <a:lnTo>
                  <a:pt x="2299200" y="5448510"/>
                </a:lnTo>
                <a:lnTo>
                  <a:pt x="2324947" y="5459800"/>
                </a:lnTo>
                <a:lnTo>
                  <a:pt x="2325159" y="5459118"/>
                </a:lnTo>
                <a:lnTo>
                  <a:pt x="2337261" y="5464425"/>
                </a:lnTo>
                <a:lnTo>
                  <a:pt x="2337607" y="5464536"/>
                </a:lnTo>
                <a:lnTo>
                  <a:pt x="2338427" y="5464741"/>
                </a:lnTo>
                <a:lnTo>
                  <a:pt x="2338414" y="5464798"/>
                </a:lnTo>
                <a:lnTo>
                  <a:pt x="2383234" y="5479266"/>
                </a:lnTo>
                <a:lnTo>
                  <a:pt x="2415526" y="5491086"/>
                </a:lnTo>
                <a:lnTo>
                  <a:pt x="2408875" y="5510372"/>
                </a:lnTo>
                <a:cubicBezTo>
                  <a:pt x="2369609" y="5656919"/>
                  <a:pt x="2359837" y="5797137"/>
                  <a:pt x="2375635" y="5907630"/>
                </a:cubicBezTo>
                <a:lnTo>
                  <a:pt x="2386522" y="5962038"/>
                </a:lnTo>
                <a:lnTo>
                  <a:pt x="2455001" y="5982255"/>
                </a:lnTo>
                <a:lnTo>
                  <a:pt x="2524417" y="5998986"/>
                </a:lnTo>
                <a:lnTo>
                  <a:pt x="2561048" y="5957312"/>
                </a:lnTo>
                <a:cubicBezTo>
                  <a:pt x="2629976" y="5869521"/>
                  <a:pt x="2691623" y="5743203"/>
                  <a:pt x="2730891" y="5596656"/>
                </a:cubicBezTo>
                <a:lnTo>
                  <a:pt x="2734553" y="5577764"/>
                </a:lnTo>
                <a:lnTo>
                  <a:pt x="2775603" y="5584029"/>
                </a:lnTo>
                <a:lnTo>
                  <a:pt x="2815884" y="5592672"/>
                </a:lnTo>
                <a:lnTo>
                  <a:pt x="2829017" y="5594128"/>
                </a:lnTo>
                <a:lnTo>
                  <a:pt x="2828591" y="5596023"/>
                </a:lnTo>
                <a:lnTo>
                  <a:pt x="2828591" y="5596024"/>
                </a:lnTo>
                <a:lnTo>
                  <a:pt x="2828862" y="5594823"/>
                </a:lnTo>
                <a:lnTo>
                  <a:pt x="2892599" y="5601885"/>
                </a:lnTo>
                <a:lnTo>
                  <a:pt x="2952646" y="5611049"/>
                </a:lnTo>
                <a:lnTo>
                  <a:pt x="3035211" y="5615218"/>
                </a:lnTo>
                <a:lnTo>
                  <a:pt x="3033711" y="5636522"/>
                </a:lnTo>
                <a:cubicBezTo>
                  <a:pt x="3033709" y="5788239"/>
                  <a:pt x="3060563" y="5926208"/>
                  <a:pt x="3104419" y="6028847"/>
                </a:cubicBezTo>
                <a:lnTo>
                  <a:pt x="3129019" y="6078583"/>
                </a:lnTo>
                <a:lnTo>
                  <a:pt x="3200399" y="6080388"/>
                </a:lnTo>
                <a:lnTo>
                  <a:pt x="3271775" y="6078583"/>
                </a:lnTo>
                <a:lnTo>
                  <a:pt x="3296375" y="6028848"/>
                </a:lnTo>
                <a:cubicBezTo>
                  <a:pt x="3340233" y="5926207"/>
                  <a:pt x="3367085" y="5788240"/>
                  <a:pt x="3367085" y="5636523"/>
                </a:cubicBezTo>
                <a:lnTo>
                  <a:pt x="3365585" y="5615219"/>
                </a:lnTo>
                <a:lnTo>
                  <a:pt x="3448155" y="5611049"/>
                </a:lnTo>
                <a:lnTo>
                  <a:pt x="3478483" y="5606421"/>
                </a:lnTo>
                <a:lnTo>
                  <a:pt x="3533499" y="5601509"/>
                </a:lnTo>
                <a:lnTo>
                  <a:pt x="3571809" y="5594255"/>
                </a:lnTo>
                <a:lnTo>
                  <a:pt x="3571779" y="5594130"/>
                </a:lnTo>
                <a:lnTo>
                  <a:pt x="3584913" y="5592675"/>
                </a:lnTo>
                <a:lnTo>
                  <a:pt x="3625233" y="5584024"/>
                </a:lnTo>
                <a:lnTo>
                  <a:pt x="3666245" y="5577765"/>
                </a:lnTo>
                <a:lnTo>
                  <a:pt x="3669907" y="5596659"/>
                </a:lnTo>
                <a:cubicBezTo>
                  <a:pt x="3709175" y="5743205"/>
                  <a:pt x="3770821" y="5869522"/>
                  <a:pt x="3839749" y="5957315"/>
                </a:cubicBezTo>
                <a:lnTo>
                  <a:pt x="3876381" y="5998989"/>
                </a:lnTo>
                <a:lnTo>
                  <a:pt x="3945797" y="5982258"/>
                </a:lnTo>
                <a:lnTo>
                  <a:pt x="4014275" y="5962039"/>
                </a:lnTo>
                <a:lnTo>
                  <a:pt x="4025163" y="5907633"/>
                </a:lnTo>
                <a:cubicBezTo>
                  <a:pt x="4040961" y="5797140"/>
                  <a:pt x="4031189" y="5656922"/>
                  <a:pt x="3991923" y="5510374"/>
                </a:cubicBezTo>
                <a:lnTo>
                  <a:pt x="3985271" y="5491086"/>
                </a:lnTo>
                <a:lnTo>
                  <a:pt x="4017551" y="5479272"/>
                </a:lnTo>
                <a:lnTo>
                  <a:pt x="4051377" y="5468352"/>
                </a:lnTo>
                <a:lnTo>
                  <a:pt x="4051377" y="5468351"/>
                </a:lnTo>
                <a:lnTo>
                  <a:pt x="4037295" y="5472896"/>
                </a:lnTo>
                <a:lnTo>
                  <a:pt x="4062507" y="5462818"/>
                </a:lnTo>
                <a:lnTo>
                  <a:pt x="4143603" y="5433136"/>
                </a:lnTo>
                <a:lnTo>
                  <a:pt x="4176981" y="5417057"/>
                </a:lnTo>
                <a:lnTo>
                  <a:pt x="4192505" y="5410852"/>
                </a:lnTo>
                <a:lnTo>
                  <a:pt x="4190977" y="5411634"/>
                </a:lnTo>
                <a:lnTo>
                  <a:pt x="4178669" y="5416439"/>
                </a:lnTo>
                <a:lnTo>
                  <a:pt x="4178669" y="5416442"/>
                </a:lnTo>
                <a:lnTo>
                  <a:pt x="4190975" y="5411639"/>
                </a:lnTo>
                <a:lnTo>
                  <a:pt x="4234805" y="5389202"/>
                </a:lnTo>
                <a:lnTo>
                  <a:pt x="4264945" y="5374684"/>
                </a:lnTo>
                <a:lnTo>
                  <a:pt x="4274105" y="5393488"/>
                </a:lnTo>
                <a:cubicBezTo>
                  <a:pt x="4349963" y="5524879"/>
                  <a:pt x="4442203" y="5630938"/>
                  <a:pt x="4531505" y="5697898"/>
                </a:cubicBezTo>
                <a:lnTo>
                  <a:pt x="4577675" y="5728671"/>
                </a:lnTo>
                <a:lnTo>
                  <a:pt x="4640393" y="5694544"/>
                </a:lnTo>
                <a:lnTo>
                  <a:pt x="4701307" y="5657292"/>
                </a:lnTo>
                <a:lnTo>
                  <a:pt x="4697741" y="5601921"/>
                </a:lnTo>
                <a:cubicBezTo>
                  <a:pt x="4684403" y="5491102"/>
                  <a:pt x="4638673" y="5358192"/>
                  <a:pt x="4562815" y="5226803"/>
                </a:cubicBezTo>
                <a:lnTo>
                  <a:pt x="4552425" y="5211415"/>
                </a:lnTo>
                <a:lnTo>
                  <a:pt x="4555211" y="5209722"/>
                </a:lnTo>
                <a:lnTo>
                  <a:pt x="4593549" y="5181053"/>
                </a:lnTo>
                <a:lnTo>
                  <a:pt x="4618017" y="5165232"/>
                </a:lnTo>
                <a:lnTo>
                  <a:pt x="4618395" y="5164987"/>
                </a:lnTo>
                <a:lnTo>
                  <a:pt x="4620097" y="5163886"/>
                </a:lnTo>
                <a:lnTo>
                  <a:pt x="4630413" y="5155629"/>
                </a:lnTo>
                <a:lnTo>
                  <a:pt x="4620097" y="5163885"/>
                </a:lnTo>
                <a:lnTo>
                  <a:pt x="4618395" y="5164987"/>
                </a:lnTo>
                <a:lnTo>
                  <a:pt x="4618019" y="5165230"/>
                </a:lnTo>
                <a:lnTo>
                  <a:pt x="4680699" y="5115885"/>
                </a:lnTo>
                <a:lnTo>
                  <a:pt x="4741755" y="5070228"/>
                </a:lnTo>
                <a:lnTo>
                  <a:pt x="4791429" y="5025082"/>
                </a:lnTo>
                <a:lnTo>
                  <a:pt x="4805135" y="5040865"/>
                </a:lnTo>
                <a:cubicBezTo>
                  <a:pt x="4912415" y="5148144"/>
                  <a:pt x="5028961" y="5226715"/>
                  <a:pt x="5132549" y="5268282"/>
                </a:cubicBezTo>
                <a:lnTo>
                  <a:pt x="5185111" y="5286057"/>
                </a:lnTo>
                <a:lnTo>
                  <a:pt x="5236861" y="5236858"/>
                </a:lnTo>
                <a:lnTo>
                  <a:pt x="5286055" y="5185110"/>
                </a:lnTo>
                <a:lnTo>
                  <a:pt x="5268283" y="5132550"/>
                </a:lnTo>
                <a:cubicBezTo>
                  <a:pt x="5226717" y="5028960"/>
                  <a:pt x="5148145" y="4912414"/>
                  <a:pt x="5040867" y="4805134"/>
                </a:cubicBezTo>
                <a:lnTo>
                  <a:pt x="5025083" y="4791427"/>
                </a:lnTo>
                <a:lnTo>
                  <a:pt x="5070229" y="4741755"/>
                </a:lnTo>
                <a:lnTo>
                  <a:pt x="5076749" y="4733033"/>
                </a:lnTo>
                <a:lnTo>
                  <a:pt x="5076755" y="4733027"/>
                </a:lnTo>
                <a:lnTo>
                  <a:pt x="5076753" y="4733029"/>
                </a:lnTo>
                <a:lnTo>
                  <a:pt x="5077115" y="4732628"/>
                </a:lnTo>
                <a:lnTo>
                  <a:pt x="5079913" y="4729535"/>
                </a:lnTo>
                <a:lnTo>
                  <a:pt x="5087739" y="4718890"/>
                </a:lnTo>
                <a:lnTo>
                  <a:pt x="5088947" y="4720003"/>
                </a:lnTo>
                <a:lnTo>
                  <a:pt x="5088947" y="4720002"/>
                </a:lnTo>
                <a:lnTo>
                  <a:pt x="5087739" y="4718889"/>
                </a:lnTo>
                <a:lnTo>
                  <a:pt x="5079911" y="4729534"/>
                </a:lnTo>
                <a:lnTo>
                  <a:pt x="5077115" y="4732628"/>
                </a:lnTo>
                <a:lnTo>
                  <a:pt x="5076755" y="4733027"/>
                </a:lnTo>
                <a:lnTo>
                  <a:pt x="5084867" y="4722179"/>
                </a:lnTo>
                <a:lnTo>
                  <a:pt x="5112845" y="4689674"/>
                </a:lnTo>
                <a:lnTo>
                  <a:pt x="5170329" y="4607892"/>
                </a:lnTo>
                <a:lnTo>
                  <a:pt x="5181057" y="4593545"/>
                </a:lnTo>
                <a:lnTo>
                  <a:pt x="5163885" y="4620101"/>
                </a:lnTo>
                <a:lnTo>
                  <a:pt x="5155627" y="4630416"/>
                </a:lnTo>
                <a:lnTo>
                  <a:pt x="5155629" y="4630417"/>
                </a:lnTo>
                <a:lnTo>
                  <a:pt x="5163885" y="4620101"/>
                </a:lnTo>
                <a:lnTo>
                  <a:pt x="5181063" y="4593537"/>
                </a:lnTo>
                <a:lnTo>
                  <a:pt x="5209723" y="4555211"/>
                </a:lnTo>
                <a:lnTo>
                  <a:pt x="5211413" y="4552427"/>
                </a:lnTo>
                <a:lnTo>
                  <a:pt x="5226801" y="4562819"/>
                </a:lnTo>
                <a:cubicBezTo>
                  <a:pt x="5358193" y="4638677"/>
                  <a:pt x="5491103" y="4684405"/>
                  <a:pt x="5601921" y="4697745"/>
                </a:cubicBezTo>
                <a:lnTo>
                  <a:pt x="5657291" y="4701310"/>
                </a:lnTo>
                <a:lnTo>
                  <a:pt x="5694543" y="4640395"/>
                </a:lnTo>
                <a:lnTo>
                  <a:pt x="5728671" y="4577678"/>
                </a:lnTo>
                <a:lnTo>
                  <a:pt x="5697897" y="4531507"/>
                </a:lnTo>
                <a:cubicBezTo>
                  <a:pt x="5630939" y="4442206"/>
                  <a:pt x="5524879" y="4349967"/>
                  <a:pt x="5393489" y="4274108"/>
                </a:cubicBezTo>
                <a:lnTo>
                  <a:pt x="5374683" y="4264946"/>
                </a:lnTo>
                <a:lnTo>
                  <a:pt x="5389185" y="4234839"/>
                </a:lnTo>
                <a:lnTo>
                  <a:pt x="5396845" y="4219874"/>
                </a:lnTo>
                <a:lnTo>
                  <a:pt x="5410469" y="4193263"/>
                </a:lnTo>
                <a:lnTo>
                  <a:pt x="5410437" y="4193324"/>
                </a:lnTo>
                <a:lnTo>
                  <a:pt x="5396845" y="4219874"/>
                </a:lnTo>
                <a:lnTo>
                  <a:pt x="5393243" y="4226911"/>
                </a:lnTo>
                <a:lnTo>
                  <a:pt x="5395659" y="4221404"/>
                </a:lnTo>
                <a:lnTo>
                  <a:pt x="5433137" y="4143603"/>
                </a:lnTo>
                <a:lnTo>
                  <a:pt x="5450115" y="4097213"/>
                </a:lnTo>
                <a:lnTo>
                  <a:pt x="5459521" y="4075762"/>
                </a:lnTo>
                <a:lnTo>
                  <a:pt x="5459123" y="4075638"/>
                </a:lnTo>
                <a:lnTo>
                  <a:pt x="5464427" y="4063537"/>
                </a:lnTo>
                <a:lnTo>
                  <a:pt x="5479285" y="4017518"/>
                </a:lnTo>
                <a:lnTo>
                  <a:pt x="5491087" y="3985268"/>
                </a:lnTo>
                <a:lnTo>
                  <a:pt x="5510377" y="3991922"/>
                </a:lnTo>
                <a:cubicBezTo>
                  <a:pt x="5656923" y="4031189"/>
                  <a:pt x="5797141" y="4040959"/>
                  <a:pt x="5907635" y="4025162"/>
                </a:cubicBezTo>
                <a:lnTo>
                  <a:pt x="5962041" y="4014274"/>
                </a:lnTo>
                <a:lnTo>
                  <a:pt x="5982259" y="3945794"/>
                </a:lnTo>
                <a:lnTo>
                  <a:pt x="5998989" y="3876381"/>
                </a:lnTo>
                <a:lnTo>
                  <a:pt x="5957315" y="3839749"/>
                </a:lnTo>
                <a:cubicBezTo>
                  <a:pt x="5869525" y="3770820"/>
                  <a:pt x="5743205" y="3709174"/>
                  <a:pt x="5596659" y="3669907"/>
                </a:cubicBezTo>
                <a:lnTo>
                  <a:pt x="5577765" y="3666244"/>
                </a:lnTo>
                <a:lnTo>
                  <a:pt x="5584023" y="3625242"/>
                </a:lnTo>
                <a:lnTo>
                  <a:pt x="5592675" y="3584913"/>
                </a:lnTo>
                <a:lnTo>
                  <a:pt x="5594131" y="3571780"/>
                </a:lnTo>
                <a:lnTo>
                  <a:pt x="5595021" y="3571981"/>
                </a:lnTo>
                <a:lnTo>
                  <a:pt x="5595021" y="3571980"/>
                </a:lnTo>
                <a:lnTo>
                  <a:pt x="5594435" y="3571848"/>
                </a:lnTo>
                <a:lnTo>
                  <a:pt x="5600431" y="3517727"/>
                </a:lnTo>
                <a:lnTo>
                  <a:pt x="5611049" y="3448154"/>
                </a:lnTo>
                <a:lnTo>
                  <a:pt x="5615219" y="3365584"/>
                </a:lnTo>
                <a:lnTo>
                  <a:pt x="5636525" y="3367084"/>
                </a:lnTo>
                <a:cubicBezTo>
                  <a:pt x="5788239" y="3367084"/>
                  <a:pt x="5926209" y="3340231"/>
                  <a:pt x="6028849" y="3296374"/>
                </a:cubicBezTo>
                <a:lnTo>
                  <a:pt x="6078583" y="3271776"/>
                </a:lnTo>
                <a:lnTo>
                  <a:pt x="6080389" y="3200396"/>
                </a:lnTo>
                <a:lnTo>
                  <a:pt x="6078583" y="3129020"/>
                </a:lnTo>
                <a:lnTo>
                  <a:pt x="6028849" y="3104421"/>
                </a:lnTo>
                <a:cubicBezTo>
                  <a:pt x="5926209" y="3060564"/>
                  <a:pt x="5788241" y="3033712"/>
                  <a:pt x="5636525" y="3033712"/>
                </a:cubicBezTo>
                <a:lnTo>
                  <a:pt x="5615219" y="3035211"/>
                </a:lnTo>
                <a:lnTo>
                  <a:pt x="5611049" y="2952646"/>
                </a:lnTo>
                <a:lnTo>
                  <a:pt x="5605347" y="2915284"/>
                </a:lnTo>
                <a:lnTo>
                  <a:pt x="5601085" y="2867547"/>
                </a:lnTo>
                <a:lnTo>
                  <a:pt x="5585501" y="2785252"/>
                </a:lnTo>
                <a:lnTo>
                  <a:pt x="5584025" y="2775578"/>
                </a:lnTo>
                <a:lnTo>
                  <a:pt x="5592673" y="2815887"/>
                </a:lnTo>
                <a:lnTo>
                  <a:pt x="5592673" y="2815885"/>
                </a:lnTo>
                <a:lnTo>
                  <a:pt x="5584025" y="2775575"/>
                </a:lnTo>
                <a:lnTo>
                  <a:pt x="5577765" y="2734553"/>
                </a:lnTo>
                <a:lnTo>
                  <a:pt x="5596659" y="2730890"/>
                </a:lnTo>
                <a:cubicBezTo>
                  <a:pt x="5743205" y="2691623"/>
                  <a:pt x="5869523" y="2629977"/>
                  <a:pt x="5957315" y="2561050"/>
                </a:cubicBezTo>
                <a:lnTo>
                  <a:pt x="5998987" y="2524417"/>
                </a:lnTo>
                <a:lnTo>
                  <a:pt x="5982257" y="2455001"/>
                </a:lnTo>
                <a:lnTo>
                  <a:pt x="5962039" y="2386522"/>
                </a:lnTo>
                <a:lnTo>
                  <a:pt x="5907633" y="2375634"/>
                </a:lnTo>
                <a:cubicBezTo>
                  <a:pt x="5797139" y="2359837"/>
                  <a:pt x="5656921" y="2369608"/>
                  <a:pt x="5510375" y="2408875"/>
                </a:cubicBezTo>
                <a:lnTo>
                  <a:pt x="5491085" y="2415527"/>
                </a:lnTo>
                <a:lnTo>
                  <a:pt x="5479283" y="2383279"/>
                </a:lnTo>
                <a:lnTo>
                  <a:pt x="5475101" y="2370329"/>
                </a:lnTo>
                <a:lnTo>
                  <a:pt x="5468477" y="2353758"/>
                </a:lnTo>
                <a:lnTo>
                  <a:pt x="5433135" y="2257197"/>
                </a:lnTo>
                <a:lnTo>
                  <a:pt x="5413989" y="2217451"/>
                </a:lnTo>
                <a:lnTo>
                  <a:pt x="5408455" y="2203606"/>
                </a:lnTo>
                <a:lnTo>
                  <a:pt x="5389221" y="2166033"/>
                </a:lnTo>
                <a:lnTo>
                  <a:pt x="5374681" y="2135854"/>
                </a:lnTo>
                <a:lnTo>
                  <a:pt x="5393487" y="2126692"/>
                </a:lnTo>
                <a:cubicBezTo>
                  <a:pt x="5524877" y="2050835"/>
                  <a:pt x="5630935" y="1958594"/>
                  <a:pt x="5697897" y="1869292"/>
                </a:cubicBezTo>
                <a:lnTo>
                  <a:pt x="5728669" y="1823122"/>
                </a:lnTo>
                <a:lnTo>
                  <a:pt x="5694541" y="1760403"/>
                </a:lnTo>
                <a:lnTo>
                  <a:pt x="5657289" y="1699489"/>
                </a:lnTo>
                <a:lnTo>
                  <a:pt x="5601919" y="1703055"/>
                </a:lnTo>
                <a:cubicBezTo>
                  <a:pt x="5491101" y="1716392"/>
                  <a:pt x="5358189" y="1762123"/>
                  <a:pt x="5226801" y="1837981"/>
                </a:cubicBezTo>
                <a:lnTo>
                  <a:pt x="5211413" y="1848371"/>
                </a:lnTo>
                <a:lnTo>
                  <a:pt x="5209723" y="1845589"/>
                </a:lnTo>
                <a:lnTo>
                  <a:pt x="5181063" y="1807263"/>
                </a:lnTo>
                <a:lnTo>
                  <a:pt x="5168091" y="1787205"/>
                </a:lnTo>
                <a:lnTo>
                  <a:pt x="5127657" y="1735845"/>
                </a:lnTo>
                <a:lnTo>
                  <a:pt x="5070229" y="1659046"/>
                </a:lnTo>
                <a:lnTo>
                  <a:pt x="5025083" y="1609372"/>
                </a:lnTo>
                <a:lnTo>
                  <a:pt x="5040865" y="1595667"/>
                </a:lnTo>
                <a:cubicBezTo>
                  <a:pt x="5148145" y="1488388"/>
                  <a:pt x="5226715" y="1371840"/>
                  <a:pt x="5268281" y="1268253"/>
                </a:cubicBezTo>
                <a:lnTo>
                  <a:pt x="5286055" y="1215690"/>
                </a:lnTo>
                <a:lnTo>
                  <a:pt x="5236859" y="1163941"/>
                </a:lnTo>
                <a:lnTo>
                  <a:pt x="5185111" y="1114746"/>
                </a:lnTo>
                <a:lnTo>
                  <a:pt x="5132549" y="1132520"/>
                </a:lnTo>
                <a:cubicBezTo>
                  <a:pt x="5028959" y="1174084"/>
                  <a:pt x="4912413" y="1252657"/>
                  <a:pt x="4805135" y="1359937"/>
                </a:cubicBezTo>
                <a:lnTo>
                  <a:pt x="4791429" y="1375719"/>
                </a:lnTo>
                <a:lnTo>
                  <a:pt x="4741755" y="1330572"/>
                </a:lnTo>
                <a:lnTo>
                  <a:pt x="4716719" y="1311852"/>
                </a:lnTo>
                <a:lnTo>
                  <a:pt x="4689247" y="1288203"/>
                </a:lnTo>
                <a:lnTo>
                  <a:pt x="4620095" y="1239597"/>
                </a:lnTo>
                <a:lnTo>
                  <a:pt x="4555211" y="1191078"/>
                </a:lnTo>
                <a:lnTo>
                  <a:pt x="4552425" y="1189386"/>
                </a:lnTo>
                <a:lnTo>
                  <a:pt x="4562815" y="1173999"/>
                </a:lnTo>
                <a:cubicBezTo>
                  <a:pt x="4638675" y="1042610"/>
                  <a:pt x="4684403" y="909700"/>
                  <a:pt x="4697743" y="798881"/>
                </a:cubicBezTo>
                <a:lnTo>
                  <a:pt x="4701307" y="743509"/>
                </a:lnTo>
                <a:lnTo>
                  <a:pt x="4640393" y="706257"/>
                </a:lnTo>
                <a:lnTo>
                  <a:pt x="4577675" y="672131"/>
                </a:lnTo>
                <a:lnTo>
                  <a:pt x="4531505" y="702904"/>
                </a:lnTo>
                <a:cubicBezTo>
                  <a:pt x="4442203" y="769864"/>
                  <a:pt x="4349965" y="875922"/>
                  <a:pt x="4274105" y="1007313"/>
                </a:cubicBezTo>
                <a:lnTo>
                  <a:pt x="4264945" y="1026118"/>
                </a:lnTo>
                <a:lnTo>
                  <a:pt x="4234731" y="1011563"/>
                </a:lnTo>
                <a:lnTo>
                  <a:pt x="4232817" y="1010583"/>
                </a:lnTo>
                <a:lnTo>
                  <a:pt x="4231481" y="1009997"/>
                </a:lnTo>
                <a:lnTo>
                  <a:pt x="4143603" y="967664"/>
                </a:lnTo>
                <a:lnTo>
                  <a:pt x="4091227" y="948495"/>
                </a:lnTo>
                <a:lnTo>
                  <a:pt x="4075645" y="941661"/>
                </a:lnTo>
                <a:lnTo>
                  <a:pt x="4075639" y="941681"/>
                </a:lnTo>
                <a:lnTo>
                  <a:pt x="4063537" y="936376"/>
                </a:lnTo>
                <a:lnTo>
                  <a:pt x="4017593" y="921545"/>
                </a:lnTo>
                <a:lnTo>
                  <a:pt x="3985271" y="909714"/>
                </a:lnTo>
                <a:lnTo>
                  <a:pt x="3991923" y="890428"/>
                </a:lnTo>
                <a:cubicBezTo>
                  <a:pt x="4031189" y="743880"/>
                  <a:pt x="4040961" y="603661"/>
                  <a:pt x="4025163" y="493169"/>
                </a:cubicBezTo>
                <a:lnTo>
                  <a:pt x="4014275" y="438762"/>
                </a:lnTo>
                <a:lnTo>
                  <a:pt x="3945795" y="418544"/>
                </a:lnTo>
                <a:lnTo>
                  <a:pt x="3876381" y="401812"/>
                </a:lnTo>
                <a:lnTo>
                  <a:pt x="3839749" y="443487"/>
                </a:lnTo>
                <a:cubicBezTo>
                  <a:pt x="3770821" y="531278"/>
                  <a:pt x="3709175" y="657597"/>
                  <a:pt x="3669907" y="804142"/>
                </a:cubicBezTo>
                <a:lnTo>
                  <a:pt x="3666245" y="823035"/>
                </a:lnTo>
                <a:lnTo>
                  <a:pt x="3625205" y="816772"/>
                </a:lnTo>
                <a:lnTo>
                  <a:pt x="3584913" y="808128"/>
                </a:lnTo>
                <a:lnTo>
                  <a:pt x="3571781" y="806671"/>
                </a:lnTo>
                <a:lnTo>
                  <a:pt x="3572001" y="805688"/>
                </a:lnTo>
                <a:lnTo>
                  <a:pt x="3572001" y="805687"/>
                </a:lnTo>
                <a:lnTo>
                  <a:pt x="3571785" y="806651"/>
                </a:lnTo>
                <a:lnTo>
                  <a:pt x="3524735" y="801438"/>
                </a:lnTo>
                <a:lnTo>
                  <a:pt x="3448155" y="789751"/>
                </a:lnTo>
                <a:lnTo>
                  <a:pt x="3365583" y="785581"/>
                </a:lnTo>
                <a:lnTo>
                  <a:pt x="3367083" y="764276"/>
                </a:lnTo>
                <a:cubicBezTo>
                  <a:pt x="3367083" y="612560"/>
                  <a:pt x="3340231" y="474591"/>
                  <a:pt x="3296373" y="371951"/>
                </a:cubicBezTo>
                <a:lnTo>
                  <a:pt x="3271775" y="322217"/>
                </a:lnTo>
                <a:close/>
                <a:moveTo>
                  <a:pt x="3200397" y="228971"/>
                </a:moveTo>
                <a:lnTo>
                  <a:pt x="3296615" y="231404"/>
                </a:lnTo>
                <a:lnTo>
                  <a:pt x="3296615" y="231404"/>
                </a:lnTo>
                <a:lnTo>
                  <a:pt x="3297743" y="231433"/>
                </a:lnTo>
                <a:lnTo>
                  <a:pt x="3299555" y="233404"/>
                </a:lnTo>
                <a:lnTo>
                  <a:pt x="3302355" y="235310"/>
                </a:lnTo>
                <a:lnTo>
                  <a:pt x="3313633" y="248727"/>
                </a:lnTo>
                <a:lnTo>
                  <a:pt x="3336221" y="273308"/>
                </a:lnTo>
                <a:lnTo>
                  <a:pt x="3340357" y="280516"/>
                </a:lnTo>
                <a:lnTo>
                  <a:pt x="3346849" y="288241"/>
                </a:lnTo>
                <a:lnTo>
                  <a:pt x="3367507" y="325595"/>
                </a:lnTo>
                <a:lnTo>
                  <a:pt x="3366165" y="325492"/>
                </a:lnTo>
                <a:lnTo>
                  <a:pt x="3387823" y="363240"/>
                </a:lnTo>
                <a:cubicBezTo>
                  <a:pt x="3422399" y="440849"/>
                  <a:pt x="3447023" y="539850"/>
                  <a:pt x="3457175" y="650333"/>
                </a:cubicBezTo>
                <a:lnTo>
                  <a:pt x="3459527" y="702320"/>
                </a:lnTo>
                <a:lnTo>
                  <a:pt x="3597523" y="717608"/>
                </a:lnTo>
                <a:lnTo>
                  <a:pt x="3596685" y="720251"/>
                </a:lnTo>
                <a:lnTo>
                  <a:pt x="3596687" y="720250"/>
                </a:lnTo>
                <a:lnTo>
                  <a:pt x="3612377" y="670765"/>
                </a:lnTo>
                <a:cubicBezTo>
                  <a:pt x="3650777" y="566673"/>
                  <a:pt x="3700185" y="477419"/>
                  <a:pt x="3753669" y="411403"/>
                </a:cubicBezTo>
                <a:lnTo>
                  <a:pt x="3784359" y="380548"/>
                </a:lnTo>
                <a:lnTo>
                  <a:pt x="3783037" y="380299"/>
                </a:lnTo>
                <a:lnTo>
                  <a:pt x="3812659" y="349565"/>
                </a:lnTo>
                <a:lnTo>
                  <a:pt x="3820931" y="343784"/>
                </a:lnTo>
                <a:lnTo>
                  <a:pt x="3826791" y="337892"/>
                </a:lnTo>
                <a:lnTo>
                  <a:pt x="3854971" y="319994"/>
                </a:lnTo>
                <a:lnTo>
                  <a:pt x="3869337" y="309954"/>
                </a:lnTo>
                <a:lnTo>
                  <a:pt x="3872533" y="308839"/>
                </a:lnTo>
                <a:lnTo>
                  <a:pt x="3874795" y="307402"/>
                </a:lnTo>
                <a:lnTo>
                  <a:pt x="3875891" y="307668"/>
                </a:lnTo>
                <a:lnTo>
                  <a:pt x="3875891" y="307666"/>
                </a:lnTo>
                <a:lnTo>
                  <a:pt x="3969459" y="330220"/>
                </a:lnTo>
                <a:lnTo>
                  <a:pt x="3969461" y="330220"/>
                </a:lnTo>
                <a:lnTo>
                  <a:pt x="3974989" y="331852"/>
                </a:lnTo>
                <a:lnTo>
                  <a:pt x="4061769" y="357471"/>
                </a:lnTo>
                <a:lnTo>
                  <a:pt x="4062853" y="357793"/>
                </a:lnTo>
                <a:lnTo>
                  <a:pt x="4064095" y="360170"/>
                </a:lnTo>
                <a:lnTo>
                  <a:pt x="4066305" y="362731"/>
                </a:lnTo>
                <a:lnTo>
                  <a:pt x="4073713" y="378584"/>
                </a:lnTo>
                <a:lnTo>
                  <a:pt x="4089183" y="408199"/>
                </a:lnTo>
                <a:lnTo>
                  <a:pt x="4091315" y="416243"/>
                </a:lnTo>
                <a:lnTo>
                  <a:pt x="4095581" y="425373"/>
                </a:lnTo>
                <a:lnTo>
                  <a:pt x="4105867" y="466802"/>
                </a:lnTo>
                <a:lnTo>
                  <a:pt x="4104599" y="466358"/>
                </a:lnTo>
                <a:lnTo>
                  <a:pt x="4115751" y="508423"/>
                </a:lnTo>
                <a:cubicBezTo>
                  <a:pt x="4129063" y="592336"/>
                  <a:pt x="4127225" y="694336"/>
                  <a:pt x="4108435" y="803682"/>
                </a:cubicBezTo>
                <a:lnTo>
                  <a:pt x="4097495" y="853399"/>
                </a:lnTo>
                <a:lnTo>
                  <a:pt x="4097497" y="853399"/>
                </a:lnTo>
                <a:lnTo>
                  <a:pt x="4097875" y="851677"/>
                </a:lnTo>
                <a:lnTo>
                  <a:pt x="4225025" y="907433"/>
                </a:lnTo>
                <a:lnTo>
                  <a:pt x="4253057" y="863589"/>
                </a:lnTo>
                <a:cubicBezTo>
                  <a:pt x="4317089" y="772983"/>
                  <a:pt x="4387915" y="699558"/>
                  <a:pt x="4456663" y="649635"/>
                </a:cubicBezTo>
                <a:lnTo>
                  <a:pt x="4494293" y="627775"/>
                </a:lnTo>
                <a:lnTo>
                  <a:pt x="4493079" y="627192"/>
                </a:lnTo>
                <a:lnTo>
                  <a:pt x="4529647" y="605169"/>
                </a:lnTo>
                <a:lnTo>
                  <a:pt x="4539133" y="601727"/>
                </a:lnTo>
                <a:lnTo>
                  <a:pt x="4546319" y="597552"/>
                </a:lnTo>
                <a:lnTo>
                  <a:pt x="4578169" y="587557"/>
                </a:lnTo>
                <a:lnTo>
                  <a:pt x="4594645" y="581578"/>
                </a:lnTo>
                <a:lnTo>
                  <a:pt x="4598023" y="581329"/>
                </a:lnTo>
                <a:lnTo>
                  <a:pt x="4600577" y="580527"/>
                </a:lnTo>
                <a:lnTo>
                  <a:pt x="4601569" y="581066"/>
                </a:lnTo>
                <a:lnTo>
                  <a:pt x="4601569" y="581066"/>
                </a:lnTo>
                <a:lnTo>
                  <a:pt x="4686113" y="627068"/>
                </a:lnTo>
                <a:lnTo>
                  <a:pt x="4686113" y="627067"/>
                </a:lnTo>
                <a:lnTo>
                  <a:pt x="4691029" y="630074"/>
                </a:lnTo>
                <a:lnTo>
                  <a:pt x="4768221" y="677282"/>
                </a:lnTo>
                <a:lnTo>
                  <a:pt x="4769187" y="677873"/>
                </a:lnTo>
                <a:lnTo>
                  <a:pt x="4769771" y="680491"/>
                </a:lnTo>
                <a:lnTo>
                  <a:pt x="4771241" y="683537"/>
                </a:lnTo>
                <a:lnTo>
                  <a:pt x="4774295" y="700768"/>
                </a:lnTo>
                <a:lnTo>
                  <a:pt x="4781571" y="733377"/>
                </a:lnTo>
                <a:lnTo>
                  <a:pt x="4781551" y="741699"/>
                </a:lnTo>
                <a:lnTo>
                  <a:pt x="4783309" y="751623"/>
                </a:lnTo>
                <a:lnTo>
                  <a:pt x="4782521" y="794301"/>
                </a:lnTo>
                <a:lnTo>
                  <a:pt x="4781409" y="793541"/>
                </a:lnTo>
                <a:lnTo>
                  <a:pt x="4781295" y="837061"/>
                </a:lnTo>
                <a:cubicBezTo>
                  <a:pt x="4772433" y="921561"/>
                  <a:pt x="4744259" y="1019611"/>
                  <a:pt x="4697809" y="1120368"/>
                </a:cubicBezTo>
                <a:lnTo>
                  <a:pt x="4674175" y="1165946"/>
                </a:lnTo>
                <a:lnTo>
                  <a:pt x="4745433" y="1216032"/>
                </a:lnTo>
                <a:lnTo>
                  <a:pt x="4784643" y="1249784"/>
                </a:lnTo>
                <a:lnTo>
                  <a:pt x="4822001" y="1215662"/>
                </a:lnTo>
                <a:cubicBezTo>
                  <a:pt x="4907303" y="1144717"/>
                  <a:pt x="4994717" y="1092124"/>
                  <a:pt x="5074045" y="1061696"/>
                </a:cubicBezTo>
                <a:lnTo>
                  <a:pt x="5116051" y="1050319"/>
                </a:lnTo>
                <a:lnTo>
                  <a:pt x="5115029" y="1049442"/>
                </a:lnTo>
                <a:lnTo>
                  <a:pt x="5156051" y="1037636"/>
                </a:lnTo>
                <a:lnTo>
                  <a:pt x="5166103" y="1036764"/>
                </a:lnTo>
                <a:lnTo>
                  <a:pt x="5174123" y="1034593"/>
                </a:lnTo>
                <a:lnTo>
                  <a:pt x="5207479" y="1033182"/>
                </a:lnTo>
                <a:lnTo>
                  <a:pt x="5224939" y="1031671"/>
                </a:lnTo>
                <a:lnTo>
                  <a:pt x="5228267" y="1032303"/>
                </a:lnTo>
                <a:lnTo>
                  <a:pt x="5230943" y="1032189"/>
                </a:lnTo>
                <a:lnTo>
                  <a:pt x="5231759" y="1032968"/>
                </a:lnTo>
                <a:lnTo>
                  <a:pt x="5231761" y="1032968"/>
                </a:lnTo>
                <a:lnTo>
                  <a:pt x="5301517" y="1099283"/>
                </a:lnTo>
                <a:lnTo>
                  <a:pt x="5301517" y="1099284"/>
                </a:lnTo>
                <a:lnTo>
                  <a:pt x="5305489" y="1103461"/>
                </a:lnTo>
                <a:lnTo>
                  <a:pt x="5367831" y="1169039"/>
                </a:lnTo>
                <a:lnTo>
                  <a:pt x="5368611" y="1169859"/>
                </a:lnTo>
                <a:lnTo>
                  <a:pt x="5368495" y="1172537"/>
                </a:lnTo>
                <a:lnTo>
                  <a:pt x="5369129" y="1175861"/>
                </a:lnTo>
                <a:lnTo>
                  <a:pt x="5367619" y="1193294"/>
                </a:lnTo>
                <a:lnTo>
                  <a:pt x="5366209" y="1226676"/>
                </a:lnTo>
                <a:lnTo>
                  <a:pt x="5364033" y="1234708"/>
                </a:lnTo>
                <a:lnTo>
                  <a:pt x="5363165" y="1244749"/>
                </a:lnTo>
                <a:lnTo>
                  <a:pt x="5351357" y="1285770"/>
                </a:lnTo>
                <a:lnTo>
                  <a:pt x="5350481" y="1284749"/>
                </a:lnTo>
                <a:lnTo>
                  <a:pt x="5339105" y="1326757"/>
                </a:lnTo>
                <a:cubicBezTo>
                  <a:pt x="5308677" y="1406083"/>
                  <a:pt x="5256085" y="1493499"/>
                  <a:pt x="5185139" y="1578800"/>
                </a:cubicBezTo>
                <a:lnTo>
                  <a:pt x="5147869" y="1619605"/>
                </a:lnTo>
                <a:lnTo>
                  <a:pt x="5147871" y="1619606"/>
                </a:lnTo>
                <a:lnTo>
                  <a:pt x="5150301" y="1616944"/>
                </a:lnTo>
                <a:lnTo>
                  <a:pt x="5236127" y="1725962"/>
                </a:lnTo>
                <a:lnTo>
                  <a:pt x="5280433" y="1702988"/>
                </a:lnTo>
                <a:cubicBezTo>
                  <a:pt x="5381191" y="1656541"/>
                  <a:pt x="5479239" y="1628367"/>
                  <a:pt x="5563739" y="1619506"/>
                </a:cubicBezTo>
                <a:lnTo>
                  <a:pt x="5607257" y="1619389"/>
                </a:lnTo>
                <a:lnTo>
                  <a:pt x="5606497" y="1618277"/>
                </a:lnTo>
                <a:lnTo>
                  <a:pt x="5649177" y="1617491"/>
                </a:lnTo>
                <a:lnTo>
                  <a:pt x="5659113" y="1619251"/>
                </a:lnTo>
                <a:lnTo>
                  <a:pt x="5667423" y="1619229"/>
                </a:lnTo>
                <a:lnTo>
                  <a:pt x="5700005" y="1626499"/>
                </a:lnTo>
                <a:lnTo>
                  <a:pt x="5717263" y="1629559"/>
                </a:lnTo>
                <a:lnTo>
                  <a:pt x="5720313" y="1631030"/>
                </a:lnTo>
                <a:lnTo>
                  <a:pt x="5722927" y="1631614"/>
                </a:lnTo>
                <a:lnTo>
                  <a:pt x="5723515" y="1632577"/>
                </a:lnTo>
                <a:lnTo>
                  <a:pt x="5723517" y="1632578"/>
                </a:lnTo>
                <a:lnTo>
                  <a:pt x="5773731" y="1714682"/>
                </a:lnTo>
                <a:lnTo>
                  <a:pt x="5776487" y="1719745"/>
                </a:lnTo>
                <a:lnTo>
                  <a:pt x="5819733" y="1799225"/>
                </a:lnTo>
                <a:lnTo>
                  <a:pt x="5820273" y="1800218"/>
                </a:lnTo>
                <a:lnTo>
                  <a:pt x="5819469" y="1802777"/>
                </a:lnTo>
                <a:lnTo>
                  <a:pt x="5819221" y="1806150"/>
                </a:lnTo>
                <a:lnTo>
                  <a:pt x="5813251" y="1822599"/>
                </a:lnTo>
                <a:lnTo>
                  <a:pt x="5803247" y="1854480"/>
                </a:lnTo>
                <a:lnTo>
                  <a:pt x="5799067" y="1861675"/>
                </a:lnTo>
                <a:lnTo>
                  <a:pt x="5795629" y="1871148"/>
                </a:lnTo>
                <a:lnTo>
                  <a:pt x="5773607" y="1907716"/>
                </a:lnTo>
                <a:lnTo>
                  <a:pt x="5773025" y="1906503"/>
                </a:lnTo>
                <a:lnTo>
                  <a:pt x="5751165" y="1944134"/>
                </a:lnTo>
                <a:cubicBezTo>
                  <a:pt x="5701241" y="2012882"/>
                  <a:pt x="5627817" y="2083709"/>
                  <a:pt x="5537211" y="2147741"/>
                </a:cubicBezTo>
                <a:lnTo>
                  <a:pt x="5495221" y="2174587"/>
                </a:lnTo>
                <a:lnTo>
                  <a:pt x="5546733" y="2303448"/>
                </a:lnTo>
                <a:lnTo>
                  <a:pt x="5544407" y="2303960"/>
                </a:lnTo>
                <a:lnTo>
                  <a:pt x="5544407" y="2303961"/>
                </a:lnTo>
                <a:lnTo>
                  <a:pt x="5597119" y="2292365"/>
                </a:lnTo>
                <a:cubicBezTo>
                  <a:pt x="5706465" y="2273574"/>
                  <a:pt x="5808465" y="2271736"/>
                  <a:pt x="5892379" y="2285047"/>
                </a:cubicBezTo>
                <a:lnTo>
                  <a:pt x="5934445" y="2296199"/>
                </a:lnTo>
                <a:lnTo>
                  <a:pt x="5933997" y="2294927"/>
                </a:lnTo>
                <a:lnTo>
                  <a:pt x="5975427" y="2305213"/>
                </a:lnTo>
                <a:lnTo>
                  <a:pt x="5984569" y="2309486"/>
                </a:lnTo>
                <a:lnTo>
                  <a:pt x="5992601" y="2311615"/>
                </a:lnTo>
                <a:lnTo>
                  <a:pt x="6022191" y="2327070"/>
                </a:lnTo>
                <a:lnTo>
                  <a:pt x="6038069" y="2334492"/>
                </a:lnTo>
                <a:lnTo>
                  <a:pt x="6040635" y="2336703"/>
                </a:lnTo>
                <a:lnTo>
                  <a:pt x="6043009" y="2337943"/>
                </a:lnTo>
                <a:lnTo>
                  <a:pt x="6043327" y="2339025"/>
                </a:lnTo>
                <a:lnTo>
                  <a:pt x="6043329" y="2339026"/>
                </a:lnTo>
                <a:lnTo>
                  <a:pt x="6070581" y="2431334"/>
                </a:lnTo>
                <a:lnTo>
                  <a:pt x="6070581" y="2431335"/>
                </a:lnTo>
                <a:lnTo>
                  <a:pt x="6071931" y="2436939"/>
                </a:lnTo>
                <a:lnTo>
                  <a:pt x="6093133" y="2524902"/>
                </a:lnTo>
                <a:lnTo>
                  <a:pt x="6093399" y="2526003"/>
                </a:lnTo>
                <a:lnTo>
                  <a:pt x="6091961" y="2528267"/>
                </a:lnTo>
                <a:lnTo>
                  <a:pt x="6090847" y="2531460"/>
                </a:lnTo>
                <a:lnTo>
                  <a:pt x="6080823" y="2545803"/>
                </a:lnTo>
                <a:lnTo>
                  <a:pt x="6062909" y="2574008"/>
                </a:lnTo>
                <a:lnTo>
                  <a:pt x="6057009" y="2579877"/>
                </a:lnTo>
                <a:lnTo>
                  <a:pt x="6051237" y="2588136"/>
                </a:lnTo>
                <a:lnTo>
                  <a:pt x="6020499" y="2617759"/>
                </a:lnTo>
                <a:lnTo>
                  <a:pt x="6020253" y="2616437"/>
                </a:lnTo>
                <a:lnTo>
                  <a:pt x="5989397" y="2647128"/>
                </a:lnTo>
                <a:cubicBezTo>
                  <a:pt x="5923381" y="2700615"/>
                  <a:pt x="5834129" y="2750020"/>
                  <a:pt x="5730037" y="2788422"/>
                </a:cubicBezTo>
                <a:lnTo>
                  <a:pt x="5681963" y="2803664"/>
                </a:lnTo>
                <a:lnTo>
                  <a:pt x="5691679" y="2854976"/>
                </a:lnTo>
                <a:lnTo>
                  <a:pt x="5699389" y="2941307"/>
                </a:lnTo>
                <a:lnTo>
                  <a:pt x="5750467" y="2943620"/>
                </a:lnTo>
                <a:cubicBezTo>
                  <a:pt x="5860951" y="2953770"/>
                  <a:pt x="5959951" y="2978395"/>
                  <a:pt x="6037561" y="3012972"/>
                </a:cubicBezTo>
                <a:lnTo>
                  <a:pt x="6075307" y="3034630"/>
                </a:lnTo>
                <a:lnTo>
                  <a:pt x="6075205" y="3033288"/>
                </a:lnTo>
                <a:lnTo>
                  <a:pt x="6112559" y="3053946"/>
                </a:lnTo>
                <a:lnTo>
                  <a:pt x="6120285" y="3060437"/>
                </a:lnTo>
                <a:lnTo>
                  <a:pt x="6127491" y="3064575"/>
                </a:lnTo>
                <a:lnTo>
                  <a:pt x="6152075" y="3087161"/>
                </a:lnTo>
                <a:lnTo>
                  <a:pt x="6165491" y="3098440"/>
                </a:lnTo>
                <a:lnTo>
                  <a:pt x="6167395" y="3101240"/>
                </a:lnTo>
                <a:lnTo>
                  <a:pt x="6169367" y="3103052"/>
                </a:lnTo>
                <a:lnTo>
                  <a:pt x="6169395" y="3104178"/>
                </a:lnTo>
                <a:lnTo>
                  <a:pt x="6169397" y="3104180"/>
                </a:lnTo>
                <a:lnTo>
                  <a:pt x="6171829" y="3200396"/>
                </a:lnTo>
                <a:lnTo>
                  <a:pt x="6171829" y="3200396"/>
                </a:lnTo>
                <a:lnTo>
                  <a:pt x="6171683" y="3206158"/>
                </a:lnTo>
                <a:lnTo>
                  <a:pt x="6169397" y="3296612"/>
                </a:lnTo>
                <a:lnTo>
                  <a:pt x="6169367" y="3297743"/>
                </a:lnTo>
                <a:lnTo>
                  <a:pt x="6167391" y="3299556"/>
                </a:lnTo>
                <a:lnTo>
                  <a:pt x="6165489" y="3302354"/>
                </a:lnTo>
                <a:lnTo>
                  <a:pt x="6152095" y="3313614"/>
                </a:lnTo>
                <a:lnTo>
                  <a:pt x="6127493" y="3336221"/>
                </a:lnTo>
                <a:lnTo>
                  <a:pt x="6120273" y="3340362"/>
                </a:lnTo>
                <a:lnTo>
                  <a:pt x="6112561" y="3346847"/>
                </a:lnTo>
                <a:lnTo>
                  <a:pt x="6075205" y="3367504"/>
                </a:lnTo>
                <a:lnTo>
                  <a:pt x="6075307" y="3366164"/>
                </a:lnTo>
                <a:lnTo>
                  <a:pt x="6037561" y="3387823"/>
                </a:lnTo>
                <a:cubicBezTo>
                  <a:pt x="5959951" y="3422399"/>
                  <a:pt x="5860951" y="3447023"/>
                  <a:pt x="5750469" y="3457174"/>
                </a:cubicBezTo>
                <a:lnTo>
                  <a:pt x="5698777" y="3459515"/>
                </a:lnTo>
                <a:lnTo>
                  <a:pt x="5683477" y="3597613"/>
                </a:lnTo>
                <a:lnTo>
                  <a:pt x="5681017" y="3596833"/>
                </a:lnTo>
                <a:lnTo>
                  <a:pt x="5681017" y="3596834"/>
                </a:lnTo>
                <a:lnTo>
                  <a:pt x="5730037" y="3612377"/>
                </a:lnTo>
                <a:cubicBezTo>
                  <a:pt x="5834129" y="3650778"/>
                  <a:pt x="5923383" y="3700186"/>
                  <a:pt x="5989399" y="3753670"/>
                </a:cubicBezTo>
                <a:lnTo>
                  <a:pt x="6020253" y="3784360"/>
                </a:lnTo>
                <a:lnTo>
                  <a:pt x="6020503" y="3783037"/>
                </a:lnTo>
                <a:lnTo>
                  <a:pt x="6051237" y="3812659"/>
                </a:lnTo>
                <a:lnTo>
                  <a:pt x="6057019" y="3820930"/>
                </a:lnTo>
                <a:lnTo>
                  <a:pt x="6062911" y="3826791"/>
                </a:lnTo>
                <a:lnTo>
                  <a:pt x="6080809" y="3854970"/>
                </a:lnTo>
                <a:lnTo>
                  <a:pt x="6090849" y="3869336"/>
                </a:lnTo>
                <a:lnTo>
                  <a:pt x="6091965" y="3872534"/>
                </a:lnTo>
                <a:lnTo>
                  <a:pt x="6093399" y="3874795"/>
                </a:lnTo>
                <a:lnTo>
                  <a:pt x="6093135" y="3875891"/>
                </a:lnTo>
                <a:lnTo>
                  <a:pt x="6093135" y="3875893"/>
                </a:lnTo>
                <a:lnTo>
                  <a:pt x="6070583" y="3969461"/>
                </a:lnTo>
                <a:lnTo>
                  <a:pt x="6070583" y="3969462"/>
                </a:lnTo>
                <a:lnTo>
                  <a:pt x="6068951" y="3974988"/>
                </a:lnTo>
                <a:lnTo>
                  <a:pt x="6043331" y="4061768"/>
                </a:lnTo>
                <a:lnTo>
                  <a:pt x="6043009" y="4062853"/>
                </a:lnTo>
                <a:lnTo>
                  <a:pt x="6040633" y="4064094"/>
                </a:lnTo>
                <a:lnTo>
                  <a:pt x="6038071" y="4066304"/>
                </a:lnTo>
                <a:lnTo>
                  <a:pt x="6022219" y="4073713"/>
                </a:lnTo>
                <a:lnTo>
                  <a:pt x="5992603" y="4089182"/>
                </a:lnTo>
                <a:lnTo>
                  <a:pt x="5984559" y="4091315"/>
                </a:lnTo>
                <a:lnTo>
                  <a:pt x="5975429" y="4095581"/>
                </a:lnTo>
                <a:lnTo>
                  <a:pt x="5934001" y="4105868"/>
                </a:lnTo>
                <a:lnTo>
                  <a:pt x="5934445" y="4104598"/>
                </a:lnTo>
                <a:lnTo>
                  <a:pt x="5892379" y="4115750"/>
                </a:lnTo>
                <a:cubicBezTo>
                  <a:pt x="5808467" y="4129062"/>
                  <a:pt x="5706467" y="4127223"/>
                  <a:pt x="5597119" y="4108433"/>
                </a:cubicBezTo>
                <a:lnTo>
                  <a:pt x="5549519" y="4097961"/>
                </a:lnTo>
                <a:lnTo>
                  <a:pt x="5493707" y="4225243"/>
                </a:lnTo>
                <a:lnTo>
                  <a:pt x="5537213" y="4253058"/>
                </a:lnTo>
                <a:cubicBezTo>
                  <a:pt x="5627819" y="4317092"/>
                  <a:pt x="5701243" y="4387918"/>
                  <a:pt x="5751167" y="4456665"/>
                </a:cubicBezTo>
                <a:lnTo>
                  <a:pt x="5773027" y="4494295"/>
                </a:lnTo>
                <a:lnTo>
                  <a:pt x="5773611" y="4493081"/>
                </a:lnTo>
                <a:lnTo>
                  <a:pt x="5795633" y="4529649"/>
                </a:lnTo>
                <a:lnTo>
                  <a:pt x="5799075" y="4539135"/>
                </a:lnTo>
                <a:lnTo>
                  <a:pt x="5803249" y="4546320"/>
                </a:lnTo>
                <a:lnTo>
                  <a:pt x="5813243" y="4578172"/>
                </a:lnTo>
                <a:lnTo>
                  <a:pt x="5819223" y="4594647"/>
                </a:lnTo>
                <a:lnTo>
                  <a:pt x="5819473" y="4598025"/>
                </a:lnTo>
                <a:lnTo>
                  <a:pt x="5820275" y="4600580"/>
                </a:lnTo>
                <a:lnTo>
                  <a:pt x="5819735" y="4601570"/>
                </a:lnTo>
                <a:lnTo>
                  <a:pt x="5819735" y="4601571"/>
                </a:lnTo>
                <a:lnTo>
                  <a:pt x="5773735" y="4686115"/>
                </a:lnTo>
                <a:lnTo>
                  <a:pt x="5773733" y="4686115"/>
                </a:lnTo>
                <a:lnTo>
                  <a:pt x="5770727" y="4691032"/>
                </a:lnTo>
                <a:lnTo>
                  <a:pt x="5723519" y="4768224"/>
                </a:lnTo>
                <a:lnTo>
                  <a:pt x="5722929" y="4769190"/>
                </a:lnTo>
                <a:lnTo>
                  <a:pt x="5720311" y="4769773"/>
                </a:lnTo>
                <a:lnTo>
                  <a:pt x="5717265" y="4771244"/>
                </a:lnTo>
                <a:lnTo>
                  <a:pt x="5700035" y="4774297"/>
                </a:lnTo>
                <a:lnTo>
                  <a:pt x="5667423" y="4781575"/>
                </a:lnTo>
                <a:lnTo>
                  <a:pt x="5659103" y="4781552"/>
                </a:lnTo>
                <a:lnTo>
                  <a:pt x="5649181" y="4783311"/>
                </a:lnTo>
                <a:lnTo>
                  <a:pt x="5606501" y="4782524"/>
                </a:lnTo>
                <a:lnTo>
                  <a:pt x="5607259" y="4781414"/>
                </a:lnTo>
                <a:lnTo>
                  <a:pt x="5563741" y="4781297"/>
                </a:lnTo>
                <a:cubicBezTo>
                  <a:pt x="5479241" y="4772436"/>
                  <a:pt x="5381193" y="4744261"/>
                  <a:pt x="5280435" y="4697811"/>
                </a:cubicBezTo>
                <a:lnTo>
                  <a:pt x="5235255" y="4674385"/>
                </a:lnTo>
                <a:lnTo>
                  <a:pt x="5185017" y="4745859"/>
                </a:lnTo>
                <a:lnTo>
                  <a:pt x="5151335" y="4784989"/>
                </a:lnTo>
                <a:lnTo>
                  <a:pt x="5185141" y="4822001"/>
                </a:lnTo>
                <a:cubicBezTo>
                  <a:pt x="5256085" y="4907303"/>
                  <a:pt x="5308677" y="4994718"/>
                  <a:pt x="5339107" y="5074045"/>
                </a:cubicBezTo>
                <a:lnTo>
                  <a:pt x="5350483" y="5116051"/>
                </a:lnTo>
                <a:lnTo>
                  <a:pt x="5351361" y="5115029"/>
                </a:lnTo>
                <a:lnTo>
                  <a:pt x="5363167" y="5156050"/>
                </a:lnTo>
                <a:lnTo>
                  <a:pt x="5364037" y="5166103"/>
                </a:lnTo>
                <a:lnTo>
                  <a:pt x="5366209" y="5174124"/>
                </a:lnTo>
                <a:lnTo>
                  <a:pt x="5367619" y="5207477"/>
                </a:lnTo>
                <a:lnTo>
                  <a:pt x="5369131" y="5224939"/>
                </a:lnTo>
                <a:lnTo>
                  <a:pt x="5368499" y="5228267"/>
                </a:lnTo>
                <a:lnTo>
                  <a:pt x="5368611" y="5230941"/>
                </a:lnTo>
                <a:lnTo>
                  <a:pt x="5367833" y="5231759"/>
                </a:lnTo>
                <a:lnTo>
                  <a:pt x="5367835" y="5231761"/>
                </a:lnTo>
                <a:lnTo>
                  <a:pt x="5301519" y="5301516"/>
                </a:lnTo>
                <a:lnTo>
                  <a:pt x="5301519" y="5301518"/>
                </a:lnTo>
                <a:lnTo>
                  <a:pt x="5297341" y="5305489"/>
                </a:lnTo>
                <a:lnTo>
                  <a:pt x="5231763" y="5367830"/>
                </a:lnTo>
                <a:lnTo>
                  <a:pt x="5230943" y="5368610"/>
                </a:lnTo>
                <a:lnTo>
                  <a:pt x="5228263" y="5368496"/>
                </a:lnTo>
                <a:lnTo>
                  <a:pt x="5224943" y="5369130"/>
                </a:lnTo>
                <a:lnTo>
                  <a:pt x="5207509" y="5367620"/>
                </a:lnTo>
                <a:lnTo>
                  <a:pt x="5174125" y="5366208"/>
                </a:lnTo>
                <a:lnTo>
                  <a:pt x="5166091" y="5364033"/>
                </a:lnTo>
                <a:lnTo>
                  <a:pt x="5156053" y="5363162"/>
                </a:lnTo>
                <a:lnTo>
                  <a:pt x="5115033" y="5351357"/>
                </a:lnTo>
                <a:lnTo>
                  <a:pt x="5116051" y="5350480"/>
                </a:lnTo>
                <a:lnTo>
                  <a:pt x="5074047" y="5339105"/>
                </a:lnTo>
                <a:cubicBezTo>
                  <a:pt x="4994719" y="5308676"/>
                  <a:pt x="4907303" y="5256086"/>
                  <a:pt x="4822003" y="5185139"/>
                </a:cubicBezTo>
                <a:lnTo>
                  <a:pt x="4784223" y="5150634"/>
                </a:lnTo>
                <a:lnTo>
                  <a:pt x="4675063" y="5236566"/>
                </a:lnTo>
                <a:lnTo>
                  <a:pt x="4674179" y="5234861"/>
                </a:lnTo>
                <a:lnTo>
                  <a:pt x="4674177" y="5234862"/>
                </a:lnTo>
                <a:lnTo>
                  <a:pt x="4697809" y="5280436"/>
                </a:lnTo>
                <a:cubicBezTo>
                  <a:pt x="4744259" y="5381192"/>
                  <a:pt x="4772433" y="5479241"/>
                  <a:pt x="4781295" y="5563740"/>
                </a:cubicBezTo>
                <a:lnTo>
                  <a:pt x="4781411" y="5607259"/>
                </a:lnTo>
                <a:lnTo>
                  <a:pt x="4782523" y="5606500"/>
                </a:lnTo>
                <a:lnTo>
                  <a:pt x="4783309" y="5649179"/>
                </a:lnTo>
                <a:lnTo>
                  <a:pt x="4781549" y="5659114"/>
                </a:lnTo>
                <a:lnTo>
                  <a:pt x="4781571" y="5667425"/>
                </a:lnTo>
                <a:lnTo>
                  <a:pt x="4774301" y="5700007"/>
                </a:lnTo>
                <a:lnTo>
                  <a:pt x="4771243" y="5717265"/>
                </a:lnTo>
                <a:lnTo>
                  <a:pt x="4769769" y="5720314"/>
                </a:lnTo>
                <a:lnTo>
                  <a:pt x="4769187" y="5722928"/>
                </a:lnTo>
                <a:lnTo>
                  <a:pt x="4768223" y="5723516"/>
                </a:lnTo>
                <a:lnTo>
                  <a:pt x="4768223" y="5723517"/>
                </a:lnTo>
                <a:lnTo>
                  <a:pt x="4686113" y="5773733"/>
                </a:lnTo>
                <a:lnTo>
                  <a:pt x="4686113" y="5773734"/>
                </a:lnTo>
                <a:lnTo>
                  <a:pt x="4681051" y="5776488"/>
                </a:lnTo>
                <a:lnTo>
                  <a:pt x="4601571" y="5819734"/>
                </a:lnTo>
                <a:lnTo>
                  <a:pt x="4600577" y="5820274"/>
                </a:lnTo>
                <a:lnTo>
                  <a:pt x="4598019" y="5819471"/>
                </a:lnTo>
                <a:lnTo>
                  <a:pt x="4594645" y="5819222"/>
                </a:lnTo>
                <a:lnTo>
                  <a:pt x="4578195" y="5813252"/>
                </a:lnTo>
                <a:lnTo>
                  <a:pt x="4546317" y="5803248"/>
                </a:lnTo>
                <a:lnTo>
                  <a:pt x="4539121" y="5799068"/>
                </a:lnTo>
                <a:lnTo>
                  <a:pt x="4529649" y="5795630"/>
                </a:lnTo>
                <a:lnTo>
                  <a:pt x="4493081" y="5773609"/>
                </a:lnTo>
                <a:lnTo>
                  <a:pt x="4494293" y="5773027"/>
                </a:lnTo>
                <a:lnTo>
                  <a:pt x="4456663" y="5751166"/>
                </a:lnTo>
                <a:cubicBezTo>
                  <a:pt x="4387915" y="5701244"/>
                  <a:pt x="4317089" y="5627819"/>
                  <a:pt x="4253055" y="5537213"/>
                </a:cubicBezTo>
                <a:lnTo>
                  <a:pt x="4226477" y="5495640"/>
                </a:lnTo>
                <a:lnTo>
                  <a:pt x="4097457" y="5547215"/>
                </a:lnTo>
                <a:lnTo>
                  <a:pt x="4097119" y="5545678"/>
                </a:lnTo>
                <a:lnTo>
                  <a:pt x="4097117" y="5545679"/>
                </a:lnTo>
                <a:lnTo>
                  <a:pt x="4108433" y="5597120"/>
                </a:lnTo>
                <a:cubicBezTo>
                  <a:pt x="4127223" y="5706466"/>
                  <a:pt x="4129061" y="5808466"/>
                  <a:pt x="4115751" y="5892379"/>
                </a:cubicBezTo>
                <a:lnTo>
                  <a:pt x="4104599" y="5934445"/>
                </a:lnTo>
                <a:lnTo>
                  <a:pt x="4105871" y="5933999"/>
                </a:lnTo>
                <a:lnTo>
                  <a:pt x="4095585" y="5975428"/>
                </a:lnTo>
                <a:lnTo>
                  <a:pt x="4091313" y="5984569"/>
                </a:lnTo>
                <a:lnTo>
                  <a:pt x="4089183" y="5992602"/>
                </a:lnTo>
                <a:lnTo>
                  <a:pt x="4073727" y="6022192"/>
                </a:lnTo>
                <a:lnTo>
                  <a:pt x="4066305" y="6038070"/>
                </a:lnTo>
                <a:lnTo>
                  <a:pt x="4064095" y="6040635"/>
                </a:lnTo>
                <a:lnTo>
                  <a:pt x="4062855" y="6043009"/>
                </a:lnTo>
                <a:lnTo>
                  <a:pt x="4061773" y="6043328"/>
                </a:lnTo>
                <a:lnTo>
                  <a:pt x="4061771" y="6043329"/>
                </a:lnTo>
                <a:lnTo>
                  <a:pt x="3969463" y="6070582"/>
                </a:lnTo>
                <a:lnTo>
                  <a:pt x="3969461" y="6070581"/>
                </a:lnTo>
                <a:lnTo>
                  <a:pt x="3963859" y="6071931"/>
                </a:lnTo>
                <a:lnTo>
                  <a:pt x="3875895" y="6093133"/>
                </a:lnTo>
                <a:lnTo>
                  <a:pt x="3874795" y="6093399"/>
                </a:lnTo>
                <a:lnTo>
                  <a:pt x="3872533" y="6091961"/>
                </a:lnTo>
                <a:lnTo>
                  <a:pt x="3869339" y="6090847"/>
                </a:lnTo>
                <a:lnTo>
                  <a:pt x="3854995" y="6080823"/>
                </a:lnTo>
                <a:lnTo>
                  <a:pt x="3826791" y="6062909"/>
                </a:lnTo>
                <a:lnTo>
                  <a:pt x="3820921" y="6057010"/>
                </a:lnTo>
                <a:lnTo>
                  <a:pt x="3812661" y="6051236"/>
                </a:lnTo>
                <a:lnTo>
                  <a:pt x="3783039" y="6020501"/>
                </a:lnTo>
                <a:lnTo>
                  <a:pt x="3784361" y="6020252"/>
                </a:lnTo>
                <a:lnTo>
                  <a:pt x="3753671" y="5989398"/>
                </a:lnTo>
                <a:cubicBezTo>
                  <a:pt x="3700185" y="5923382"/>
                  <a:pt x="3650777" y="5834128"/>
                  <a:pt x="3612377" y="5730038"/>
                </a:cubicBezTo>
                <a:lnTo>
                  <a:pt x="3597275" y="5682410"/>
                </a:lnTo>
                <a:lnTo>
                  <a:pt x="3546071" y="5692103"/>
                </a:lnTo>
                <a:lnTo>
                  <a:pt x="3459467" y="5699838"/>
                </a:lnTo>
                <a:lnTo>
                  <a:pt x="3457175" y="5750466"/>
                </a:lnTo>
                <a:cubicBezTo>
                  <a:pt x="3447023" y="5860950"/>
                  <a:pt x="3422401" y="5959950"/>
                  <a:pt x="3387825" y="6037559"/>
                </a:cubicBezTo>
                <a:lnTo>
                  <a:pt x="3366165" y="6075306"/>
                </a:lnTo>
                <a:lnTo>
                  <a:pt x="3367509" y="6075204"/>
                </a:lnTo>
                <a:lnTo>
                  <a:pt x="3346851" y="6112559"/>
                </a:lnTo>
                <a:lnTo>
                  <a:pt x="3340357" y="6120283"/>
                </a:lnTo>
                <a:lnTo>
                  <a:pt x="3336221" y="6127491"/>
                </a:lnTo>
                <a:lnTo>
                  <a:pt x="3313635" y="6152072"/>
                </a:lnTo>
                <a:lnTo>
                  <a:pt x="3302357" y="6165489"/>
                </a:lnTo>
                <a:lnTo>
                  <a:pt x="3299557" y="6167394"/>
                </a:lnTo>
                <a:lnTo>
                  <a:pt x="3297745" y="6169365"/>
                </a:lnTo>
                <a:lnTo>
                  <a:pt x="3296617" y="6169393"/>
                </a:lnTo>
                <a:lnTo>
                  <a:pt x="3296615" y="6169395"/>
                </a:lnTo>
                <a:lnTo>
                  <a:pt x="3200399" y="6171828"/>
                </a:lnTo>
                <a:lnTo>
                  <a:pt x="3200397" y="6171828"/>
                </a:lnTo>
                <a:lnTo>
                  <a:pt x="3194637" y="6171682"/>
                </a:lnTo>
                <a:lnTo>
                  <a:pt x="3104183" y="6169395"/>
                </a:lnTo>
                <a:lnTo>
                  <a:pt x="3103051" y="6169366"/>
                </a:lnTo>
                <a:lnTo>
                  <a:pt x="3101237" y="6167391"/>
                </a:lnTo>
                <a:lnTo>
                  <a:pt x="3098441" y="6165489"/>
                </a:lnTo>
                <a:lnTo>
                  <a:pt x="3087181" y="6152094"/>
                </a:lnTo>
                <a:lnTo>
                  <a:pt x="3064573" y="6127492"/>
                </a:lnTo>
                <a:lnTo>
                  <a:pt x="3060431" y="6120273"/>
                </a:lnTo>
                <a:lnTo>
                  <a:pt x="3053947" y="6112558"/>
                </a:lnTo>
                <a:lnTo>
                  <a:pt x="3033289" y="6075203"/>
                </a:lnTo>
                <a:lnTo>
                  <a:pt x="3034631" y="6075305"/>
                </a:lnTo>
                <a:lnTo>
                  <a:pt x="3012971" y="6037558"/>
                </a:lnTo>
                <a:cubicBezTo>
                  <a:pt x="2978395" y="5959951"/>
                  <a:pt x="2953771" y="5860950"/>
                  <a:pt x="2943619" y="5750466"/>
                </a:cubicBezTo>
                <a:lnTo>
                  <a:pt x="2941297" y="5699177"/>
                </a:lnTo>
                <a:lnTo>
                  <a:pt x="2803061" y="5683860"/>
                </a:lnTo>
                <a:lnTo>
                  <a:pt x="2788420" y="5730035"/>
                </a:lnTo>
                <a:cubicBezTo>
                  <a:pt x="2750019" y="5834127"/>
                  <a:pt x="2700611" y="5923380"/>
                  <a:pt x="2647126" y="5989394"/>
                </a:cubicBezTo>
                <a:lnTo>
                  <a:pt x="2616436" y="6020250"/>
                </a:lnTo>
                <a:lnTo>
                  <a:pt x="2617757" y="6020499"/>
                </a:lnTo>
                <a:lnTo>
                  <a:pt x="2588135" y="6051234"/>
                </a:lnTo>
                <a:lnTo>
                  <a:pt x="2579875" y="6057007"/>
                </a:lnTo>
                <a:lnTo>
                  <a:pt x="2574006" y="6062908"/>
                </a:lnTo>
                <a:lnTo>
                  <a:pt x="2545803" y="6080821"/>
                </a:lnTo>
                <a:lnTo>
                  <a:pt x="2531459" y="6090845"/>
                </a:lnTo>
                <a:lnTo>
                  <a:pt x="2528265" y="6091959"/>
                </a:lnTo>
                <a:lnTo>
                  <a:pt x="2526001" y="6093397"/>
                </a:lnTo>
                <a:lnTo>
                  <a:pt x="2524902" y="6093132"/>
                </a:lnTo>
                <a:lnTo>
                  <a:pt x="2436939" y="6071930"/>
                </a:lnTo>
                <a:lnTo>
                  <a:pt x="2431336" y="6070580"/>
                </a:lnTo>
                <a:lnTo>
                  <a:pt x="2431334" y="6070580"/>
                </a:lnTo>
                <a:lnTo>
                  <a:pt x="2339027" y="6043327"/>
                </a:lnTo>
                <a:lnTo>
                  <a:pt x="2339026" y="6043325"/>
                </a:lnTo>
                <a:lnTo>
                  <a:pt x="2337943" y="6043007"/>
                </a:lnTo>
                <a:lnTo>
                  <a:pt x="2336704" y="6040633"/>
                </a:lnTo>
                <a:lnTo>
                  <a:pt x="2334492" y="6038067"/>
                </a:lnTo>
                <a:lnTo>
                  <a:pt x="2327071" y="6022189"/>
                </a:lnTo>
                <a:lnTo>
                  <a:pt x="2311615" y="5992600"/>
                </a:lnTo>
                <a:lnTo>
                  <a:pt x="2309485" y="5984567"/>
                </a:lnTo>
                <a:lnTo>
                  <a:pt x="2305212" y="5975426"/>
                </a:lnTo>
                <a:lnTo>
                  <a:pt x="2294927" y="5933997"/>
                </a:lnTo>
                <a:lnTo>
                  <a:pt x="2296198" y="5934443"/>
                </a:lnTo>
                <a:lnTo>
                  <a:pt x="2285047" y="5892376"/>
                </a:lnTo>
                <a:cubicBezTo>
                  <a:pt x="2271736" y="5808463"/>
                  <a:pt x="2273574" y="5706462"/>
                  <a:pt x="2292363" y="5597117"/>
                </a:cubicBezTo>
                <a:lnTo>
                  <a:pt x="2302771" y="5549808"/>
                </a:lnTo>
                <a:lnTo>
                  <a:pt x="2175397" y="5493953"/>
                </a:lnTo>
                <a:lnTo>
                  <a:pt x="2147739" y="5537213"/>
                </a:lnTo>
                <a:cubicBezTo>
                  <a:pt x="2083706" y="5627819"/>
                  <a:pt x="2012879" y="5701243"/>
                  <a:pt x="1944131" y="5751166"/>
                </a:cubicBezTo>
                <a:lnTo>
                  <a:pt x="1906501" y="5773027"/>
                </a:lnTo>
                <a:lnTo>
                  <a:pt x="1907713" y="5773608"/>
                </a:lnTo>
                <a:lnTo>
                  <a:pt x="1871145" y="5795631"/>
                </a:lnTo>
                <a:lnTo>
                  <a:pt x="1861673" y="5799069"/>
                </a:lnTo>
                <a:lnTo>
                  <a:pt x="1854477" y="5803249"/>
                </a:lnTo>
                <a:lnTo>
                  <a:pt x="1822598" y="5813253"/>
                </a:lnTo>
                <a:lnTo>
                  <a:pt x="1806147" y="5819223"/>
                </a:lnTo>
                <a:lnTo>
                  <a:pt x="1802776" y="5819471"/>
                </a:lnTo>
                <a:lnTo>
                  <a:pt x="1800217" y="5820275"/>
                </a:lnTo>
                <a:lnTo>
                  <a:pt x="1799222" y="5819734"/>
                </a:lnTo>
                <a:lnTo>
                  <a:pt x="1719744" y="5776487"/>
                </a:lnTo>
                <a:lnTo>
                  <a:pt x="1714682" y="5773734"/>
                </a:lnTo>
                <a:lnTo>
                  <a:pt x="1714681" y="5773734"/>
                </a:lnTo>
                <a:lnTo>
                  <a:pt x="1632570" y="5723517"/>
                </a:lnTo>
                <a:lnTo>
                  <a:pt x="1632570" y="5723516"/>
                </a:lnTo>
                <a:lnTo>
                  <a:pt x="1631607" y="5722928"/>
                </a:lnTo>
                <a:lnTo>
                  <a:pt x="1631024" y="5720315"/>
                </a:lnTo>
                <a:lnTo>
                  <a:pt x="1629552" y="5717265"/>
                </a:lnTo>
                <a:lnTo>
                  <a:pt x="1626493" y="5700007"/>
                </a:lnTo>
                <a:lnTo>
                  <a:pt x="1619223" y="5667425"/>
                </a:lnTo>
                <a:lnTo>
                  <a:pt x="1619245" y="5659115"/>
                </a:lnTo>
                <a:lnTo>
                  <a:pt x="1617483" y="5649179"/>
                </a:lnTo>
                <a:lnTo>
                  <a:pt x="1618271" y="5606500"/>
                </a:lnTo>
                <a:lnTo>
                  <a:pt x="1619383" y="5607259"/>
                </a:lnTo>
                <a:lnTo>
                  <a:pt x="1619500" y="5563740"/>
                </a:lnTo>
                <a:cubicBezTo>
                  <a:pt x="1628360" y="5479240"/>
                  <a:pt x="1656535" y="5381192"/>
                  <a:pt x="1702985" y="5280435"/>
                </a:cubicBezTo>
                <a:lnTo>
                  <a:pt x="1727726" y="5232722"/>
                </a:lnTo>
                <a:lnTo>
                  <a:pt x="1727724" y="5232721"/>
                </a:lnTo>
                <a:lnTo>
                  <a:pt x="1726315" y="5235439"/>
                </a:lnTo>
                <a:lnTo>
                  <a:pt x="1655184" y="5185442"/>
                </a:lnTo>
                <a:lnTo>
                  <a:pt x="1615685" y="5151443"/>
                </a:lnTo>
                <a:lnTo>
                  <a:pt x="1578794" y="5185138"/>
                </a:lnTo>
                <a:cubicBezTo>
                  <a:pt x="1493494" y="5256083"/>
                  <a:pt x="1406077" y="5308675"/>
                  <a:pt x="1326751" y="5339104"/>
                </a:cubicBezTo>
                <a:lnTo>
                  <a:pt x="1284744" y="5350479"/>
                </a:lnTo>
                <a:lnTo>
                  <a:pt x="1285764" y="5351355"/>
                </a:lnTo>
                <a:lnTo>
                  <a:pt x="1244743" y="5363161"/>
                </a:lnTo>
                <a:lnTo>
                  <a:pt x="1234705" y="5364032"/>
                </a:lnTo>
                <a:lnTo>
                  <a:pt x="1226672" y="5366207"/>
                </a:lnTo>
                <a:lnTo>
                  <a:pt x="1193289" y="5367618"/>
                </a:lnTo>
                <a:lnTo>
                  <a:pt x="1175855" y="5369128"/>
                </a:lnTo>
                <a:lnTo>
                  <a:pt x="1172533" y="5368495"/>
                </a:lnTo>
                <a:lnTo>
                  <a:pt x="1169855" y="5368609"/>
                </a:lnTo>
                <a:lnTo>
                  <a:pt x="1169033" y="5367830"/>
                </a:lnTo>
                <a:lnTo>
                  <a:pt x="1103456" y="5305485"/>
                </a:lnTo>
                <a:lnTo>
                  <a:pt x="1099279" y="5301516"/>
                </a:lnTo>
                <a:lnTo>
                  <a:pt x="1099278" y="5301515"/>
                </a:lnTo>
                <a:lnTo>
                  <a:pt x="1032963" y="5231759"/>
                </a:lnTo>
                <a:lnTo>
                  <a:pt x="1032963" y="5231757"/>
                </a:lnTo>
                <a:lnTo>
                  <a:pt x="1032184" y="5230940"/>
                </a:lnTo>
                <a:lnTo>
                  <a:pt x="1032298" y="5228264"/>
                </a:lnTo>
                <a:lnTo>
                  <a:pt x="1031665" y="5224937"/>
                </a:lnTo>
                <a:lnTo>
                  <a:pt x="1033176" y="5207476"/>
                </a:lnTo>
                <a:lnTo>
                  <a:pt x="1034588" y="5174123"/>
                </a:lnTo>
                <a:lnTo>
                  <a:pt x="1036760" y="5166100"/>
                </a:lnTo>
                <a:lnTo>
                  <a:pt x="1037630" y="5156049"/>
                </a:lnTo>
                <a:lnTo>
                  <a:pt x="1049437" y="5115027"/>
                </a:lnTo>
                <a:lnTo>
                  <a:pt x="1050315" y="5116048"/>
                </a:lnTo>
                <a:lnTo>
                  <a:pt x="1061690" y="5074042"/>
                </a:lnTo>
                <a:cubicBezTo>
                  <a:pt x="1092119" y="4994716"/>
                  <a:pt x="1144711" y="4907300"/>
                  <a:pt x="1215656" y="4821998"/>
                </a:cubicBezTo>
                <a:lnTo>
                  <a:pt x="1252061" y="4782141"/>
                </a:lnTo>
                <a:lnTo>
                  <a:pt x="1252059" y="4782138"/>
                </a:lnTo>
                <a:lnTo>
                  <a:pt x="1250113" y="4784269"/>
                </a:lnTo>
                <a:lnTo>
                  <a:pt x="1164166" y="4675093"/>
                </a:lnTo>
                <a:lnTo>
                  <a:pt x="1120359" y="4697808"/>
                </a:lnTo>
                <a:cubicBezTo>
                  <a:pt x="1019602" y="4744259"/>
                  <a:pt x="921552" y="4772434"/>
                  <a:pt x="837054" y="4781294"/>
                </a:cubicBezTo>
                <a:lnTo>
                  <a:pt x="793535" y="4781410"/>
                </a:lnTo>
                <a:lnTo>
                  <a:pt x="794293" y="4782521"/>
                </a:lnTo>
                <a:lnTo>
                  <a:pt x="751614" y="4783308"/>
                </a:lnTo>
                <a:lnTo>
                  <a:pt x="741691" y="4781550"/>
                </a:lnTo>
                <a:lnTo>
                  <a:pt x="733369" y="4781572"/>
                </a:lnTo>
                <a:lnTo>
                  <a:pt x="700759" y="4774295"/>
                </a:lnTo>
                <a:lnTo>
                  <a:pt x="683529" y="4771240"/>
                </a:lnTo>
                <a:lnTo>
                  <a:pt x="680483" y="4769769"/>
                </a:lnTo>
                <a:lnTo>
                  <a:pt x="677866" y="4769186"/>
                </a:lnTo>
                <a:lnTo>
                  <a:pt x="677275" y="4768221"/>
                </a:lnTo>
                <a:lnTo>
                  <a:pt x="630067" y="4691029"/>
                </a:lnTo>
                <a:lnTo>
                  <a:pt x="627060" y="4686113"/>
                </a:lnTo>
                <a:lnTo>
                  <a:pt x="581058" y="4601569"/>
                </a:lnTo>
                <a:lnTo>
                  <a:pt x="581059" y="4601568"/>
                </a:lnTo>
                <a:lnTo>
                  <a:pt x="580519" y="4600577"/>
                </a:lnTo>
                <a:lnTo>
                  <a:pt x="581321" y="4598022"/>
                </a:lnTo>
                <a:lnTo>
                  <a:pt x="581571" y="4594644"/>
                </a:lnTo>
                <a:lnTo>
                  <a:pt x="587550" y="4578170"/>
                </a:lnTo>
                <a:lnTo>
                  <a:pt x="597545" y="4546318"/>
                </a:lnTo>
                <a:lnTo>
                  <a:pt x="601720" y="4539132"/>
                </a:lnTo>
                <a:lnTo>
                  <a:pt x="605163" y="4529647"/>
                </a:lnTo>
                <a:lnTo>
                  <a:pt x="627184" y="4493079"/>
                </a:lnTo>
                <a:lnTo>
                  <a:pt x="627768" y="4494293"/>
                </a:lnTo>
                <a:lnTo>
                  <a:pt x="649628" y="4456663"/>
                </a:lnTo>
                <a:cubicBezTo>
                  <a:pt x="699551" y="4387915"/>
                  <a:pt x="772975" y="4317090"/>
                  <a:pt x="863580" y="4253058"/>
                </a:cubicBezTo>
                <a:lnTo>
                  <a:pt x="906970" y="4225317"/>
                </a:lnTo>
                <a:lnTo>
                  <a:pt x="906969" y="4225315"/>
                </a:lnTo>
                <a:lnTo>
                  <a:pt x="905215" y="4226436"/>
                </a:lnTo>
                <a:lnTo>
                  <a:pt x="853649" y="4097440"/>
                </a:lnTo>
                <a:lnTo>
                  <a:pt x="803678" y="4108433"/>
                </a:lnTo>
                <a:cubicBezTo>
                  <a:pt x="694332" y="4127224"/>
                  <a:pt x="592331" y="4129061"/>
                  <a:pt x="508418" y="4115749"/>
                </a:cubicBezTo>
                <a:lnTo>
                  <a:pt x="466352" y="4104598"/>
                </a:lnTo>
                <a:lnTo>
                  <a:pt x="466798" y="4105867"/>
                </a:lnTo>
                <a:lnTo>
                  <a:pt x="425369" y="4095581"/>
                </a:lnTo>
                <a:lnTo>
                  <a:pt x="416239" y="4091314"/>
                </a:lnTo>
                <a:lnTo>
                  <a:pt x="408196" y="4089182"/>
                </a:lnTo>
                <a:lnTo>
                  <a:pt x="378580" y="4073712"/>
                </a:lnTo>
                <a:lnTo>
                  <a:pt x="362728" y="4066303"/>
                </a:lnTo>
                <a:lnTo>
                  <a:pt x="360166" y="4064094"/>
                </a:lnTo>
                <a:lnTo>
                  <a:pt x="357789" y="4062853"/>
                </a:lnTo>
                <a:lnTo>
                  <a:pt x="357467" y="4061768"/>
                </a:lnTo>
                <a:lnTo>
                  <a:pt x="331848" y="3974989"/>
                </a:lnTo>
                <a:lnTo>
                  <a:pt x="330216" y="3969462"/>
                </a:lnTo>
                <a:lnTo>
                  <a:pt x="330215" y="3969461"/>
                </a:lnTo>
                <a:lnTo>
                  <a:pt x="307662" y="3875892"/>
                </a:lnTo>
                <a:lnTo>
                  <a:pt x="307664" y="3875891"/>
                </a:lnTo>
                <a:lnTo>
                  <a:pt x="307399" y="3874794"/>
                </a:lnTo>
                <a:lnTo>
                  <a:pt x="308834" y="3872533"/>
                </a:lnTo>
                <a:lnTo>
                  <a:pt x="309950" y="3869336"/>
                </a:lnTo>
                <a:lnTo>
                  <a:pt x="319990" y="3854970"/>
                </a:lnTo>
                <a:lnTo>
                  <a:pt x="337887" y="3826790"/>
                </a:lnTo>
                <a:lnTo>
                  <a:pt x="343779" y="3820930"/>
                </a:lnTo>
                <a:lnTo>
                  <a:pt x="349560" y="3812659"/>
                </a:lnTo>
                <a:lnTo>
                  <a:pt x="380296" y="3783037"/>
                </a:lnTo>
                <a:lnTo>
                  <a:pt x="380545" y="3784360"/>
                </a:lnTo>
                <a:lnTo>
                  <a:pt x="411399" y="3753669"/>
                </a:lnTo>
                <a:cubicBezTo>
                  <a:pt x="477415" y="3700185"/>
                  <a:pt x="566669" y="3650777"/>
                  <a:pt x="670761" y="3612377"/>
                </a:cubicBezTo>
                <a:lnTo>
                  <a:pt x="721313" y="3596348"/>
                </a:lnTo>
                <a:lnTo>
                  <a:pt x="721313" y="3596347"/>
                </a:lnTo>
                <a:lnTo>
                  <a:pt x="718542" y="3597226"/>
                </a:lnTo>
                <a:lnTo>
                  <a:pt x="708938" y="3546498"/>
                </a:lnTo>
                <a:lnTo>
                  <a:pt x="701166" y="3459477"/>
                </a:lnTo>
                <a:lnTo>
                  <a:pt x="650325" y="3457175"/>
                </a:lnTo>
                <a:cubicBezTo>
                  <a:pt x="539842" y="3447024"/>
                  <a:pt x="440842" y="3422400"/>
                  <a:pt x="363233" y="3387823"/>
                </a:cubicBezTo>
                <a:lnTo>
                  <a:pt x="325485" y="3366165"/>
                </a:lnTo>
                <a:lnTo>
                  <a:pt x="325588" y="3367506"/>
                </a:lnTo>
                <a:lnTo>
                  <a:pt x="288233" y="3346847"/>
                </a:lnTo>
                <a:lnTo>
                  <a:pt x="280519" y="3340364"/>
                </a:lnTo>
                <a:lnTo>
                  <a:pt x="273301" y="3336221"/>
                </a:lnTo>
                <a:lnTo>
                  <a:pt x="248698" y="3313614"/>
                </a:lnTo>
                <a:lnTo>
                  <a:pt x="235303" y="3302355"/>
                </a:lnTo>
                <a:lnTo>
                  <a:pt x="233401" y="3299558"/>
                </a:lnTo>
                <a:lnTo>
                  <a:pt x="231426" y="3297743"/>
                </a:lnTo>
                <a:lnTo>
                  <a:pt x="231397" y="3296613"/>
                </a:lnTo>
                <a:lnTo>
                  <a:pt x="229110" y="3206159"/>
                </a:lnTo>
                <a:lnTo>
                  <a:pt x="228964" y="3200398"/>
                </a:lnTo>
                <a:lnTo>
                  <a:pt x="228964" y="3200396"/>
                </a:lnTo>
                <a:lnTo>
                  <a:pt x="231396" y="3104181"/>
                </a:lnTo>
                <a:lnTo>
                  <a:pt x="231398" y="3104181"/>
                </a:lnTo>
                <a:lnTo>
                  <a:pt x="231426" y="3103053"/>
                </a:lnTo>
                <a:lnTo>
                  <a:pt x="233398" y="3101240"/>
                </a:lnTo>
                <a:lnTo>
                  <a:pt x="235303" y="3098441"/>
                </a:lnTo>
                <a:lnTo>
                  <a:pt x="248719" y="3087163"/>
                </a:lnTo>
                <a:lnTo>
                  <a:pt x="273301" y="3064575"/>
                </a:lnTo>
                <a:lnTo>
                  <a:pt x="280509" y="3060438"/>
                </a:lnTo>
                <a:lnTo>
                  <a:pt x="288233" y="3053946"/>
                </a:lnTo>
                <a:lnTo>
                  <a:pt x="325588" y="3033287"/>
                </a:lnTo>
                <a:lnTo>
                  <a:pt x="325485" y="3034632"/>
                </a:lnTo>
                <a:lnTo>
                  <a:pt x="363232" y="3012971"/>
                </a:lnTo>
                <a:cubicBezTo>
                  <a:pt x="440842" y="2978395"/>
                  <a:pt x="539842" y="2953772"/>
                  <a:pt x="650325" y="2943620"/>
                </a:cubicBezTo>
                <a:lnTo>
                  <a:pt x="704711" y="2941158"/>
                </a:lnTo>
                <a:lnTo>
                  <a:pt x="704711" y="2941156"/>
                </a:lnTo>
                <a:lnTo>
                  <a:pt x="701912" y="2941284"/>
                </a:lnTo>
                <a:lnTo>
                  <a:pt x="717216" y="2803150"/>
                </a:lnTo>
                <a:lnTo>
                  <a:pt x="670761" y="2788420"/>
                </a:lnTo>
                <a:cubicBezTo>
                  <a:pt x="566670" y="2750020"/>
                  <a:pt x="477416" y="2700614"/>
                  <a:pt x="411401" y="2647128"/>
                </a:cubicBezTo>
                <a:lnTo>
                  <a:pt x="380545" y="2616436"/>
                </a:lnTo>
                <a:lnTo>
                  <a:pt x="380298" y="2617759"/>
                </a:lnTo>
                <a:lnTo>
                  <a:pt x="349562" y="2588137"/>
                </a:lnTo>
                <a:lnTo>
                  <a:pt x="343789" y="2579877"/>
                </a:lnTo>
                <a:lnTo>
                  <a:pt x="337889" y="2574008"/>
                </a:lnTo>
                <a:lnTo>
                  <a:pt x="319976" y="2545803"/>
                </a:lnTo>
                <a:lnTo>
                  <a:pt x="309951" y="2531460"/>
                </a:lnTo>
                <a:lnTo>
                  <a:pt x="308838" y="2528265"/>
                </a:lnTo>
                <a:lnTo>
                  <a:pt x="307400" y="2526003"/>
                </a:lnTo>
                <a:lnTo>
                  <a:pt x="307665" y="2524902"/>
                </a:lnTo>
                <a:lnTo>
                  <a:pt x="328867" y="2436938"/>
                </a:lnTo>
                <a:lnTo>
                  <a:pt x="330216" y="2431335"/>
                </a:lnTo>
                <a:lnTo>
                  <a:pt x="330216" y="2431334"/>
                </a:lnTo>
                <a:lnTo>
                  <a:pt x="357470" y="2339025"/>
                </a:lnTo>
                <a:lnTo>
                  <a:pt x="357472" y="2339025"/>
                </a:lnTo>
                <a:lnTo>
                  <a:pt x="357790" y="2337943"/>
                </a:lnTo>
                <a:lnTo>
                  <a:pt x="360164" y="2336704"/>
                </a:lnTo>
                <a:lnTo>
                  <a:pt x="362729" y="2334493"/>
                </a:lnTo>
                <a:lnTo>
                  <a:pt x="378605" y="2327071"/>
                </a:lnTo>
                <a:lnTo>
                  <a:pt x="408197" y="2311617"/>
                </a:lnTo>
                <a:lnTo>
                  <a:pt x="416230" y="2309487"/>
                </a:lnTo>
                <a:lnTo>
                  <a:pt x="425371" y="2305213"/>
                </a:lnTo>
                <a:lnTo>
                  <a:pt x="466800" y="2294929"/>
                </a:lnTo>
                <a:lnTo>
                  <a:pt x="466354" y="2296199"/>
                </a:lnTo>
                <a:lnTo>
                  <a:pt x="508420" y="2285047"/>
                </a:lnTo>
                <a:cubicBezTo>
                  <a:pt x="536391" y="2280611"/>
                  <a:pt x="566372" y="2277857"/>
                  <a:pt x="597964" y="2276853"/>
                </a:cubicBezTo>
                <a:cubicBezTo>
                  <a:pt x="645354" y="2275347"/>
                  <a:pt x="696369" y="2277780"/>
                  <a:pt x="749668" y="2284375"/>
                </a:cubicBezTo>
                <a:lnTo>
                  <a:pt x="853477" y="2304770"/>
                </a:lnTo>
                <a:lnTo>
                  <a:pt x="854056" y="2303446"/>
                </a:lnTo>
                <a:lnTo>
                  <a:pt x="851382" y="2302859"/>
                </a:lnTo>
                <a:lnTo>
                  <a:pt x="907178" y="2175616"/>
                </a:lnTo>
                <a:lnTo>
                  <a:pt x="909170" y="2176889"/>
                </a:lnTo>
                <a:lnTo>
                  <a:pt x="909169" y="2176888"/>
                </a:lnTo>
                <a:lnTo>
                  <a:pt x="907179" y="2175615"/>
                </a:lnTo>
                <a:lnTo>
                  <a:pt x="907178" y="2175616"/>
                </a:lnTo>
                <a:lnTo>
                  <a:pt x="863583" y="2147743"/>
                </a:lnTo>
                <a:cubicBezTo>
                  <a:pt x="772978" y="2083710"/>
                  <a:pt x="699553" y="2012883"/>
                  <a:pt x="649630" y="1944135"/>
                </a:cubicBezTo>
                <a:lnTo>
                  <a:pt x="627770" y="1906504"/>
                </a:lnTo>
                <a:lnTo>
                  <a:pt x="627187" y="1907718"/>
                </a:lnTo>
                <a:lnTo>
                  <a:pt x="605166" y="1871149"/>
                </a:lnTo>
                <a:lnTo>
                  <a:pt x="601728" y="1861678"/>
                </a:lnTo>
                <a:lnTo>
                  <a:pt x="597548" y="1854482"/>
                </a:lnTo>
                <a:lnTo>
                  <a:pt x="587543" y="1822602"/>
                </a:lnTo>
                <a:lnTo>
                  <a:pt x="581574" y="1806152"/>
                </a:lnTo>
                <a:lnTo>
                  <a:pt x="581325" y="1802780"/>
                </a:lnTo>
                <a:lnTo>
                  <a:pt x="580522" y="1800220"/>
                </a:lnTo>
                <a:lnTo>
                  <a:pt x="581062" y="1799226"/>
                </a:lnTo>
                <a:lnTo>
                  <a:pt x="624309" y="1719746"/>
                </a:lnTo>
                <a:lnTo>
                  <a:pt x="627063" y="1714684"/>
                </a:lnTo>
                <a:lnTo>
                  <a:pt x="677279" y="1632579"/>
                </a:lnTo>
                <a:lnTo>
                  <a:pt x="677867" y="1631616"/>
                </a:lnTo>
                <a:lnTo>
                  <a:pt x="680482" y="1631032"/>
                </a:lnTo>
                <a:lnTo>
                  <a:pt x="683532" y="1629561"/>
                </a:lnTo>
                <a:lnTo>
                  <a:pt x="700789" y="1626500"/>
                </a:lnTo>
                <a:lnTo>
                  <a:pt x="733371" y="1619231"/>
                </a:lnTo>
                <a:lnTo>
                  <a:pt x="741682" y="1619253"/>
                </a:lnTo>
                <a:lnTo>
                  <a:pt x="751617" y="1617492"/>
                </a:lnTo>
                <a:lnTo>
                  <a:pt x="794297" y="1618280"/>
                </a:lnTo>
                <a:lnTo>
                  <a:pt x="793537" y="1619391"/>
                </a:lnTo>
                <a:lnTo>
                  <a:pt x="837057" y="1619507"/>
                </a:lnTo>
                <a:cubicBezTo>
                  <a:pt x="921556" y="1628368"/>
                  <a:pt x="1019605" y="1656543"/>
                  <a:pt x="1120361" y="1702990"/>
                </a:cubicBezTo>
                <a:lnTo>
                  <a:pt x="1168154" y="1727771"/>
                </a:lnTo>
                <a:lnTo>
                  <a:pt x="1168155" y="1727770"/>
                </a:lnTo>
                <a:lnTo>
                  <a:pt x="1165754" y="1726526"/>
                </a:lnTo>
                <a:lnTo>
                  <a:pt x="1215599" y="1655615"/>
                </a:lnTo>
                <a:lnTo>
                  <a:pt x="1249667" y="1616037"/>
                </a:lnTo>
                <a:lnTo>
                  <a:pt x="1215657" y="1578801"/>
                </a:lnTo>
                <a:cubicBezTo>
                  <a:pt x="1144712" y="1493498"/>
                  <a:pt x="1092119" y="1406084"/>
                  <a:pt x="1061692" y="1326757"/>
                </a:cubicBezTo>
                <a:lnTo>
                  <a:pt x="1050316" y="1284750"/>
                </a:lnTo>
                <a:lnTo>
                  <a:pt x="1049440" y="1285770"/>
                </a:lnTo>
                <a:lnTo>
                  <a:pt x="1037633" y="1244749"/>
                </a:lnTo>
                <a:lnTo>
                  <a:pt x="1036763" y="1234708"/>
                </a:lnTo>
                <a:lnTo>
                  <a:pt x="1034588" y="1226678"/>
                </a:lnTo>
                <a:lnTo>
                  <a:pt x="1033176" y="1193295"/>
                </a:lnTo>
                <a:lnTo>
                  <a:pt x="1031667" y="1175861"/>
                </a:lnTo>
                <a:lnTo>
                  <a:pt x="1032300" y="1172539"/>
                </a:lnTo>
                <a:lnTo>
                  <a:pt x="1032186" y="1169859"/>
                </a:lnTo>
                <a:lnTo>
                  <a:pt x="1032965" y="1169038"/>
                </a:lnTo>
                <a:lnTo>
                  <a:pt x="1095309" y="1103461"/>
                </a:lnTo>
                <a:lnTo>
                  <a:pt x="1099279" y="1099285"/>
                </a:lnTo>
                <a:lnTo>
                  <a:pt x="1099280" y="1099284"/>
                </a:lnTo>
                <a:lnTo>
                  <a:pt x="1169035" y="1032968"/>
                </a:lnTo>
                <a:lnTo>
                  <a:pt x="1169036" y="1032968"/>
                </a:lnTo>
                <a:lnTo>
                  <a:pt x="1169854" y="1032191"/>
                </a:lnTo>
                <a:lnTo>
                  <a:pt x="1172530" y="1032304"/>
                </a:lnTo>
                <a:lnTo>
                  <a:pt x="1175858" y="1031671"/>
                </a:lnTo>
                <a:lnTo>
                  <a:pt x="1193319" y="1033181"/>
                </a:lnTo>
                <a:lnTo>
                  <a:pt x="1226672" y="1034592"/>
                </a:lnTo>
                <a:lnTo>
                  <a:pt x="1234693" y="1036766"/>
                </a:lnTo>
                <a:lnTo>
                  <a:pt x="1244746" y="1037636"/>
                </a:lnTo>
                <a:lnTo>
                  <a:pt x="1285768" y="1049443"/>
                </a:lnTo>
                <a:lnTo>
                  <a:pt x="1284746" y="1050320"/>
                </a:lnTo>
                <a:lnTo>
                  <a:pt x="1326752" y="1061696"/>
                </a:lnTo>
                <a:cubicBezTo>
                  <a:pt x="1406079" y="1092125"/>
                  <a:pt x="1493494" y="1144716"/>
                  <a:pt x="1578795" y="1215662"/>
                </a:cubicBezTo>
                <a:lnTo>
                  <a:pt x="1618430" y="1251864"/>
                </a:lnTo>
                <a:lnTo>
                  <a:pt x="1618432" y="1251863"/>
                </a:lnTo>
                <a:lnTo>
                  <a:pt x="1616888" y="1250452"/>
                </a:lnTo>
                <a:lnTo>
                  <a:pt x="1725926" y="1164613"/>
                </a:lnTo>
                <a:lnTo>
                  <a:pt x="1702985" y="1120367"/>
                </a:lnTo>
                <a:cubicBezTo>
                  <a:pt x="1656534" y="1019611"/>
                  <a:pt x="1628360" y="921561"/>
                  <a:pt x="1619500" y="837061"/>
                </a:cubicBezTo>
                <a:lnTo>
                  <a:pt x="1619383" y="793542"/>
                </a:lnTo>
                <a:lnTo>
                  <a:pt x="1618273" y="794301"/>
                </a:lnTo>
                <a:lnTo>
                  <a:pt x="1617485" y="751622"/>
                </a:lnTo>
                <a:lnTo>
                  <a:pt x="1619244" y="741699"/>
                </a:lnTo>
                <a:lnTo>
                  <a:pt x="1619222" y="733377"/>
                </a:lnTo>
                <a:lnTo>
                  <a:pt x="1626499" y="700766"/>
                </a:lnTo>
                <a:lnTo>
                  <a:pt x="1629552" y="683536"/>
                </a:lnTo>
                <a:lnTo>
                  <a:pt x="1631023" y="680491"/>
                </a:lnTo>
                <a:lnTo>
                  <a:pt x="1631608" y="677873"/>
                </a:lnTo>
                <a:lnTo>
                  <a:pt x="1632572" y="677283"/>
                </a:lnTo>
                <a:lnTo>
                  <a:pt x="1709764" y="630074"/>
                </a:lnTo>
                <a:lnTo>
                  <a:pt x="1714680" y="627068"/>
                </a:lnTo>
                <a:lnTo>
                  <a:pt x="1714681" y="627068"/>
                </a:lnTo>
                <a:lnTo>
                  <a:pt x="1799224" y="581066"/>
                </a:lnTo>
                <a:lnTo>
                  <a:pt x="1799225" y="581065"/>
                </a:lnTo>
                <a:lnTo>
                  <a:pt x="1800217" y="580526"/>
                </a:lnTo>
                <a:lnTo>
                  <a:pt x="1802772" y="581328"/>
                </a:lnTo>
                <a:lnTo>
                  <a:pt x="1806149" y="581578"/>
                </a:lnTo>
                <a:lnTo>
                  <a:pt x="1822623" y="587557"/>
                </a:lnTo>
                <a:lnTo>
                  <a:pt x="1854475" y="597553"/>
                </a:lnTo>
                <a:lnTo>
                  <a:pt x="1861661" y="601727"/>
                </a:lnTo>
                <a:lnTo>
                  <a:pt x="1871146" y="605170"/>
                </a:lnTo>
                <a:lnTo>
                  <a:pt x="1907715" y="627192"/>
                </a:lnTo>
                <a:lnTo>
                  <a:pt x="1906500" y="627775"/>
                </a:lnTo>
                <a:lnTo>
                  <a:pt x="1944132" y="649635"/>
                </a:lnTo>
                <a:cubicBezTo>
                  <a:pt x="2012880" y="699559"/>
                  <a:pt x="2083704" y="772983"/>
                  <a:pt x="2147738" y="863588"/>
                </a:cubicBezTo>
                <a:lnTo>
                  <a:pt x="2174623" y="905640"/>
                </a:lnTo>
                <a:lnTo>
                  <a:pt x="2303462" y="854137"/>
                </a:lnTo>
                <a:lnTo>
                  <a:pt x="2303958" y="856392"/>
                </a:lnTo>
                <a:lnTo>
                  <a:pt x="2303959" y="856392"/>
                </a:lnTo>
                <a:lnTo>
                  <a:pt x="2292363" y="803681"/>
                </a:lnTo>
                <a:cubicBezTo>
                  <a:pt x="2273573" y="694337"/>
                  <a:pt x="2271735" y="592336"/>
                  <a:pt x="2285047" y="508422"/>
                </a:cubicBezTo>
                <a:lnTo>
                  <a:pt x="2296199" y="466357"/>
                </a:lnTo>
                <a:lnTo>
                  <a:pt x="2294930" y="466802"/>
                </a:lnTo>
                <a:lnTo>
                  <a:pt x="2305216" y="425374"/>
                </a:lnTo>
                <a:lnTo>
                  <a:pt x="2309481" y="416244"/>
                </a:lnTo>
                <a:lnTo>
                  <a:pt x="2311614" y="408200"/>
                </a:lnTo>
                <a:lnTo>
                  <a:pt x="2327083" y="378584"/>
                </a:lnTo>
                <a:lnTo>
                  <a:pt x="2334493" y="362732"/>
                </a:lnTo>
                <a:lnTo>
                  <a:pt x="2336702" y="360170"/>
                </a:lnTo>
                <a:lnTo>
                  <a:pt x="2337943" y="357792"/>
                </a:lnTo>
                <a:lnTo>
                  <a:pt x="2339028" y="357471"/>
                </a:lnTo>
                <a:lnTo>
                  <a:pt x="2425809" y="331851"/>
                </a:lnTo>
                <a:lnTo>
                  <a:pt x="2431336" y="330220"/>
                </a:lnTo>
                <a:lnTo>
                  <a:pt x="2431336" y="330220"/>
                </a:lnTo>
                <a:lnTo>
                  <a:pt x="2524905" y="307667"/>
                </a:lnTo>
                <a:lnTo>
                  <a:pt x="2524905" y="307668"/>
                </a:lnTo>
                <a:lnTo>
                  <a:pt x="2526002" y="307403"/>
                </a:lnTo>
                <a:lnTo>
                  <a:pt x="2528263" y="308839"/>
                </a:lnTo>
                <a:lnTo>
                  <a:pt x="2531461" y="309953"/>
                </a:lnTo>
                <a:lnTo>
                  <a:pt x="2545826" y="319994"/>
                </a:lnTo>
                <a:lnTo>
                  <a:pt x="2574006" y="337892"/>
                </a:lnTo>
                <a:lnTo>
                  <a:pt x="2579866" y="343783"/>
                </a:lnTo>
                <a:lnTo>
                  <a:pt x="2588139" y="349565"/>
                </a:lnTo>
                <a:lnTo>
                  <a:pt x="2617761" y="380300"/>
                </a:lnTo>
                <a:lnTo>
                  <a:pt x="2616436" y="380549"/>
                </a:lnTo>
                <a:lnTo>
                  <a:pt x="2647128" y="411403"/>
                </a:lnTo>
                <a:cubicBezTo>
                  <a:pt x="2700611" y="477419"/>
                  <a:pt x="2750020" y="566673"/>
                  <a:pt x="2788419" y="670766"/>
                </a:cubicBezTo>
                <a:lnTo>
                  <a:pt x="2803712" y="718994"/>
                </a:lnTo>
                <a:lnTo>
                  <a:pt x="2854545" y="709369"/>
                </a:lnTo>
                <a:lnTo>
                  <a:pt x="2941297" y="701623"/>
                </a:lnTo>
                <a:lnTo>
                  <a:pt x="2943618" y="650333"/>
                </a:lnTo>
                <a:cubicBezTo>
                  <a:pt x="2953770" y="539849"/>
                  <a:pt x="2978395" y="440849"/>
                  <a:pt x="3012971" y="363240"/>
                </a:cubicBezTo>
                <a:lnTo>
                  <a:pt x="3034629" y="325493"/>
                </a:lnTo>
                <a:lnTo>
                  <a:pt x="3033289" y="325594"/>
                </a:lnTo>
                <a:lnTo>
                  <a:pt x="3053947" y="288241"/>
                </a:lnTo>
                <a:lnTo>
                  <a:pt x="3060431" y="280526"/>
                </a:lnTo>
                <a:lnTo>
                  <a:pt x="3064573" y="273308"/>
                </a:lnTo>
                <a:lnTo>
                  <a:pt x="3087179" y="248704"/>
                </a:lnTo>
                <a:lnTo>
                  <a:pt x="3098439" y="235310"/>
                </a:lnTo>
                <a:lnTo>
                  <a:pt x="3101237" y="233408"/>
                </a:lnTo>
                <a:lnTo>
                  <a:pt x="3103051" y="231434"/>
                </a:lnTo>
                <a:lnTo>
                  <a:pt x="3104181" y="231403"/>
                </a:lnTo>
                <a:lnTo>
                  <a:pt x="3194635" y="229118"/>
                </a:lnTo>
                <a:lnTo>
                  <a:pt x="3200395" y="228972"/>
                </a:lnTo>
                <a:close/>
                <a:moveTo>
                  <a:pt x="3200399" y="91440"/>
                </a:moveTo>
                <a:cubicBezTo>
                  <a:pt x="1483369" y="91440"/>
                  <a:pt x="91440" y="1483369"/>
                  <a:pt x="91440" y="3200400"/>
                </a:cubicBezTo>
                <a:cubicBezTo>
                  <a:pt x="91440" y="4917431"/>
                  <a:pt x="1483369" y="6309360"/>
                  <a:pt x="3200399" y="6309360"/>
                </a:cubicBezTo>
                <a:cubicBezTo>
                  <a:pt x="4917431" y="6309360"/>
                  <a:pt x="6309359" y="4917431"/>
                  <a:pt x="6309359" y="3200400"/>
                </a:cubicBezTo>
                <a:cubicBezTo>
                  <a:pt x="6309359" y="1483369"/>
                  <a:pt x="4917431" y="91440"/>
                  <a:pt x="3200399" y="91440"/>
                </a:cubicBezTo>
                <a:close/>
                <a:moveTo>
                  <a:pt x="3200399" y="0"/>
                </a:moveTo>
                <a:cubicBezTo>
                  <a:pt x="4967931" y="0"/>
                  <a:pt x="6400799" y="1432868"/>
                  <a:pt x="6400799" y="3200400"/>
                </a:cubicBezTo>
                <a:cubicBezTo>
                  <a:pt x="6400799" y="4967932"/>
                  <a:pt x="4967931" y="6400800"/>
                  <a:pt x="3200399" y="6400800"/>
                </a:cubicBezTo>
                <a:cubicBezTo>
                  <a:pt x="1432868" y="6400800"/>
                  <a:pt x="0" y="4967932"/>
                  <a:pt x="0" y="3200400"/>
                </a:cubicBezTo>
                <a:cubicBezTo>
                  <a:pt x="0" y="1432868"/>
                  <a:pt x="1432868" y="0"/>
                  <a:pt x="320039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9CABD-2EBF-4F41-9202-A0346D9F19E4}" type="datetimeFigureOut">
              <a:rPr lang="en-IN" smtClean="0"/>
              <a:t>07-01-2025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4449-6486-4C55-8F49-D4B8C11B22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67668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067CA42-BE57-73B7-7104-58F79FB47D27}"/>
              </a:ext>
            </a:extLst>
          </p:cNvPr>
          <p:cNvSpPr>
            <a:spLocks noChangeAspect="1"/>
          </p:cNvSpPr>
          <p:nvPr/>
        </p:nvSpPr>
        <p:spPr>
          <a:xfrm>
            <a:off x="11277599" y="59436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6400799" h="6400800">
                <a:moveTo>
                  <a:pt x="4618019" y="5165230"/>
                </a:moveTo>
                <a:lnTo>
                  <a:pt x="4618017" y="5165232"/>
                </a:lnTo>
                <a:lnTo>
                  <a:pt x="4618015" y="5165233"/>
                </a:lnTo>
                <a:close/>
                <a:moveTo>
                  <a:pt x="1770381" y="5155624"/>
                </a:moveTo>
                <a:lnTo>
                  <a:pt x="1770052" y="5156145"/>
                </a:lnTo>
                <a:lnTo>
                  <a:pt x="1770053" y="5156145"/>
                </a:lnTo>
                <a:lnTo>
                  <a:pt x="1770381" y="5155628"/>
                </a:lnTo>
                <a:lnTo>
                  <a:pt x="1777025" y="5160947"/>
                </a:lnTo>
                <a:lnTo>
                  <a:pt x="1777058" y="5160968"/>
                </a:lnTo>
                <a:close/>
                <a:moveTo>
                  <a:pt x="2806398" y="4574096"/>
                </a:moveTo>
                <a:lnTo>
                  <a:pt x="2766254" y="4708190"/>
                </a:lnTo>
                <a:lnTo>
                  <a:pt x="2847309" y="4708190"/>
                </a:lnTo>
                <a:close/>
                <a:moveTo>
                  <a:pt x="3045103" y="4550925"/>
                </a:moveTo>
                <a:lnTo>
                  <a:pt x="3045103" y="4642622"/>
                </a:lnTo>
                <a:lnTo>
                  <a:pt x="3089471" y="4642622"/>
                </a:lnTo>
                <a:cubicBezTo>
                  <a:pt x="3116587" y="4642622"/>
                  <a:pt x="3133841" y="4641430"/>
                  <a:pt x="3141235" y="4639048"/>
                </a:cubicBezTo>
                <a:cubicBezTo>
                  <a:pt x="3148631" y="4636665"/>
                  <a:pt x="3154629" y="4631858"/>
                  <a:pt x="3159231" y="4624628"/>
                </a:cubicBezTo>
                <a:cubicBezTo>
                  <a:pt x="3163831" y="4617397"/>
                  <a:pt x="3166133" y="4607784"/>
                  <a:pt x="3166133" y="4595788"/>
                </a:cubicBezTo>
                <a:cubicBezTo>
                  <a:pt x="3166133" y="4584284"/>
                  <a:pt x="3163831" y="4575041"/>
                  <a:pt x="3159231" y="4568057"/>
                </a:cubicBezTo>
                <a:cubicBezTo>
                  <a:pt x="3154629" y="4561073"/>
                  <a:pt x="3148385" y="4556266"/>
                  <a:pt x="3140497" y="4553637"/>
                </a:cubicBezTo>
                <a:cubicBezTo>
                  <a:pt x="3134909" y="4551829"/>
                  <a:pt x="3118723" y="4550925"/>
                  <a:pt x="3091937" y="4550925"/>
                </a:cubicBezTo>
                <a:close/>
                <a:moveTo>
                  <a:pt x="2158254" y="4492752"/>
                </a:moveTo>
                <a:lnTo>
                  <a:pt x="2217906" y="4492752"/>
                </a:lnTo>
                <a:lnTo>
                  <a:pt x="2217906" y="4790027"/>
                </a:lnTo>
                <a:lnTo>
                  <a:pt x="2366790" y="4790027"/>
                </a:lnTo>
                <a:lnTo>
                  <a:pt x="2366790" y="4851158"/>
                </a:lnTo>
                <a:lnTo>
                  <a:pt x="2158254" y="4851158"/>
                </a:lnTo>
                <a:close/>
                <a:moveTo>
                  <a:pt x="3690793" y="4489794"/>
                </a:moveTo>
                <a:lnTo>
                  <a:pt x="3748967" y="4489794"/>
                </a:lnTo>
                <a:lnTo>
                  <a:pt x="3870243" y="4731114"/>
                </a:lnTo>
                <a:lnTo>
                  <a:pt x="3870243" y="4489794"/>
                </a:lnTo>
                <a:lnTo>
                  <a:pt x="3925951" y="4489794"/>
                </a:lnTo>
                <a:lnTo>
                  <a:pt x="3925951" y="4851158"/>
                </a:lnTo>
                <a:lnTo>
                  <a:pt x="3865805" y="4851158"/>
                </a:lnTo>
                <a:lnTo>
                  <a:pt x="3746501" y="4615507"/>
                </a:lnTo>
                <a:lnTo>
                  <a:pt x="3746501" y="4851158"/>
                </a:lnTo>
                <a:lnTo>
                  <a:pt x="3690793" y="4851158"/>
                </a:lnTo>
                <a:close/>
                <a:moveTo>
                  <a:pt x="3574029" y="4489794"/>
                </a:moveTo>
                <a:lnTo>
                  <a:pt x="3633681" y="4489794"/>
                </a:lnTo>
                <a:lnTo>
                  <a:pt x="3633681" y="4851158"/>
                </a:lnTo>
                <a:lnTo>
                  <a:pt x="3574029" y="4851158"/>
                </a:lnTo>
                <a:close/>
                <a:moveTo>
                  <a:pt x="3281219" y="4489794"/>
                </a:moveTo>
                <a:lnTo>
                  <a:pt x="3339391" y="4489794"/>
                </a:lnTo>
                <a:lnTo>
                  <a:pt x="3460667" y="4731114"/>
                </a:lnTo>
                <a:lnTo>
                  <a:pt x="3460667" y="4489794"/>
                </a:lnTo>
                <a:lnTo>
                  <a:pt x="3516375" y="4489794"/>
                </a:lnTo>
                <a:lnTo>
                  <a:pt x="3516375" y="4851158"/>
                </a:lnTo>
                <a:lnTo>
                  <a:pt x="3456231" y="4851158"/>
                </a:lnTo>
                <a:lnTo>
                  <a:pt x="3336927" y="4615507"/>
                </a:lnTo>
                <a:lnTo>
                  <a:pt x="3336927" y="4851158"/>
                </a:lnTo>
                <a:lnTo>
                  <a:pt x="3281219" y="4851158"/>
                </a:lnTo>
                <a:close/>
                <a:moveTo>
                  <a:pt x="2985451" y="4489794"/>
                </a:moveTo>
                <a:lnTo>
                  <a:pt x="3111409" y="4489794"/>
                </a:lnTo>
                <a:cubicBezTo>
                  <a:pt x="3143619" y="4489794"/>
                  <a:pt x="3166625" y="4493040"/>
                  <a:pt x="3180429" y="4499531"/>
                </a:cubicBezTo>
                <a:cubicBezTo>
                  <a:pt x="3194233" y="4506022"/>
                  <a:pt x="3205571" y="4517279"/>
                  <a:pt x="3214445" y="4533301"/>
                </a:cubicBezTo>
                <a:cubicBezTo>
                  <a:pt x="3223319" y="4549323"/>
                  <a:pt x="3227757" y="4568509"/>
                  <a:pt x="3227757" y="4590858"/>
                </a:cubicBezTo>
                <a:cubicBezTo>
                  <a:pt x="3227757" y="4619123"/>
                  <a:pt x="3220977" y="4641882"/>
                  <a:pt x="3207421" y="4659137"/>
                </a:cubicBezTo>
                <a:cubicBezTo>
                  <a:pt x="3193863" y="4676392"/>
                  <a:pt x="3174595" y="4687238"/>
                  <a:pt x="3149617" y="4691675"/>
                </a:cubicBezTo>
                <a:cubicBezTo>
                  <a:pt x="3162435" y="4700877"/>
                  <a:pt x="3173035" y="4710943"/>
                  <a:pt x="3181415" y="4721871"/>
                </a:cubicBezTo>
                <a:cubicBezTo>
                  <a:pt x="3189795" y="4732799"/>
                  <a:pt x="3201217" y="4752395"/>
                  <a:pt x="3215679" y="4780660"/>
                </a:cubicBezTo>
                <a:lnTo>
                  <a:pt x="3251667" y="4851158"/>
                </a:lnTo>
                <a:lnTo>
                  <a:pt x="3180295" y="4851158"/>
                </a:lnTo>
                <a:lnTo>
                  <a:pt x="3136999" y="4772526"/>
                </a:lnTo>
                <a:cubicBezTo>
                  <a:pt x="3121419" y="4744096"/>
                  <a:pt x="3110835" y="4726308"/>
                  <a:pt x="3105247" y="4719159"/>
                </a:cubicBezTo>
                <a:cubicBezTo>
                  <a:pt x="3099659" y="4712011"/>
                  <a:pt x="3093745" y="4707081"/>
                  <a:pt x="3087499" y="4704369"/>
                </a:cubicBezTo>
                <a:cubicBezTo>
                  <a:pt x="3081255" y="4701658"/>
                  <a:pt x="3071231" y="4700302"/>
                  <a:pt x="3057427" y="4700302"/>
                </a:cubicBezTo>
                <a:lnTo>
                  <a:pt x="3045103" y="4700302"/>
                </a:lnTo>
                <a:lnTo>
                  <a:pt x="3045103" y="4851158"/>
                </a:lnTo>
                <a:lnTo>
                  <a:pt x="2985451" y="4851158"/>
                </a:lnTo>
                <a:close/>
                <a:moveTo>
                  <a:pt x="2775243" y="4489794"/>
                </a:moveTo>
                <a:lnTo>
                  <a:pt x="2838605" y="4489794"/>
                </a:lnTo>
                <a:lnTo>
                  <a:pt x="2957377" y="4851158"/>
                </a:lnTo>
                <a:lnTo>
                  <a:pt x="2892522" y="4851158"/>
                </a:lnTo>
                <a:lnTo>
                  <a:pt x="2866570" y="4769321"/>
                </a:lnTo>
                <a:lnTo>
                  <a:pt x="2747952" y="4769321"/>
                </a:lnTo>
                <a:lnTo>
                  <a:pt x="2723452" y="4851158"/>
                </a:lnTo>
                <a:lnTo>
                  <a:pt x="2659856" y="4851158"/>
                </a:lnTo>
                <a:close/>
                <a:moveTo>
                  <a:pt x="2413950" y="4489794"/>
                </a:moveTo>
                <a:lnTo>
                  <a:pt x="2633825" y="4489794"/>
                </a:lnTo>
                <a:lnTo>
                  <a:pt x="2633825" y="4550925"/>
                </a:lnTo>
                <a:lnTo>
                  <a:pt x="2473602" y="4550925"/>
                </a:lnTo>
                <a:lnTo>
                  <a:pt x="2473602" y="4631037"/>
                </a:lnTo>
                <a:lnTo>
                  <a:pt x="2622486" y="4631037"/>
                </a:lnTo>
                <a:lnTo>
                  <a:pt x="2622486" y="4691921"/>
                </a:lnTo>
                <a:lnTo>
                  <a:pt x="2473602" y="4691921"/>
                </a:lnTo>
                <a:lnTo>
                  <a:pt x="2473602" y="4790027"/>
                </a:lnTo>
                <a:lnTo>
                  <a:pt x="2639248" y="4790027"/>
                </a:lnTo>
                <a:lnTo>
                  <a:pt x="2639248" y="4851158"/>
                </a:lnTo>
                <a:lnTo>
                  <a:pt x="2413950" y="4851158"/>
                </a:lnTo>
                <a:close/>
                <a:moveTo>
                  <a:pt x="4122381" y="4483632"/>
                </a:moveTo>
                <a:cubicBezTo>
                  <a:pt x="4157711" y="4483632"/>
                  <a:pt x="4186019" y="4492629"/>
                  <a:pt x="4207299" y="4510623"/>
                </a:cubicBezTo>
                <a:cubicBezTo>
                  <a:pt x="4228579" y="4528617"/>
                  <a:pt x="4242259" y="4555033"/>
                  <a:pt x="4248341" y="4589872"/>
                </a:cubicBezTo>
                <a:lnTo>
                  <a:pt x="4189181" y="4603429"/>
                </a:lnTo>
                <a:cubicBezTo>
                  <a:pt x="4184745" y="4584860"/>
                  <a:pt x="4176611" y="4570645"/>
                  <a:pt x="4164779" y="4560785"/>
                </a:cubicBezTo>
                <a:cubicBezTo>
                  <a:pt x="4152947" y="4550925"/>
                  <a:pt x="4138813" y="4545995"/>
                  <a:pt x="4122381" y="4545995"/>
                </a:cubicBezTo>
                <a:cubicBezTo>
                  <a:pt x="4096909" y="4545995"/>
                  <a:pt x="4076287" y="4555896"/>
                  <a:pt x="4060511" y="4575698"/>
                </a:cubicBezTo>
                <a:cubicBezTo>
                  <a:pt x="4044735" y="4595500"/>
                  <a:pt x="4036847" y="4625696"/>
                  <a:pt x="4036847" y="4666286"/>
                </a:cubicBezTo>
                <a:cubicBezTo>
                  <a:pt x="4036847" y="4709833"/>
                  <a:pt x="4045391" y="4742946"/>
                  <a:pt x="4062483" y="4765624"/>
                </a:cubicBezTo>
                <a:cubicBezTo>
                  <a:pt x="4077107" y="4785179"/>
                  <a:pt x="4096909" y="4794957"/>
                  <a:pt x="4121887" y="4794957"/>
                </a:cubicBezTo>
                <a:cubicBezTo>
                  <a:pt x="4133555" y="4794957"/>
                  <a:pt x="4145675" y="4792213"/>
                  <a:pt x="4158247" y="4786726"/>
                </a:cubicBezTo>
                <a:cubicBezTo>
                  <a:pt x="4170817" y="4781239"/>
                  <a:pt x="4182033" y="4773745"/>
                  <a:pt x="4191893" y="4764245"/>
                </a:cubicBezTo>
                <a:lnTo>
                  <a:pt x="4191893" y="4718543"/>
                </a:lnTo>
                <a:lnTo>
                  <a:pt x="4123367" y="4718543"/>
                </a:lnTo>
                <a:lnTo>
                  <a:pt x="4123367" y="4657412"/>
                </a:lnTo>
                <a:lnTo>
                  <a:pt x="4252285" y="4657412"/>
                </a:lnTo>
                <a:lnTo>
                  <a:pt x="4252285" y="4801366"/>
                </a:lnTo>
                <a:cubicBezTo>
                  <a:pt x="4239303" y="4816648"/>
                  <a:pt x="4220897" y="4829795"/>
                  <a:pt x="4197069" y="4840805"/>
                </a:cubicBezTo>
                <a:cubicBezTo>
                  <a:pt x="4173241" y="4851815"/>
                  <a:pt x="4149331" y="4857320"/>
                  <a:pt x="4125339" y="4857320"/>
                </a:cubicBezTo>
                <a:cubicBezTo>
                  <a:pt x="4096087" y="4857320"/>
                  <a:pt x="4070287" y="4850131"/>
                  <a:pt x="4047939" y="4835752"/>
                </a:cubicBezTo>
                <a:cubicBezTo>
                  <a:pt x="4025591" y="4821373"/>
                  <a:pt x="4007883" y="4799846"/>
                  <a:pt x="3994819" y="4771170"/>
                </a:cubicBezTo>
                <a:cubicBezTo>
                  <a:pt x="3981755" y="4742494"/>
                  <a:pt x="3975223" y="4708765"/>
                  <a:pt x="3975223" y="4669983"/>
                </a:cubicBezTo>
                <a:cubicBezTo>
                  <a:pt x="3975223" y="4630215"/>
                  <a:pt x="3981837" y="4596198"/>
                  <a:pt x="3995065" y="4567933"/>
                </a:cubicBezTo>
                <a:cubicBezTo>
                  <a:pt x="4008293" y="4539669"/>
                  <a:pt x="4025467" y="4518552"/>
                  <a:pt x="4046583" y="4504584"/>
                </a:cubicBezTo>
                <a:cubicBezTo>
                  <a:pt x="4067699" y="4490616"/>
                  <a:pt x="4092965" y="4483632"/>
                  <a:pt x="4122381" y="4483632"/>
                </a:cubicBezTo>
                <a:close/>
                <a:moveTo>
                  <a:pt x="5415569" y="4180914"/>
                </a:moveTo>
                <a:lnTo>
                  <a:pt x="5411861" y="4190407"/>
                </a:lnTo>
                <a:lnTo>
                  <a:pt x="5411867" y="4190394"/>
                </a:lnTo>
                <a:close/>
                <a:moveTo>
                  <a:pt x="5416445" y="4178669"/>
                </a:moveTo>
                <a:lnTo>
                  <a:pt x="5416443" y="4178671"/>
                </a:lnTo>
                <a:lnTo>
                  <a:pt x="5417353" y="4179147"/>
                </a:lnTo>
                <a:lnTo>
                  <a:pt x="5417353" y="4179146"/>
                </a:lnTo>
                <a:close/>
                <a:moveTo>
                  <a:pt x="3777949" y="3964496"/>
                </a:moveTo>
                <a:lnTo>
                  <a:pt x="3737803" y="4098590"/>
                </a:lnTo>
                <a:lnTo>
                  <a:pt x="3818859" y="4098590"/>
                </a:lnTo>
                <a:close/>
                <a:moveTo>
                  <a:pt x="1949727" y="3941325"/>
                </a:moveTo>
                <a:lnTo>
                  <a:pt x="1949727" y="4033022"/>
                </a:lnTo>
                <a:lnTo>
                  <a:pt x="1994097" y="4033022"/>
                </a:lnTo>
                <a:cubicBezTo>
                  <a:pt x="2021211" y="4033022"/>
                  <a:pt x="2038466" y="4031831"/>
                  <a:pt x="2045861" y="4029448"/>
                </a:cubicBezTo>
                <a:cubicBezTo>
                  <a:pt x="2053256" y="4027065"/>
                  <a:pt x="2059254" y="4022258"/>
                  <a:pt x="2063855" y="4015028"/>
                </a:cubicBezTo>
                <a:cubicBezTo>
                  <a:pt x="2068457" y="4007797"/>
                  <a:pt x="2070757" y="3998184"/>
                  <a:pt x="2070757" y="3986188"/>
                </a:cubicBezTo>
                <a:cubicBezTo>
                  <a:pt x="2070757" y="3974685"/>
                  <a:pt x="2068457" y="3965441"/>
                  <a:pt x="2063855" y="3958457"/>
                </a:cubicBezTo>
                <a:cubicBezTo>
                  <a:pt x="2059254" y="3951473"/>
                  <a:pt x="2053009" y="3946666"/>
                  <a:pt x="2045121" y="3944037"/>
                </a:cubicBezTo>
                <a:cubicBezTo>
                  <a:pt x="2039534" y="3942229"/>
                  <a:pt x="2023348" y="3941325"/>
                  <a:pt x="1996562" y="3941325"/>
                </a:cubicBezTo>
                <a:close/>
                <a:moveTo>
                  <a:pt x="3012427" y="3936395"/>
                </a:moveTo>
                <a:cubicBezTo>
                  <a:pt x="2988071" y="3936395"/>
                  <a:pt x="2968239" y="3946502"/>
                  <a:pt x="2952933" y="3966715"/>
                </a:cubicBezTo>
                <a:cubicBezTo>
                  <a:pt x="2937627" y="3986927"/>
                  <a:pt x="2929974" y="4018232"/>
                  <a:pt x="2929974" y="4060630"/>
                </a:cubicBezTo>
                <a:cubicBezTo>
                  <a:pt x="2929974" y="4102206"/>
                  <a:pt x="2937874" y="4133387"/>
                  <a:pt x="2953673" y="4154175"/>
                </a:cubicBezTo>
                <a:cubicBezTo>
                  <a:pt x="2969471" y="4174963"/>
                  <a:pt x="2989057" y="4185357"/>
                  <a:pt x="3012427" y="4185357"/>
                </a:cubicBezTo>
                <a:cubicBezTo>
                  <a:pt x="3035963" y="4185357"/>
                  <a:pt x="3055465" y="4175045"/>
                  <a:pt x="3070935" y="4154422"/>
                </a:cubicBezTo>
                <a:cubicBezTo>
                  <a:pt x="3086407" y="4133798"/>
                  <a:pt x="3094141" y="4102123"/>
                  <a:pt x="3094141" y="4059397"/>
                </a:cubicBezTo>
                <a:cubicBezTo>
                  <a:pt x="3094141" y="4017493"/>
                  <a:pt x="3086611" y="3986516"/>
                  <a:pt x="3071551" y="3966468"/>
                </a:cubicBezTo>
                <a:cubicBezTo>
                  <a:pt x="3056493" y="3946420"/>
                  <a:pt x="3036785" y="3936395"/>
                  <a:pt x="3012427" y="3936395"/>
                </a:cubicBezTo>
                <a:close/>
                <a:moveTo>
                  <a:pt x="2317103" y="3936395"/>
                </a:moveTo>
                <a:cubicBezTo>
                  <a:pt x="2292746" y="3936395"/>
                  <a:pt x="2272914" y="3946502"/>
                  <a:pt x="2257608" y="3966715"/>
                </a:cubicBezTo>
                <a:cubicBezTo>
                  <a:pt x="2242302" y="3986927"/>
                  <a:pt x="2234649" y="4018232"/>
                  <a:pt x="2234649" y="4060630"/>
                </a:cubicBezTo>
                <a:cubicBezTo>
                  <a:pt x="2234649" y="4102206"/>
                  <a:pt x="2242549" y="4133387"/>
                  <a:pt x="2258348" y="4154175"/>
                </a:cubicBezTo>
                <a:cubicBezTo>
                  <a:pt x="2274147" y="4174963"/>
                  <a:pt x="2293732" y="4185357"/>
                  <a:pt x="2317103" y="4185357"/>
                </a:cubicBezTo>
                <a:cubicBezTo>
                  <a:pt x="2340638" y="4185357"/>
                  <a:pt x="2360141" y="4175045"/>
                  <a:pt x="2375611" y="4154422"/>
                </a:cubicBezTo>
                <a:cubicBezTo>
                  <a:pt x="2391081" y="4133798"/>
                  <a:pt x="2398816" y="4102123"/>
                  <a:pt x="2398816" y="4059397"/>
                </a:cubicBezTo>
                <a:cubicBezTo>
                  <a:pt x="2398816" y="4017493"/>
                  <a:pt x="2391287" y="3986516"/>
                  <a:pt x="2376227" y="3966468"/>
                </a:cubicBezTo>
                <a:cubicBezTo>
                  <a:pt x="2361168" y="3946420"/>
                  <a:pt x="2341459" y="3936395"/>
                  <a:pt x="2317103" y="3936395"/>
                </a:cubicBezTo>
                <a:close/>
                <a:moveTo>
                  <a:pt x="4957125" y="3880194"/>
                </a:moveTo>
                <a:lnTo>
                  <a:pt x="5176999" y="3880194"/>
                </a:lnTo>
                <a:lnTo>
                  <a:pt x="5176999" y="3941325"/>
                </a:lnTo>
                <a:lnTo>
                  <a:pt x="5016777" y="3941325"/>
                </a:lnTo>
                <a:lnTo>
                  <a:pt x="5016777" y="4021437"/>
                </a:lnTo>
                <a:lnTo>
                  <a:pt x="5165661" y="4021437"/>
                </a:lnTo>
                <a:lnTo>
                  <a:pt x="5165661" y="4082321"/>
                </a:lnTo>
                <a:lnTo>
                  <a:pt x="5016777" y="4082321"/>
                </a:lnTo>
                <a:lnTo>
                  <a:pt x="5016777" y="4180427"/>
                </a:lnTo>
                <a:lnTo>
                  <a:pt x="5182423" y="4180427"/>
                </a:lnTo>
                <a:lnTo>
                  <a:pt x="5182423" y="4241558"/>
                </a:lnTo>
                <a:lnTo>
                  <a:pt x="4957125" y="4241558"/>
                </a:lnTo>
                <a:close/>
                <a:moveTo>
                  <a:pt x="4662343" y="3880194"/>
                </a:moveTo>
                <a:lnTo>
                  <a:pt x="4720517" y="3880194"/>
                </a:lnTo>
                <a:lnTo>
                  <a:pt x="4841793" y="4121514"/>
                </a:lnTo>
                <a:lnTo>
                  <a:pt x="4841793" y="3880194"/>
                </a:lnTo>
                <a:lnTo>
                  <a:pt x="4897501" y="3880194"/>
                </a:lnTo>
                <a:lnTo>
                  <a:pt x="4897501" y="4241558"/>
                </a:lnTo>
                <a:lnTo>
                  <a:pt x="4837355" y="4241558"/>
                </a:lnTo>
                <a:lnTo>
                  <a:pt x="4718051" y="4005907"/>
                </a:lnTo>
                <a:lnTo>
                  <a:pt x="4718051" y="4241558"/>
                </a:lnTo>
                <a:lnTo>
                  <a:pt x="4662343" y="4241558"/>
                </a:lnTo>
                <a:close/>
                <a:moveTo>
                  <a:pt x="4545579" y="3880194"/>
                </a:moveTo>
                <a:lnTo>
                  <a:pt x="4605231" y="3880194"/>
                </a:lnTo>
                <a:lnTo>
                  <a:pt x="4605231" y="4241558"/>
                </a:lnTo>
                <a:lnTo>
                  <a:pt x="4545579" y="4241558"/>
                </a:lnTo>
                <a:close/>
                <a:moveTo>
                  <a:pt x="4252275" y="3880194"/>
                </a:moveTo>
                <a:lnTo>
                  <a:pt x="4311927" y="3880194"/>
                </a:lnTo>
                <a:lnTo>
                  <a:pt x="4311927" y="4022423"/>
                </a:lnTo>
                <a:lnTo>
                  <a:pt x="4429507" y="4022423"/>
                </a:lnTo>
                <a:lnTo>
                  <a:pt x="4429507" y="3880194"/>
                </a:lnTo>
                <a:lnTo>
                  <a:pt x="4489159" y="3880194"/>
                </a:lnTo>
                <a:lnTo>
                  <a:pt x="4489159" y="4241558"/>
                </a:lnTo>
                <a:lnTo>
                  <a:pt x="4429507" y="4241558"/>
                </a:lnTo>
                <a:lnTo>
                  <a:pt x="4429507" y="4083554"/>
                </a:lnTo>
                <a:lnTo>
                  <a:pt x="4311927" y="4083554"/>
                </a:lnTo>
                <a:lnTo>
                  <a:pt x="4311927" y="4241558"/>
                </a:lnTo>
                <a:lnTo>
                  <a:pt x="4252275" y="4241558"/>
                </a:lnTo>
                <a:close/>
                <a:moveTo>
                  <a:pt x="3746793" y="3880194"/>
                </a:moveTo>
                <a:lnTo>
                  <a:pt x="3810155" y="3880194"/>
                </a:lnTo>
                <a:lnTo>
                  <a:pt x="3928927" y="4241558"/>
                </a:lnTo>
                <a:lnTo>
                  <a:pt x="3864071" y="4241558"/>
                </a:lnTo>
                <a:lnTo>
                  <a:pt x="3838121" y="4159721"/>
                </a:lnTo>
                <a:lnTo>
                  <a:pt x="3719501" y="4159721"/>
                </a:lnTo>
                <a:lnTo>
                  <a:pt x="3695003" y="4241558"/>
                </a:lnTo>
                <a:lnTo>
                  <a:pt x="3631407" y="4241558"/>
                </a:lnTo>
                <a:close/>
                <a:moveTo>
                  <a:pt x="3317839" y="3880194"/>
                </a:moveTo>
                <a:lnTo>
                  <a:pt x="3407303" y="3880194"/>
                </a:lnTo>
                <a:lnTo>
                  <a:pt x="3461177" y="4126937"/>
                </a:lnTo>
                <a:lnTo>
                  <a:pt x="3514627" y="3880194"/>
                </a:lnTo>
                <a:lnTo>
                  <a:pt x="3604515" y="3880194"/>
                </a:lnTo>
                <a:lnTo>
                  <a:pt x="3604515" y="4241558"/>
                </a:lnTo>
                <a:lnTo>
                  <a:pt x="3548807" y="4241558"/>
                </a:lnTo>
                <a:lnTo>
                  <a:pt x="3548807" y="3956855"/>
                </a:lnTo>
                <a:lnTo>
                  <a:pt x="3489735" y="4241558"/>
                </a:lnTo>
                <a:lnTo>
                  <a:pt x="3432179" y="4241558"/>
                </a:lnTo>
                <a:lnTo>
                  <a:pt x="3373547" y="3956855"/>
                </a:lnTo>
                <a:lnTo>
                  <a:pt x="3373547" y="4241558"/>
                </a:lnTo>
                <a:lnTo>
                  <a:pt x="3317839" y="4241558"/>
                </a:lnTo>
                <a:close/>
                <a:moveTo>
                  <a:pt x="2611580" y="3880194"/>
                </a:moveTo>
                <a:lnTo>
                  <a:pt x="2846984" y="3880194"/>
                </a:lnTo>
                <a:lnTo>
                  <a:pt x="2846984" y="3941325"/>
                </a:lnTo>
                <a:lnTo>
                  <a:pt x="2759231" y="3941325"/>
                </a:lnTo>
                <a:lnTo>
                  <a:pt x="2759231" y="4241558"/>
                </a:lnTo>
                <a:lnTo>
                  <a:pt x="2699579" y="4241558"/>
                </a:lnTo>
                <a:lnTo>
                  <a:pt x="2699579" y="3941325"/>
                </a:lnTo>
                <a:lnTo>
                  <a:pt x="2611580" y="3941325"/>
                </a:lnTo>
                <a:close/>
                <a:moveTo>
                  <a:pt x="1890075" y="3880194"/>
                </a:moveTo>
                <a:lnTo>
                  <a:pt x="2016035" y="3880194"/>
                </a:lnTo>
                <a:cubicBezTo>
                  <a:pt x="2048244" y="3880194"/>
                  <a:pt x="2071250" y="3883440"/>
                  <a:pt x="2085054" y="3889931"/>
                </a:cubicBezTo>
                <a:cubicBezTo>
                  <a:pt x="2098858" y="3896422"/>
                  <a:pt x="2110197" y="3907679"/>
                  <a:pt x="2119071" y="3923701"/>
                </a:cubicBezTo>
                <a:cubicBezTo>
                  <a:pt x="2127944" y="3939723"/>
                  <a:pt x="2132381" y="3958909"/>
                  <a:pt x="2132381" y="3981258"/>
                </a:cubicBezTo>
                <a:cubicBezTo>
                  <a:pt x="2132381" y="4009523"/>
                  <a:pt x="2125603" y="4032283"/>
                  <a:pt x="2112045" y="4049537"/>
                </a:cubicBezTo>
                <a:cubicBezTo>
                  <a:pt x="2098488" y="4066792"/>
                  <a:pt x="2079220" y="4077638"/>
                  <a:pt x="2054242" y="4082075"/>
                </a:cubicBezTo>
                <a:cubicBezTo>
                  <a:pt x="2067060" y="4091277"/>
                  <a:pt x="2077659" y="4101343"/>
                  <a:pt x="2086040" y="4112271"/>
                </a:cubicBezTo>
                <a:cubicBezTo>
                  <a:pt x="2094421" y="4123199"/>
                  <a:pt x="2105842" y="4142795"/>
                  <a:pt x="2120303" y="4171060"/>
                </a:cubicBezTo>
                <a:lnTo>
                  <a:pt x="2156291" y="4241558"/>
                </a:lnTo>
                <a:lnTo>
                  <a:pt x="2084919" y="4241558"/>
                </a:lnTo>
                <a:lnTo>
                  <a:pt x="2041624" y="4162926"/>
                </a:lnTo>
                <a:cubicBezTo>
                  <a:pt x="2026044" y="4134497"/>
                  <a:pt x="2015460" y="4116708"/>
                  <a:pt x="2009873" y="4109559"/>
                </a:cubicBezTo>
                <a:cubicBezTo>
                  <a:pt x="2004285" y="4102411"/>
                  <a:pt x="1998369" y="4097481"/>
                  <a:pt x="1992125" y="4094770"/>
                </a:cubicBezTo>
                <a:cubicBezTo>
                  <a:pt x="1985880" y="4092058"/>
                  <a:pt x="1975856" y="4090702"/>
                  <a:pt x="1962052" y="4090702"/>
                </a:cubicBezTo>
                <a:lnTo>
                  <a:pt x="1949727" y="4090702"/>
                </a:lnTo>
                <a:lnTo>
                  <a:pt x="1949727" y="4241558"/>
                </a:lnTo>
                <a:lnTo>
                  <a:pt x="1890075" y="4241558"/>
                </a:lnTo>
                <a:close/>
                <a:moveTo>
                  <a:pt x="1611455" y="3880194"/>
                </a:moveTo>
                <a:lnTo>
                  <a:pt x="1846859" y="3880194"/>
                </a:lnTo>
                <a:lnTo>
                  <a:pt x="1846859" y="3941325"/>
                </a:lnTo>
                <a:lnTo>
                  <a:pt x="1759106" y="3941325"/>
                </a:lnTo>
                <a:lnTo>
                  <a:pt x="1759106" y="4241558"/>
                </a:lnTo>
                <a:lnTo>
                  <a:pt x="1699454" y="4241558"/>
                </a:lnTo>
                <a:lnTo>
                  <a:pt x="1699454" y="3941325"/>
                </a:lnTo>
                <a:lnTo>
                  <a:pt x="1611455" y="3941325"/>
                </a:lnTo>
                <a:close/>
                <a:moveTo>
                  <a:pt x="1338118" y="3880194"/>
                </a:moveTo>
                <a:lnTo>
                  <a:pt x="1396291" y="3880194"/>
                </a:lnTo>
                <a:lnTo>
                  <a:pt x="1517568" y="4121514"/>
                </a:lnTo>
                <a:lnTo>
                  <a:pt x="1517568" y="3880194"/>
                </a:lnTo>
                <a:lnTo>
                  <a:pt x="1573276" y="3880194"/>
                </a:lnTo>
                <a:lnTo>
                  <a:pt x="1573276" y="4241558"/>
                </a:lnTo>
                <a:lnTo>
                  <a:pt x="1513131" y="4241558"/>
                </a:lnTo>
                <a:lnTo>
                  <a:pt x="1393826" y="4005907"/>
                </a:lnTo>
                <a:lnTo>
                  <a:pt x="1393826" y="4241558"/>
                </a:lnTo>
                <a:lnTo>
                  <a:pt x="1338118" y="4241558"/>
                </a:lnTo>
                <a:close/>
                <a:moveTo>
                  <a:pt x="1221353" y="3880194"/>
                </a:moveTo>
                <a:lnTo>
                  <a:pt x="1281005" y="3880194"/>
                </a:lnTo>
                <a:lnTo>
                  <a:pt x="1281005" y="4241558"/>
                </a:lnTo>
                <a:lnTo>
                  <a:pt x="1221353" y="4241558"/>
                </a:lnTo>
                <a:close/>
                <a:moveTo>
                  <a:pt x="4085559" y="3874032"/>
                </a:moveTo>
                <a:cubicBezTo>
                  <a:pt x="4118785" y="3874032"/>
                  <a:pt x="4146583" y="3885371"/>
                  <a:pt x="4168953" y="3908048"/>
                </a:cubicBezTo>
                <a:cubicBezTo>
                  <a:pt x="4184907" y="3924153"/>
                  <a:pt x="4196587" y="3948063"/>
                  <a:pt x="4203989" y="3979779"/>
                </a:cubicBezTo>
                <a:lnTo>
                  <a:pt x="4144831" y="3997034"/>
                </a:lnTo>
                <a:cubicBezTo>
                  <a:pt x="4141043" y="3977478"/>
                  <a:pt x="4133511" y="3962483"/>
                  <a:pt x="4122235" y="3952048"/>
                </a:cubicBezTo>
                <a:cubicBezTo>
                  <a:pt x="4110959" y="3941613"/>
                  <a:pt x="4097667" y="3936395"/>
                  <a:pt x="4082355" y="3936395"/>
                </a:cubicBezTo>
                <a:cubicBezTo>
                  <a:pt x="4060459" y="3936395"/>
                  <a:pt x="4042595" y="3945927"/>
                  <a:pt x="4028767" y="3964989"/>
                </a:cubicBezTo>
                <a:cubicBezTo>
                  <a:pt x="4014939" y="3984051"/>
                  <a:pt x="4008025" y="4015521"/>
                  <a:pt x="4008025" y="4059397"/>
                </a:cubicBezTo>
                <a:cubicBezTo>
                  <a:pt x="4008025" y="4104917"/>
                  <a:pt x="4014763" y="4137290"/>
                  <a:pt x="4028237" y="4156517"/>
                </a:cubicBezTo>
                <a:cubicBezTo>
                  <a:pt x="4041713" y="4175744"/>
                  <a:pt x="4059215" y="4185357"/>
                  <a:pt x="4080741" y="4185357"/>
                </a:cubicBezTo>
                <a:cubicBezTo>
                  <a:pt x="4096517" y="4185357"/>
                  <a:pt x="4110157" y="4179236"/>
                  <a:pt x="4121659" y="4166993"/>
                </a:cubicBezTo>
                <a:cubicBezTo>
                  <a:pt x="4133163" y="4154750"/>
                  <a:pt x="4141461" y="4135318"/>
                  <a:pt x="4146555" y="4108697"/>
                </a:cubicBezTo>
                <a:lnTo>
                  <a:pt x="4204483" y="4131128"/>
                </a:lnTo>
                <a:cubicBezTo>
                  <a:pt x="4195445" y="4171553"/>
                  <a:pt x="4180407" y="4201092"/>
                  <a:pt x="4159375" y="4219743"/>
                </a:cubicBezTo>
                <a:cubicBezTo>
                  <a:pt x="4138339" y="4238395"/>
                  <a:pt x="4112457" y="4247721"/>
                  <a:pt x="4081727" y="4247721"/>
                </a:cubicBezTo>
                <a:cubicBezTo>
                  <a:pt x="4043109" y="4247721"/>
                  <a:pt x="4011805" y="4232849"/>
                  <a:pt x="3987813" y="4203105"/>
                </a:cubicBezTo>
                <a:cubicBezTo>
                  <a:pt x="3960205" y="4168760"/>
                  <a:pt x="3946401" y="4122418"/>
                  <a:pt x="3946401" y="4064081"/>
                </a:cubicBezTo>
                <a:cubicBezTo>
                  <a:pt x="3946401" y="4002457"/>
                  <a:pt x="3960299" y="3954225"/>
                  <a:pt x="3988097" y="3919387"/>
                </a:cubicBezTo>
                <a:cubicBezTo>
                  <a:pt x="4012277" y="3889150"/>
                  <a:pt x="4044765" y="3874032"/>
                  <a:pt x="4085559" y="3874032"/>
                </a:cubicBezTo>
                <a:close/>
                <a:moveTo>
                  <a:pt x="3012057" y="3874032"/>
                </a:moveTo>
                <a:cubicBezTo>
                  <a:pt x="3054455" y="3874032"/>
                  <a:pt x="3089005" y="3890218"/>
                  <a:pt x="3115709" y="3922592"/>
                </a:cubicBezTo>
                <a:cubicBezTo>
                  <a:pt x="3142413" y="3954965"/>
                  <a:pt x="3155765" y="4001060"/>
                  <a:pt x="3155765" y="4060876"/>
                </a:cubicBezTo>
                <a:cubicBezTo>
                  <a:pt x="3155765" y="4121350"/>
                  <a:pt x="3141633" y="4168595"/>
                  <a:pt x="3113367" y="4202612"/>
                </a:cubicBezTo>
                <a:cubicBezTo>
                  <a:pt x="3088553" y="4232684"/>
                  <a:pt x="3054867" y="4247721"/>
                  <a:pt x="3012305" y="4247721"/>
                </a:cubicBezTo>
                <a:cubicBezTo>
                  <a:pt x="2969414" y="4247721"/>
                  <a:pt x="2935562" y="4232849"/>
                  <a:pt x="2910748" y="4203105"/>
                </a:cubicBezTo>
                <a:cubicBezTo>
                  <a:pt x="2882483" y="4169088"/>
                  <a:pt x="2868350" y="4122418"/>
                  <a:pt x="2868350" y="4063095"/>
                </a:cubicBezTo>
                <a:cubicBezTo>
                  <a:pt x="2868350" y="4020040"/>
                  <a:pt x="2874718" y="3984586"/>
                  <a:pt x="2887454" y="3956731"/>
                </a:cubicBezTo>
                <a:cubicBezTo>
                  <a:pt x="2900189" y="3928877"/>
                  <a:pt x="2916828" y="3908131"/>
                  <a:pt x="2937369" y="3894491"/>
                </a:cubicBezTo>
                <a:cubicBezTo>
                  <a:pt x="2957911" y="3880852"/>
                  <a:pt x="2982807" y="3874032"/>
                  <a:pt x="3012057" y="3874032"/>
                </a:cubicBezTo>
                <a:close/>
                <a:moveTo>
                  <a:pt x="2316733" y="3874032"/>
                </a:moveTo>
                <a:cubicBezTo>
                  <a:pt x="2359130" y="3874032"/>
                  <a:pt x="2393681" y="3890218"/>
                  <a:pt x="2420385" y="3922592"/>
                </a:cubicBezTo>
                <a:cubicBezTo>
                  <a:pt x="2447089" y="3954965"/>
                  <a:pt x="2460440" y="4001060"/>
                  <a:pt x="2460440" y="4060876"/>
                </a:cubicBezTo>
                <a:cubicBezTo>
                  <a:pt x="2460440" y="4121350"/>
                  <a:pt x="2446308" y="4168595"/>
                  <a:pt x="2418043" y="4202612"/>
                </a:cubicBezTo>
                <a:cubicBezTo>
                  <a:pt x="2393229" y="4232684"/>
                  <a:pt x="2359541" y="4247721"/>
                  <a:pt x="2316979" y="4247721"/>
                </a:cubicBezTo>
                <a:cubicBezTo>
                  <a:pt x="2274089" y="4247721"/>
                  <a:pt x="2240237" y="4232849"/>
                  <a:pt x="2215423" y="4203105"/>
                </a:cubicBezTo>
                <a:cubicBezTo>
                  <a:pt x="2187158" y="4169088"/>
                  <a:pt x="2173025" y="4122418"/>
                  <a:pt x="2173025" y="4063095"/>
                </a:cubicBezTo>
                <a:cubicBezTo>
                  <a:pt x="2173025" y="4020040"/>
                  <a:pt x="2179393" y="3984586"/>
                  <a:pt x="2192129" y="3956731"/>
                </a:cubicBezTo>
                <a:cubicBezTo>
                  <a:pt x="2204864" y="3928877"/>
                  <a:pt x="2221503" y="3908131"/>
                  <a:pt x="2242044" y="3894491"/>
                </a:cubicBezTo>
                <a:cubicBezTo>
                  <a:pt x="2262586" y="3880852"/>
                  <a:pt x="2287482" y="3874032"/>
                  <a:pt x="2316733" y="3874032"/>
                </a:cubicBezTo>
                <a:close/>
                <a:moveTo>
                  <a:pt x="3868781" y="2283478"/>
                </a:moveTo>
                <a:lnTo>
                  <a:pt x="4533707" y="2283478"/>
                </a:lnTo>
                <a:lnTo>
                  <a:pt x="4533707" y="2403285"/>
                </a:lnTo>
                <a:cubicBezTo>
                  <a:pt x="4434439" y="2532219"/>
                  <a:pt x="4347151" y="2700091"/>
                  <a:pt x="4271845" y="2906900"/>
                </a:cubicBezTo>
                <a:cubicBezTo>
                  <a:pt x="4196539" y="3113709"/>
                  <a:pt x="4153179" y="3318664"/>
                  <a:pt x="4141769" y="3521765"/>
                </a:cubicBezTo>
                <a:lnTo>
                  <a:pt x="4012549" y="3521765"/>
                </a:lnTo>
                <a:cubicBezTo>
                  <a:pt x="4014261" y="3416792"/>
                  <a:pt x="4030911" y="3294418"/>
                  <a:pt x="4062497" y="3154643"/>
                </a:cubicBezTo>
                <a:cubicBezTo>
                  <a:pt x="4094085" y="3014869"/>
                  <a:pt x="4137481" y="2881655"/>
                  <a:pt x="4192687" y="2755003"/>
                </a:cubicBezTo>
                <a:cubicBezTo>
                  <a:pt x="4247893" y="2628350"/>
                  <a:pt x="4307367" y="2520524"/>
                  <a:pt x="4371113" y="2431525"/>
                </a:cubicBezTo>
                <a:lnTo>
                  <a:pt x="3868781" y="2431525"/>
                </a:lnTo>
                <a:close/>
                <a:moveTo>
                  <a:pt x="3068681" y="2283478"/>
                </a:moveTo>
                <a:lnTo>
                  <a:pt x="3733607" y="2283478"/>
                </a:lnTo>
                <a:lnTo>
                  <a:pt x="3733607" y="2403285"/>
                </a:lnTo>
                <a:cubicBezTo>
                  <a:pt x="3634339" y="2532219"/>
                  <a:pt x="3547051" y="2700091"/>
                  <a:pt x="3471745" y="2906900"/>
                </a:cubicBezTo>
                <a:cubicBezTo>
                  <a:pt x="3396439" y="3113709"/>
                  <a:pt x="3353079" y="3318664"/>
                  <a:pt x="3341669" y="3521765"/>
                </a:cubicBezTo>
                <a:lnTo>
                  <a:pt x="3212449" y="3521765"/>
                </a:lnTo>
                <a:cubicBezTo>
                  <a:pt x="3214161" y="3416792"/>
                  <a:pt x="3230811" y="3294418"/>
                  <a:pt x="3262397" y="3154643"/>
                </a:cubicBezTo>
                <a:cubicBezTo>
                  <a:pt x="3293985" y="3014869"/>
                  <a:pt x="3337381" y="2881655"/>
                  <a:pt x="3392587" y="2755003"/>
                </a:cubicBezTo>
                <a:cubicBezTo>
                  <a:pt x="3447793" y="2628350"/>
                  <a:pt x="3507267" y="2520524"/>
                  <a:pt x="3571013" y="2431525"/>
                </a:cubicBezTo>
                <a:lnTo>
                  <a:pt x="3068681" y="2431525"/>
                </a:lnTo>
                <a:close/>
                <a:moveTo>
                  <a:pt x="5053975" y="2262084"/>
                </a:moveTo>
                <a:lnTo>
                  <a:pt x="5136127" y="2262084"/>
                </a:lnTo>
                <a:lnTo>
                  <a:pt x="5136127" y="3521765"/>
                </a:lnTo>
                <a:lnTo>
                  <a:pt x="5009475" y="3521765"/>
                </a:lnTo>
                <a:lnTo>
                  <a:pt x="5009475" y="2540207"/>
                </a:lnTo>
                <a:cubicBezTo>
                  <a:pt x="4980379" y="2574437"/>
                  <a:pt x="4941299" y="2609381"/>
                  <a:pt x="4892235" y="2645037"/>
                </a:cubicBezTo>
                <a:cubicBezTo>
                  <a:pt x="4843171" y="2680694"/>
                  <a:pt x="4798101" y="2707651"/>
                  <a:pt x="4757025" y="2725907"/>
                </a:cubicBezTo>
                <a:lnTo>
                  <a:pt x="4757025" y="2577004"/>
                </a:lnTo>
                <a:cubicBezTo>
                  <a:pt x="4826627" y="2537069"/>
                  <a:pt x="4888099" y="2488290"/>
                  <a:pt x="4941441" y="2430669"/>
                </a:cubicBezTo>
                <a:cubicBezTo>
                  <a:pt x="4994783" y="2373048"/>
                  <a:pt x="5032295" y="2316853"/>
                  <a:pt x="5053975" y="2262084"/>
                </a:cubicBezTo>
                <a:close/>
                <a:moveTo>
                  <a:pt x="2508864" y="2244969"/>
                </a:moveTo>
                <a:cubicBezTo>
                  <a:pt x="2585312" y="2244969"/>
                  <a:pt x="2652204" y="2260087"/>
                  <a:pt x="2709540" y="2290324"/>
                </a:cubicBezTo>
                <a:cubicBezTo>
                  <a:pt x="2766876" y="2320561"/>
                  <a:pt x="2811376" y="2363920"/>
                  <a:pt x="2843039" y="2420400"/>
                </a:cubicBezTo>
                <a:cubicBezTo>
                  <a:pt x="2874702" y="2476880"/>
                  <a:pt x="2891675" y="2543344"/>
                  <a:pt x="2893957" y="2619792"/>
                </a:cubicBezTo>
                <a:lnTo>
                  <a:pt x="2763025" y="2631773"/>
                </a:lnTo>
                <a:cubicBezTo>
                  <a:pt x="2756179" y="2550190"/>
                  <a:pt x="2731790" y="2489717"/>
                  <a:pt x="2689858" y="2450352"/>
                </a:cubicBezTo>
                <a:cubicBezTo>
                  <a:pt x="2647925" y="2410987"/>
                  <a:pt x="2589021" y="2391304"/>
                  <a:pt x="2513143" y="2391304"/>
                </a:cubicBezTo>
                <a:cubicBezTo>
                  <a:pt x="2436124" y="2391304"/>
                  <a:pt x="2377362" y="2408560"/>
                  <a:pt x="2336856" y="2443071"/>
                </a:cubicBezTo>
                <a:cubicBezTo>
                  <a:pt x="2296350" y="2477582"/>
                  <a:pt x="2276097" y="2522218"/>
                  <a:pt x="2276097" y="2576978"/>
                </a:cubicBezTo>
                <a:cubicBezTo>
                  <a:pt x="2276097" y="2627753"/>
                  <a:pt x="2290935" y="2667113"/>
                  <a:pt x="2320610" y="2695059"/>
                </a:cubicBezTo>
                <a:cubicBezTo>
                  <a:pt x="2350276" y="2723014"/>
                  <a:pt x="2417003" y="2751317"/>
                  <a:pt x="2520791" y="2779967"/>
                </a:cubicBezTo>
                <a:cubicBezTo>
                  <a:pt x="2622288" y="2808056"/>
                  <a:pt x="2693566" y="2832413"/>
                  <a:pt x="2734625" y="2853041"/>
                </a:cubicBezTo>
                <a:cubicBezTo>
                  <a:pt x="2797354" y="2885132"/>
                  <a:pt x="2844726" y="2927249"/>
                  <a:pt x="2876741" y="2979393"/>
                </a:cubicBezTo>
                <a:cubicBezTo>
                  <a:pt x="2908757" y="3031536"/>
                  <a:pt x="2924764" y="3093800"/>
                  <a:pt x="2924764" y="3166183"/>
                </a:cubicBezTo>
                <a:cubicBezTo>
                  <a:pt x="2924764" y="3237987"/>
                  <a:pt x="2907935" y="3303379"/>
                  <a:pt x="2874274" y="3362360"/>
                </a:cubicBezTo>
                <a:cubicBezTo>
                  <a:pt x="2840614" y="3421340"/>
                  <a:pt x="2794831" y="3466219"/>
                  <a:pt x="2736925" y="3496995"/>
                </a:cubicBezTo>
                <a:cubicBezTo>
                  <a:pt x="2679018" y="3527771"/>
                  <a:pt x="2609274" y="3543159"/>
                  <a:pt x="2527691" y="3543159"/>
                </a:cubicBezTo>
                <a:cubicBezTo>
                  <a:pt x="2400468" y="3543159"/>
                  <a:pt x="2299060" y="3504935"/>
                  <a:pt x="2223468" y="3428487"/>
                </a:cubicBezTo>
                <a:cubicBezTo>
                  <a:pt x="2147875" y="3352039"/>
                  <a:pt x="2108653" y="3248492"/>
                  <a:pt x="2105800" y="3117846"/>
                </a:cubicBezTo>
                <a:lnTo>
                  <a:pt x="2234165" y="3104153"/>
                </a:lnTo>
                <a:cubicBezTo>
                  <a:pt x="2241011" y="3173185"/>
                  <a:pt x="2256557" y="3226955"/>
                  <a:pt x="2280804" y="3265465"/>
                </a:cubicBezTo>
                <a:cubicBezTo>
                  <a:pt x="2305050" y="3303974"/>
                  <a:pt x="2339709" y="3334924"/>
                  <a:pt x="2384779" y="3358315"/>
                </a:cubicBezTo>
                <a:cubicBezTo>
                  <a:pt x="2429849" y="3381705"/>
                  <a:pt x="2480624" y="3393401"/>
                  <a:pt x="2537104" y="3393401"/>
                </a:cubicBezTo>
                <a:cubicBezTo>
                  <a:pt x="2618116" y="3393401"/>
                  <a:pt x="2681015" y="3373618"/>
                  <a:pt x="2725800" y="3334053"/>
                </a:cubicBezTo>
                <a:cubicBezTo>
                  <a:pt x="2770585" y="3294487"/>
                  <a:pt x="2792977" y="3243108"/>
                  <a:pt x="2792977" y="3179915"/>
                </a:cubicBezTo>
                <a:cubicBezTo>
                  <a:pt x="2792977" y="3142912"/>
                  <a:pt x="2784847" y="3110605"/>
                  <a:pt x="2768588" y="3082993"/>
                </a:cubicBezTo>
                <a:cubicBezTo>
                  <a:pt x="2752328" y="3055382"/>
                  <a:pt x="2727797" y="3032751"/>
                  <a:pt x="2694992" y="3015101"/>
                </a:cubicBezTo>
                <a:cubicBezTo>
                  <a:pt x="2662188" y="2997451"/>
                  <a:pt x="2591303" y="2972500"/>
                  <a:pt x="2482335" y="2940248"/>
                </a:cubicBezTo>
                <a:cubicBezTo>
                  <a:pt x="2385349" y="2911456"/>
                  <a:pt x="2316318" y="2882511"/>
                  <a:pt x="2275241" y="2853415"/>
                </a:cubicBezTo>
                <a:cubicBezTo>
                  <a:pt x="2234165" y="2824319"/>
                  <a:pt x="2202216" y="2787379"/>
                  <a:pt x="2179396" y="2742594"/>
                </a:cubicBezTo>
                <a:cubicBezTo>
                  <a:pt x="2156576" y="2697809"/>
                  <a:pt x="2145165" y="2647177"/>
                  <a:pt x="2145165" y="2590696"/>
                </a:cubicBezTo>
                <a:cubicBezTo>
                  <a:pt x="2145165" y="2489146"/>
                  <a:pt x="2177970" y="2406137"/>
                  <a:pt x="2243578" y="2341670"/>
                </a:cubicBezTo>
                <a:cubicBezTo>
                  <a:pt x="2309186" y="2277202"/>
                  <a:pt x="2397615" y="2244969"/>
                  <a:pt x="2508864" y="2244969"/>
                </a:cubicBezTo>
                <a:close/>
                <a:moveTo>
                  <a:pt x="1557539" y="2244969"/>
                </a:moveTo>
                <a:cubicBezTo>
                  <a:pt x="1656906" y="2244969"/>
                  <a:pt x="1742279" y="2275845"/>
                  <a:pt x="1813659" y="2337598"/>
                </a:cubicBezTo>
                <a:cubicBezTo>
                  <a:pt x="1885040" y="2399351"/>
                  <a:pt x="1935006" y="2489993"/>
                  <a:pt x="1963558" y="2609523"/>
                </a:cubicBezTo>
                <a:lnTo>
                  <a:pt x="1830059" y="2648033"/>
                </a:lnTo>
                <a:cubicBezTo>
                  <a:pt x="1784356" y="2474028"/>
                  <a:pt x="1692665" y="2387025"/>
                  <a:pt x="1554985" y="2387025"/>
                </a:cubicBezTo>
                <a:cubicBezTo>
                  <a:pt x="1486426" y="2387025"/>
                  <a:pt x="1427009" y="2404584"/>
                  <a:pt x="1376733" y="2439701"/>
                </a:cubicBezTo>
                <a:cubicBezTo>
                  <a:pt x="1326457" y="2474819"/>
                  <a:pt x="1286323" y="2529492"/>
                  <a:pt x="1256331" y="2603720"/>
                </a:cubicBezTo>
                <a:cubicBezTo>
                  <a:pt x="1226339" y="2677949"/>
                  <a:pt x="1211343" y="2771873"/>
                  <a:pt x="1211343" y="2885493"/>
                </a:cubicBezTo>
                <a:cubicBezTo>
                  <a:pt x="1211343" y="3057367"/>
                  <a:pt x="1241580" y="3186271"/>
                  <a:pt x="1302054" y="3272204"/>
                </a:cubicBezTo>
                <a:cubicBezTo>
                  <a:pt x="1362528" y="3358136"/>
                  <a:pt x="1442970" y="3401103"/>
                  <a:pt x="1543379" y="3401103"/>
                </a:cubicBezTo>
                <a:cubicBezTo>
                  <a:pt x="1617545" y="3401103"/>
                  <a:pt x="1681584" y="3374717"/>
                  <a:pt x="1735497" y="3321945"/>
                </a:cubicBezTo>
                <a:cubicBezTo>
                  <a:pt x="1789410" y="3269173"/>
                  <a:pt x="1825495" y="3189159"/>
                  <a:pt x="1843751" y="3081904"/>
                </a:cubicBezTo>
                <a:lnTo>
                  <a:pt x="1980673" y="3123836"/>
                </a:lnTo>
                <a:cubicBezTo>
                  <a:pt x="1950436" y="3264751"/>
                  <a:pt x="1897522" y="3369868"/>
                  <a:pt x="1821929" y="3439184"/>
                </a:cubicBezTo>
                <a:cubicBezTo>
                  <a:pt x="1746337" y="3508501"/>
                  <a:pt x="1654343" y="3543159"/>
                  <a:pt x="1545946" y="3543159"/>
                </a:cubicBezTo>
                <a:cubicBezTo>
                  <a:pt x="1450671" y="3543159"/>
                  <a:pt x="1369231" y="3519895"/>
                  <a:pt x="1301626" y="3473368"/>
                </a:cubicBezTo>
                <a:cubicBezTo>
                  <a:pt x="1234021" y="3426840"/>
                  <a:pt x="1178682" y="3352197"/>
                  <a:pt x="1135609" y="3249439"/>
                </a:cubicBezTo>
                <a:cubicBezTo>
                  <a:pt x="1092535" y="3146681"/>
                  <a:pt x="1070998" y="3025370"/>
                  <a:pt x="1070998" y="2885506"/>
                </a:cubicBezTo>
                <a:cubicBezTo>
                  <a:pt x="1070998" y="2747345"/>
                  <a:pt x="1092555" y="2630454"/>
                  <a:pt x="1135669" y="2534831"/>
                </a:cubicBezTo>
                <a:cubicBezTo>
                  <a:pt x="1178782" y="2439209"/>
                  <a:pt x="1237172" y="2366993"/>
                  <a:pt x="1310839" y="2318183"/>
                </a:cubicBezTo>
                <a:cubicBezTo>
                  <a:pt x="1384506" y="2269374"/>
                  <a:pt x="1466739" y="2244969"/>
                  <a:pt x="1557539" y="2244969"/>
                </a:cubicBezTo>
                <a:close/>
                <a:moveTo>
                  <a:pt x="1312413" y="1681317"/>
                </a:moveTo>
                <a:lnTo>
                  <a:pt x="1312413" y="1681318"/>
                </a:lnTo>
                <a:lnTo>
                  <a:pt x="1313057" y="1681913"/>
                </a:lnTo>
                <a:close/>
                <a:moveTo>
                  <a:pt x="3586641" y="1610668"/>
                </a:moveTo>
                <a:lnTo>
                  <a:pt x="3586641" y="1754454"/>
                </a:lnTo>
                <a:lnTo>
                  <a:pt x="3671979" y="1754454"/>
                </a:lnTo>
                <a:cubicBezTo>
                  <a:pt x="3698871" y="1754454"/>
                  <a:pt x="3718535" y="1748372"/>
                  <a:pt x="3730975" y="1736206"/>
                </a:cubicBezTo>
                <a:cubicBezTo>
                  <a:pt x="3743415" y="1724041"/>
                  <a:pt x="3749635" y="1705702"/>
                  <a:pt x="3749635" y="1681189"/>
                </a:cubicBezTo>
                <a:cubicBezTo>
                  <a:pt x="3749635" y="1665274"/>
                  <a:pt x="3746571" y="1651645"/>
                  <a:pt x="3740443" y="1640303"/>
                </a:cubicBezTo>
                <a:cubicBezTo>
                  <a:pt x="3734315" y="1628961"/>
                  <a:pt x="3726905" y="1621186"/>
                  <a:pt x="3718215" y="1616979"/>
                </a:cubicBezTo>
                <a:cubicBezTo>
                  <a:pt x="3709527" y="1612771"/>
                  <a:pt x="3693839" y="1610668"/>
                  <a:pt x="3671155" y="1610668"/>
                </a:cubicBezTo>
                <a:close/>
                <a:moveTo>
                  <a:pt x="4224815" y="1607649"/>
                </a:moveTo>
                <a:lnTo>
                  <a:pt x="4224815" y="1740734"/>
                </a:lnTo>
                <a:lnTo>
                  <a:pt x="4318661" y="1740734"/>
                </a:lnTo>
                <a:cubicBezTo>
                  <a:pt x="4339149" y="1740734"/>
                  <a:pt x="4354699" y="1738264"/>
                  <a:pt x="4365309" y="1733325"/>
                </a:cubicBezTo>
                <a:cubicBezTo>
                  <a:pt x="4375919" y="1728386"/>
                  <a:pt x="4384335" y="1720611"/>
                  <a:pt x="4390555" y="1710001"/>
                </a:cubicBezTo>
                <a:cubicBezTo>
                  <a:pt x="4396773" y="1699391"/>
                  <a:pt x="4399883" y="1687043"/>
                  <a:pt x="4399883" y="1672957"/>
                </a:cubicBezTo>
                <a:cubicBezTo>
                  <a:pt x="4399883" y="1652651"/>
                  <a:pt x="4393939" y="1636690"/>
                  <a:pt x="4382047" y="1625074"/>
                </a:cubicBezTo>
                <a:cubicBezTo>
                  <a:pt x="4370157" y="1613457"/>
                  <a:pt x="4352503" y="1607649"/>
                  <a:pt x="4329087" y="1607649"/>
                </a:cubicBezTo>
                <a:close/>
                <a:moveTo>
                  <a:pt x="3018301" y="1605454"/>
                </a:moveTo>
                <a:cubicBezTo>
                  <a:pt x="3014039" y="1631248"/>
                  <a:pt x="3008015" y="1656859"/>
                  <a:pt x="3000229" y="1682287"/>
                </a:cubicBezTo>
                <a:lnTo>
                  <a:pt x="2963531" y="1800279"/>
                </a:lnTo>
                <a:lnTo>
                  <a:pt x="3075899" y="1800279"/>
                </a:lnTo>
                <a:lnTo>
                  <a:pt x="3041615" y="1688872"/>
                </a:lnTo>
                <a:cubicBezTo>
                  <a:pt x="3031009" y="1654663"/>
                  <a:pt x="3023237" y="1626857"/>
                  <a:pt x="3018301" y="1605454"/>
                </a:cubicBezTo>
                <a:close/>
                <a:moveTo>
                  <a:pt x="4181185" y="1563196"/>
                </a:moveTo>
                <a:lnTo>
                  <a:pt x="4327441" y="1563196"/>
                </a:lnTo>
                <a:cubicBezTo>
                  <a:pt x="4357991" y="1563196"/>
                  <a:pt x="4380539" y="1566944"/>
                  <a:pt x="4395081" y="1574440"/>
                </a:cubicBezTo>
                <a:cubicBezTo>
                  <a:pt x="4409625" y="1581936"/>
                  <a:pt x="4421561" y="1594414"/>
                  <a:pt x="4430891" y="1611872"/>
                </a:cubicBezTo>
                <a:cubicBezTo>
                  <a:pt x="4440221" y="1629331"/>
                  <a:pt x="4444885" y="1649578"/>
                  <a:pt x="4444885" y="1672614"/>
                </a:cubicBezTo>
                <a:cubicBezTo>
                  <a:pt x="4444885" y="1702961"/>
                  <a:pt x="4436973" y="1727550"/>
                  <a:pt x="4421149" y="1746381"/>
                </a:cubicBezTo>
                <a:cubicBezTo>
                  <a:pt x="4405327" y="1765212"/>
                  <a:pt x="4382323" y="1777187"/>
                  <a:pt x="4352137" y="1782306"/>
                </a:cubicBezTo>
                <a:cubicBezTo>
                  <a:pt x="4364395" y="1789669"/>
                  <a:pt x="4373723" y="1797124"/>
                  <a:pt x="4380127" y="1804670"/>
                </a:cubicBezTo>
                <a:cubicBezTo>
                  <a:pt x="4393115" y="1820036"/>
                  <a:pt x="4404549" y="1837141"/>
                  <a:pt x="4414427" y="1855983"/>
                </a:cubicBezTo>
                <a:lnTo>
                  <a:pt x="4472051" y="1965469"/>
                </a:lnTo>
                <a:lnTo>
                  <a:pt x="4417171" y="1965469"/>
                </a:lnTo>
                <a:lnTo>
                  <a:pt x="4373181" y="1881824"/>
                </a:lnTo>
                <a:cubicBezTo>
                  <a:pt x="4356137" y="1849099"/>
                  <a:pt x="4343275" y="1827056"/>
                  <a:pt x="4334595" y="1815695"/>
                </a:cubicBezTo>
                <a:cubicBezTo>
                  <a:pt x="4325915" y="1804335"/>
                  <a:pt x="4317511" y="1796684"/>
                  <a:pt x="4309379" y="1792744"/>
                </a:cubicBezTo>
                <a:cubicBezTo>
                  <a:pt x="4301247" y="1788804"/>
                  <a:pt x="4289869" y="1786834"/>
                  <a:pt x="4275249" y="1786834"/>
                </a:cubicBezTo>
                <a:lnTo>
                  <a:pt x="4224815" y="1786834"/>
                </a:lnTo>
                <a:lnTo>
                  <a:pt x="4224815" y="1965469"/>
                </a:lnTo>
                <a:lnTo>
                  <a:pt x="4181185" y="1965469"/>
                </a:lnTo>
                <a:close/>
                <a:moveTo>
                  <a:pt x="3847811" y="1563196"/>
                </a:moveTo>
                <a:lnTo>
                  <a:pt x="3891441" y="1563196"/>
                </a:lnTo>
                <a:lnTo>
                  <a:pt x="3891441" y="1795340"/>
                </a:lnTo>
                <a:cubicBezTo>
                  <a:pt x="3891441" y="1831744"/>
                  <a:pt x="3894275" y="1858087"/>
                  <a:pt x="3899947" y="1874368"/>
                </a:cubicBezTo>
                <a:cubicBezTo>
                  <a:pt x="3905617" y="1890649"/>
                  <a:pt x="3914901" y="1903043"/>
                  <a:pt x="3927799" y="1911549"/>
                </a:cubicBezTo>
                <a:cubicBezTo>
                  <a:pt x="3940695" y="1920056"/>
                  <a:pt x="3956383" y="1924309"/>
                  <a:pt x="3974859" y="1924309"/>
                </a:cubicBezTo>
                <a:cubicBezTo>
                  <a:pt x="4005957" y="1924309"/>
                  <a:pt x="4028503" y="1915528"/>
                  <a:pt x="4042499" y="1897966"/>
                </a:cubicBezTo>
                <a:cubicBezTo>
                  <a:pt x="4056493" y="1880405"/>
                  <a:pt x="4063491" y="1846196"/>
                  <a:pt x="4063491" y="1795340"/>
                </a:cubicBezTo>
                <a:lnTo>
                  <a:pt x="4063491" y="1563196"/>
                </a:lnTo>
                <a:lnTo>
                  <a:pt x="4107119" y="1563196"/>
                </a:lnTo>
                <a:lnTo>
                  <a:pt x="4107119" y="1795614"/>
                </a:lnTo>
                <a:cubicBezTo>
                  <a:pt x="4107119" y="1834580"/>
                  <a:pt x="4103329" y="1866547"/>
                  <a:pt x="4095745" y="1891518"/>
                </a:cubicBezTo>
                <a:cubicBezTo>
                  <a:pt x="4088163" y="1916488"/>
                  <a:pt x="4074365" y="1936200"/>
                  <a:pt x="4054353" y="1950652"/>
                </a:cubicBezTo>
                <a:cubicBezTo>
                  <a:pt x="4034343" y="1965103"/>
                  <a:pt x="4008895" y="1972329"/>
                  <a:pt x="3978015" y="1972329"/>
                </a:cubicBezTo>
                <a:cubicBezTo>
                  <a:pt x="3934521" y="1972329"/>
                  <a:pt x="3901947" y="1959341"/>
                  <a:pt x="3880293" y="1933364"/>
                </a:cubicBezTo>
                <a:cubicBezTo>
                  <a:pt x="3858637" y="1907387"/>
                  <a:pt x="3847811" y="1861471"/>
                  <a:pt x="3847811" y="1795614"/>
                </a:cubicBezTo>
                <a:close/>
                <a:moveTo>
                  <a:pt x="3543011" y="1563196"/>
                </a:moveTo>
                <a:lnTo>
                  <a:pt x="3667315" y="1563196"/>
                </a:lnTo>
                <a:cubicBezTo>
                  <a:pt x="3696583" y="1563196"/>
                  <a:pt x="3718171" y="1565757"/>
                  <a:pt x="3732073" y="1570879"/>
                </a:cubicBezTo>
                <a:cubicBezTo>
                  <a:pt x="3751099" y="1577831"/>
                  <a:pt x="3766283" y="1590728"/>
                  <a:pt x="3777623" y="1609570"/>
                </a:cubicBezTo>
                <a:cubicBezTo>
                  <a:pt x="3788967" y="1628412"/>
                  <a:pt x="3794637" y="1651554"/>
                  <a:pt x="3794637" y="1678994"/>
                </a:cubicBezTo>
                <a:cubicBezTo>
                  <a:pt x="3794637" y="1715215"/>
                  <a:pt x="3785399" y="1744759"/>
                  <a:pt x="3766923" y="1767625"/>
                </a:cubicBezTo>
                <a:cubicBezTo>
                  <a:pt x="3748445" y="1790492"/>
                  <a:pt x="3716523" y="1801926"/>
                  <a:pt x="3671155" y="1801926"/>
                </a:cubicBezTo>
                <a:lnTo>
                  <a:pt x="3586641" y="1801926"/>
                </a:lnTo>
                <a:lnTo>
                  <a:pt x="3586641" y="1965469"/>
                </a:lnTo>
                <a:lnTo>
                  <a:pt x="3543011" y="1965469"/>
                </a:lnTo>
                <a:close/>
                <a:moveTo>
                  <a:pt x="3208537" y="1563196"/>
                </a:moveTo>
                <a:lnTo>
                  <a:pt x="3253265" y="1563196"/>
                </a:lnTo>
                <a:lnTo>
                  <a:pt x="3426687" y="1879659"/>
                </a:lnTo>
                <a:lnTo>
                  <a:pt x="3426687" y="1563196"/>
                </a:lnTo>
                <a:lnTo>
                  <a:pt x="3468397" y="1563196"/>
                </a:lnTo>
                <a:lnTo>
                  <a:pt x="3468397" y="1965469"/>
                </a:lnTo>
                <a:lnTo>
                  <a:pt x="3423669" y="1965469"/>
                </a:lnTo>
                <a:lnTo>
                  <a:pt x="3250521" y="1648947"/>
                </a:lnTo>
                <a:lnTo>
                  <a:pt x="3250521" y="1965469"/>
                </a:lnTo>
                <a:lnTo>
                  <a:pt x="3208537" y="1965469"/>
                </a:lnTo>
                <a:close/>
                <a:moveTo>
                  <a:pt x="2598663" y="1563196"/>
                </a:moveTo>
                <a:lnTo>
                  <a:pt x="2642293" y="1563196"/>
                </a:lnTo>
                <a:lnTo>
                  <a:pt x="2642293" y="1762686"/>
                </a:lnTo>
                <a:lnTo>
                  <a:pt x="2806184" y="1563196"/>
                </a:lnTo>
                <a:lnTo>
                  <a:pt x="2865382" y="1563196"/>
                </a:lnTo>
                <a:lnTo>
                  <a:pt x="2726912" y="1726362"/>
                </a:lnTo>
                <a:lnTo>
                  <a:pt x="2869758" y="1962721"/>
                </a:lnTo>
                <a:lnTo>
                  <a:pt x="2996109" y="1563196"/>
                </a:lnTo>
                <a:lnTo>
                  <a:pt x="3042773" y="1563196"/>
                </a:lnTo>
                <a:lnTo>
                  <a:pt x="3177865" y="1965469"/>
                </a:lnTo>
                <a:lnTo>
                  <a:pt x="3127919" y="1965469"/>
                </a:lnTo>
                <a:lnTo>
                  <a:pt x="3089551" y="1843635"/>
                </a:lnTo>
                <a:lnTo>
                  <a:pt x="2950772" y="1843635"/>
                </a:lnTo>
                <a:lnTo>
                  <a:pt x="2914915" y="1965469"/>
                </a:lnTo>
                <a:lnTo>
                  <a:pt x="2871419" y="1965469"/>
                </a:lnTo>
                <a:lnTo>
                  <a:pt x="2868889" y="1965469"/>
                </a:lnTo>
                <a:lnTo>
                  <a:pt x="2813794" y="1965469"/>
                </a:lnTo>
                <a:lnTo>
                  <a:pt x="2696621" y="1762047"/>
                </a:lnTo>
                <a:lnTo>
                  <a:pt x="2642293" y="1826073"/>
                </a:lnTo>
                <a:lnTo>
                  <a:pt x="2642293" y="1965469"/>
                </a:lnTo>
                <a:lnTo>
                  <a:pt x="2598663" y="1965469"/>
                </a:lnTo>
                <a:close/>
                <a:moveTo>
                  <a:pt x="2176112" y="1563196"/>
                </a:moveTo>
                <a:lnTo>
                  <a:pt x="2437617" y="1563196"/>
                </a:lnTo>
                <a:lnTo>
                  <a:pt x="2437617" y="1610668"/>
                </a:lnTo>
                <a:lnTo>
                  <a:pt x="2328405" y="1610668"/>
                </a:lnTo>
                <a:lnTo>
                  <a:pt x="2328405" y="1965469"/>
                </a:lnTo>
                <a:lnTo>
                  <a:pt x="2284775" y="1965469"/>
                </a:lnTo>
                <a:lnTo>
                  <a:pt x="2284775" y="1610668"/>
                </a:lnTo>
                <a:lnTo>
                  <a:pt x="2176112" y="1610668"/>
                </a:lnTo>
                <a:close/>
                <a:moveTo>
                  <a:pt x="2084667" y="1563196"/>
                </a:moveTo>
                <a:lnTo>
                  <a:pt x="2128297" y="1563196"/>
                </a:lnTo>
                <a:lnTo>
                  <a:pt x="2128297" y="1965469"/>
                </a:lnTo>
                <a:lnTo>
                  <a:pt x="2084667" y="1965469"/>
                </a:lnTo>
                <a:close/>
                <a:moveTo>
                  <a:pt x="1960842" y="1563196"/>
                </a:moveTo>
                <a:lnTo>
                  <a:pt x="2004472" y="1563196"/>
                </a:lnTo>
                <a:lnTo>
                  <a:pt x="2004472" y="1965469"/>
                </a:lnTo>
                <a:lnTo>
                  <a:pt x="1960842" y="1965469"/>
                </a:lnTo>
                <a:close/>
                <a:moveTo>
                  <a:pt x="3200397" y="320412"/>
                </a:moveTo>
                <a:lnTo>
                  <a:pt x="3129017" y="322217"/>
                </a:lnTo>
                <a:lnTo>
                  <a:pt x="3104419" y="371950"/>
                </a:lnTo>
                <a:cubicBezTo>
                  <a:pt x="3060563" y="474591"/>
                  <a:pt x="3033709" y="612560"/>
                  <a:pt x="3033709" y="764276"/>
                </a:cubicBezTo>
                <a:lnTo>
                  <a:pt x="3035211" y="785582"/>
                </a:lnTo>
                <a:lnTo>
                  <a:pt x="2952646" y="789751"/>
                </a:lnTo>
                <a:lnTo>
                  <a:pt x="2911961" y="795960"/>
                </a:lnTo>
                <a:lnTo>
                  <a:pt x="2867118" y="799965"/>
                </a:lnTo>
                <a:lnTo>
                  <a:pt x="2789750" y="814612"/>
                </a:lnTo>
                <a:lnTo>
                  <a:pt x="2734552" y="823036"/>
                </a:lnTo>
                <a:lnTo>
                  <a:pt x="2730889" y="804142"/>
                </a:lnTo>
                <a:cubicBezTo>
                  <a:pt x="2691622" y="657597"/>
                  <a:pt x="2629976" y="531279"/>
                  <a:pt x="2561048" y="443487"/>
                </a:cubicBezTo>
                <a:lnTo>
                  <a:pt x="2524415" y="401813"/>
                </a:lnTo>
                <a:lnTo>
                  <a:pt x="2455003" y="418544"/>
                </a:lnTo>
                <a:lnTo>
                  <a:pt x="2386522" y="438761"/>
                </a:lnTo>
                <a:lnTo>
                  <a:pt x="2375634" y="493169"/>
                </a:lnTo>
                <a:cubicBezTo>
                  <a:pt x="2359837" y="603662"/>
                  <a:pt x="2369608" y="743880"/>
                  <a:pt x="2408876" y="890428"/>
                </a:cubicBezTo>
                <a:lnTo>
                  <a:pt x="2415529" y="909715"/>
                </a:lnTo>
                <a:lnTo>
                  <a:pt x="2383243" y="921531"/>
                </a:lnTo>
                <a:lnTo>
                  <a:pt x="2371311" y="925383"/>
                </a:lnTo>
                <a:lnTo>
                  <a:pt x="2356039" y="931488"/>
                </a:lnTo>
                <a:lnTo>
                  <a:pt x="2257197" y="967665"/>
                </a:lnTo>
                <a:lnTo>
                  <a:pt x="2216504" y="987267"/>
                </a:lnTo>
                <a:lnTo>
                  <a:pt x="2202907" y="992702"/>
                </a:lnTo>
                <a:lnTo>
                  <a:pt x="2165987" y="1011603"/>
                </a:lnTo>
                <a:lnTo>
                  <a:pt x="2135850" y="1026120"/>
                </a:lnTo>
                <a:lnTo>
                  <a:pt x="2126688" y="1007313"/>
                </a:lnTo>
                <a:cubicBezTo>
                  <a:pt x="2050830" y="875923"/>
                  <a:pt x="1958590" y="769864"/>
                  <a:pt x="1869290" y="702904"/>
                </a:cubicBezTo>
                <a:lnTo>
                  <a:pt x="1823119" y="672131"/>
                </a:lnTo>
                <a:lnTo>
                  <a:pt x="1760401" y="706257"/>
                </a:lnTo>
                <a:lnTo>
                  <a:pt x="1699487" y="743510"/>
                </a:lnTo>
                <a:lnTo>
                  <a:pt x="1703051" y="798881"/>
                </a:lnTo>
                <a:cubicBezTo>
                  <a:pt x="1716391" y="909698"/>
                  <a:pt x="1762119" y="1042610"/>
                  <a:pt x="1837978" y="1174000"/>
                </a:cubicBezTo>
                <a:lnTo>
                  <a:pt x="1848369" y="1189388"/>
                </a:lnTo>
                <a:lnTo>
                  <a:pt x="1845588" y="1191078"/>
                </a:lnTo>
                <a:lnTo>
                  <a:pt x="1807264" y="1219737"/>
                </a:lnTo>
                <a:lnTo>
                  <a:pt x="1786584" y="1233110"/>
                </a:lnTo>
                <a:lnTo>
                  <a:pt x="1733593" y="1274827"/>
                </a:lnTo>
                <a:lnTo>
                  <a:pt x="1659045" y="1330572"/>
                </a:lnTo>
                <a:lnTo>
                  <a:pt x="1609370" y="1375720"/>
                </a:lnTo>
                <a:lnTo>
                  <a:pt x="1595663" y="1359937"/>
                </a:lnTo>
                <a:cubicBezTo>
                  <a:pt x="1488383" y="1252657"/>
                  <a:pt x="1371836" y="1174085"/>
                  <a:pt x="1268246" y="1132520"/>
                </a:cubicBezTo>
                <a:lnTo>
                  <a:pt x="1215685" y="1114746"/>
                </a:lnTo>
                <a:lnTo>
                  <a:pt x="1163939" y="1163942"/>
                </a:lnTo>
                <a:lnTo>
                  <a:pt x="1114741" y="1215690"/>
                </a:lnTo>
                <a:lnTo>
                  <a:pt x="1132515" y="1268252"/>
                </a:lnTo>
                <a:cubicBezTo>
                  <a:pt x="1174081" y="1371841"/>
                  <a:pt x="1252651" y="1488388"/>
                  <a:pt x="1359932" y="1595666"/>
                </a:cubicBezTo>
                <a:lnTo>
                  <a:pt x="1375717" y="1609374"/>
                </a:lnTo>
                <a:lnTo>
                  <a:pt x="1330572" y="1659046"/>
                </a:lnTo>
                <a:lnTo>
                  <a:pt x="1313318" y="1682120"/>
                </a:lnTo>
                <a:lnTo>
                  <a:pt x="1287770" y="1711798"/>
                </a:lnTo>
                <a:lnTo>
                  <a:pt x="1235248" y="1786522"/>
                </a:lnTo>
                <a:lnTo>
                  <a:pt x="1191078" y="1845589"/>
                </a:lnTo>
                <a:lnTo>
                  <a:pt x="1189386" y="1848374"/>
                </a:lnTo>
                <a:lnTo>
                  <a:pt x="1173994" y="1837982"/>
                </a:lnTo>
                <a:cubicBezTo>
                  <a:pt x="1042604" y="1762124"/>
                  <a:pt x="909693" y="1716393"/>
                  <a:pt x="798877" y="1703056"/>
                </a:cubicBezTo>
                <a:lnTo>
                  <a:pt x="743505" y="1699491"/>
                </a:lnTo>
                <a:lnTo>
                  <a:pt x="706252" y="1760404"/>
                </a:lnTo>
                <a:lnTo>
                  <a:pt x="672127" y="1823124"/>
                </a:lnTo>
                <a:lnTo>
                  <a:pt x="702898" y="1869294"/>
                </a:lnTo>
                <a:cubicBezTo>
                  <a:pt x="769858" y="1958595"/>
                  <a:pt x="875917" y="2050837"/>
                  <a:pt x="1007308" y="2126693"/>
                </a:cubicBezTo>
                <a:lnTo>
                  <a:pt x="1026117" y="2135856"/>
                </a:lnTo>
                <a:lnTo>
                  <a:pt x="1011662" y="2165862"/>
                </a:lnTo>
                <a:lnTo>
                  <a:pt x="1008355" y="2172324"/>
                </a:lnTo>
                <a:lnTo>
                  <a:pt x="1006377" y="2176834"/>
                </a:lnTo>
                <a:lnTo>
                  <a:pt x="967664" y="2257197"/>
                </a:lnTo>
                <a:lnTo>
                  <a:pt x="950127" y="2305114"/>
                </a:lnTo>
                <a:lnTo>
                  <a:pt x="941377" y="2325066"/>
                </a:lnTo>
                <a:lnTo>
                  <a:pt x="940596" y="2324822"/>
                </a:lnTo>
                <a:lnTo>
                  <a:pt x="940596" y="2324823"/>
                </a:lnTo>
                <a:lnTo>
                  <a:pt x="941677" y="2325160"/>
                </a:lnTo>
                <a:lnTo>
                  <a:pt x="936371" y="2337261"/>
                </a:lnTo>
                <a:lnTo>
                  <a:pt x="921503" y="2383319"/>
                </a:lnTo>
                <a:lnTo>
                  <a:pt x="909714" y="2415528"/>
                </a:lnTo>
                <a:lnTo>
                  <a:pt x="890423" y="2408875"/>
                </a:lnTo>
                <a:cubicBezTo>
                  <a:pt x="743877" y="2369609"/>
                  <a:pt x="603659" y="2359837"/>
                  <a:pt x="493165" y="2375635"/>
                </a:cubicBezTo>
                <a:lnTo>
                  <a:pt x="438759" y="2386521"/>
                </a:lnTo>
                <a:lnTo>
                  <a:pt x="418541" y="2455001"/>
                </a:lnTo>
                <a:lnTo>
                  <a:pt x="401810" y="2524417"/>
                </a:lnTo>
                <a:lnTo>
                  <a:pt x="443484" y="2561050"/>
                </a:lnTo>
                <a:cubicBezTo>
                  <a:pt x="531275" y="2629977"/>
                  <a:pt x="657593" y="2691623"/>
                  <a:pt x="804140" y="2730890"/>
                </a:cubicBezTo>
                <a:lnTo>
                  <a:pt x="823036" y="2734553"/>
                </a:lnTo>
                <a:lnTo>
                  <a:pt x="816780" y="2775543"/>
                </a:lnTo>
                <a:lnTo>
                  <a:pt x="808124" y="2815886"/>
                </a:lnTo>
                <a:lnTo>
                  <a:pt x="806669" y="2829020"/>
                </a:lnTo>
                <a:lnTo>
                  <a:pt x="806257" y="2828926"/>
                </a:lnTo>
                <a:lnTo>
                  <a:pt x="799966" y="2885717"/>
                </a:lnTo>
                <a:lnTo>
                  <a:pt x="789751" y="2952646"/>
                </a:lnTo>
                <a:lnTo>
                  <a:pt x="785581" y="3035214"/>
                </a:lnTo>
                <a:lnTo>
                  <a:pt x="764269" y="3033711"/>
                </a:lnTo>
                <a:cubicBezTo>
                  <a:pt x="612553" y="3033713"/>
                  <a:pt x="474583" y="3060564"/>
                  <a:pt x="371944" y="3104422"/>
                </a:cubicBezTo>
                <a:lnTo>
                  <a:pt x="322208" y="3129020"/>
                </a:lnTo>
                <a:lnTo>
                  <a:pt x="320404" y="3200397"/>
                </a:lnTo>
                <a:lnTo>
                  <a:pt x="322208" y="3271776"/>
                </a:lnTo>
                <a:lnTo>
                  <a:pt x="371944" y="3296374"/>
                </a:lnTo>
                <a:cubicBezTo>
                  <a:pt x="474584" y="3340232"/>
                  <a:pt x="612553" y="3367085"/>
                  <a:pt x="764269" y="3367085"/>
                </a:cubicBezTo>
                <a:lnTo>
                  <a:pt x="785581" y="3365583"/>
                </a:lnTo>
                <a:lnTo>
                  <a:pt x="789751" y="3448154"/>
                </a:lnTo>
                <a:lnTo>
                  <a:pt x="794867" y="3481680"/>
                </a:lnTo>
                <a:lnTo>
                  <a:pt x="799533" y="3533925"/>
                </a:lnTo>
                <a:lnTo>
                  <a:pt x="816591" y="3624019"/>
                </a:lnTo>
                <a:lnTo>
                  <a:pt x="816779" y="3625249"/>
                </a:lnTo>
                <a:lnTo>
                  <a:pt x="808124" y="3584912"/>
                </a:lnTo>
                <a:lnTo>
                  <a:pt x="807686" y="3580968"/>
                </a:lnTo>
                <a:lnTo>
                  <a:pt x="806669" y="3571779"/>
                </a:lnTo>
                <a:lnTo>
                  <a:pt x="804339" y="3572303"/>
                </a:lnTo>
                <a:lnTo>
                  <a:pt x="804339" y="3572304"/>
                </a:lnTo>
                <a:lnTo>
                  <a:pt x="806668" y="3571780"/>
                </a:lnTo>
                <a:lnTo>
                  <a:pt x="807686" y="3580968"/>
                </a:lnTo>
                <a:lnTo>
                  <a:pt x="808124" y="3584912"/>
                </a:lnTo>
                <a:lnTo>
                  <a:pt x="816779" y="3625252"/>
                </a:lnTo>
                <a:lnTo>
                  <a:pt x="816779" y="3625249"/>
                </a:lnTo>
                <a:lnTo>
                  <a:pt x="816780" y="3625256"/>
                </a:lnTo>
                <a:lnTo>
                  <a:pt x="823035" y="3666244"/>
                </a:lnTo>
                <a:lnTo>
                  <a:pt x="804139" y="3669907"/>
                </a:lnTo>
                <a:cubicBezTo>
                  <a:pt x="657593" y="3709174"/>
                  <a:pt x="531275" y="3770819"/>
                  <a:pt x="443483" y="3839749"/>
                </a:cubicBezTo>
                <a:lnTo>
                  <a:pt x="401809" y="3876381"/>
                </a:lnTo>
                <a:lnTo>
                  <a:pt x="418540" y="3945794"/>
                </a:lnTo>
                <a:lnTo>
                  <a:pt x="438759" y="4014275"/>
                </a:lnTo>
                <a:lnTo>
                  <a:pt x="493165" y="4025162"/>
                </a:lnTo>
                <a:cubicBezTo>
                  <a:pt x="603658" y="4040960"/>
                  <a:pt x="743876" y="4031189"/>
                  <a:pt x="890423" y="3991922"/>
                </a:cubicBezTo>
                <a:lnTo>
                  <a:pt x="909712" y="3985269"/>
                </a:lnTo>
                <a:lnTo>
                  <a:pt x="921506" y="4017492"/>
                </a:lnTo>
                <a:lnTo>
                  <a:pt x="927587" y="4036326"/>
                </a:lnTo>
                <a:lnTo>
                  <a:pt x="937224" y="4060436"/>
                </a:lnTo>
                <a:lnTo>
                  <a:pt x="967664" y="4143603"/>
                </a:lnTo>
                <a:lnTo>
                  <a:pt x="984148" y="4177822"/>
                </a:lnTo>
                <a:lnTo>
                  <a:pt x="990303" y="4193220"/>
                </a:lnTo>
                <a:lnTo>
                  <a:pt x="1011700" y="4235018"/>
                </a:lnTo>
                <a:lnTo>
                  <a:pt x="1026116" y="4264942"/>
                </a:lnTo>
                <a:lnTo>
                  <a:pt x="1007305" y="4274106"/>
                </a:lnTo>
                <a:cubicBezTo>
                  <a:pt x="875914" y="4349964"/>
                  <a:pt x="769856" y="4442203"/>
                  <a:pt x="702896" y="4531505"/>
                </a:cubicBezTo>
                <a:lnTo>
                  <a:pt x="672124" y="4577675"/>
                </a:lnTo>
                <a:lnTo>
                  <a:pt x="706250" y="4640393"/>
                </a:lnTo>
                <a:lnTo>
                  <a:pt x="743503" y="4701307"/>
                </a:lnTo>
                <a:lnTo>
                  <a:pt x="798874" y="4697742"/>
                </a:lnTo>
                <a:cubicBezTo>
                  <a:pt x="909691" y="4684402"/>
                  <a:pt x="1042602" y="4638674"/>
                  <a:pt x="1173992" y="4562816"/>
                </a:cubicBezTo>
                <a:lnTo>
                  <a:pt x="1189384" y="4552423"/>
                </a:lnTo>
                <a:lnTo>
                  <a:pt x="1191078" y="4555212"/>
                </a:lnTo>
                <a:lnTo>
                  <a:pt x="1219690" y="4593474"/>
                </a:lnTo>
                <a:lnTo>
                  <a:pt x="1236908" y="4620098"/>
                </a:lnTo>
                <a:lnTo>
                  <a:pt x="1245163" y="4630412"/>
                </a:lnTo>
                <a:lnTo>
                  <a:pt x="1245167" y="4630410"/>
                </a:lnTo>
                <a:lnTo>
                  <a:pt x="1236909" y="4620096"/>
                </a:lnTo>
                <a:lnTo>
                  <a:pt x="1235964" y="4618631"/>
                </a:lnTo>
                <a:lnTo>
                  <a:pt x="1286611" y="4682965"/>
                </a:lnTo>
                <a:lnTo>
                  <a:pt x="1330572" y="4741755"/>
                </a:lnTo>
                <a:lnTo>
                  <a:pt x="1375715" y="4791425"/>
                </a:lnTo>
                <a:lnTo>
                  <a:pt x="1359930" y="4805132"/>
                </a:lnTo>
                <a:cubicBezTo>
                  <a:pt x="1252652" y="4912412"/>
                  <a:pt x="1174080" y="5028958"/>
                  <a:pt x="1132515" y="5132547"/>
                </a:cubicBezTo>
                <a:lnTo>
                  <a:pt x="1114740" y="5185109"/>
                </a:lnTo>
                <a:lnTo>
                  <a:pt x="1163936" y="5236857"/>
                </a:lnTo>
                <a:lnTo>
                  <a:pt x="1215685" y="5286053"/>
                </a:lnTo>
                <a:lnTo>
                  <a:pt x="1268246" y="5268280"/>
                </a:lnTo>
                <a:cubicBezTo>
                  <a:pt x="1371835" y="5226714"/>
                  <a:pt x="1488382" y="5148143"/>
                  <a:pt x="1595662" y="5040862"/>
                </a:cubicBezTo>
                <a:lnTo>
                  <a:pt x="1609368" y="5025078"/>
                </a:lnTo>
                <a:lnTo>
                  <a:pt x="1659045" y="5070228"/>
                </a:lnTo>
                <a:lnTo>
                  <a:pt x="1667763" y="5076747"/>
                </a:lnTo>
                <a:lnTo>
                  <a:pt x="1671261" y="5079909"/>
                </a:lnTo>
                <a:lnTo>
                  <a:pt x="1681906" y="5087737"/>
                </a:lnTo>
                <a:lnTo>
                  <a:pt x="1681817" y="5087834"/>
                </a:lnTo>
                <a:lnTo>
                  <a:pt x="1711371" y="5113270"/>
                </a:lnTo>
                <a:lnTo>
                  <a:pt x="1798580" y="5174571"/>
                </a:lnTo>
                <a:lnTo>
                  <a:pt x="1807260" y="5181060"/>
                </a:lnTo>
                <a:lnTo>
                  <a:pt x="1790054" y="5169933"/>
                </a:lnTo>
                <a:lnTo>
                  <a:pt x="1790053" y="5169935"/>
                </a:lnTo>
                <a:lnTo>
                  <a:pt x="1807286" y="5181080"/>
                </a:lnTo>
                <a:lnTo>
                  <a:pt x="1845589" y="5209722"/>
                </a:lnTo>
                <a:lnTo>
                  <a:pt x="1848370" y="5211413"/>
                </a:lnTo>
                <a:lnTo>
                  <a:pt x="1837978" y="5226803"/>
                </a:lnTo>
                <a:cubicBezTo>
                  <a:pt x="1762121" y="5358193"/>
                  <a:pt x="1716390" y="5491103"/>
                  <a:pt x="1703053" y="5601920"/>
                </a:cubicBezTo>
                <a:lnTo>
                  <a:pt x="1699487" y="5657292"/>
                </a:lnTo>
                <a:lnTo>
                  <a:pt x="1760401" y="5694543"/>
                </a:lnTo>
                <a:lnTo>
                  <a:pt x="1823120" y="5728671"/>
                </a:lnTo>
                <a:lnTo>
                  <a:pt x="1869291" y="5697899"/>
                </a:lnTo>
                <a:cubicBezTo>
                  <a:pt x="1958591" y="5630938"/>
                  <a:pt x="2050831" y="5524880"/>
                  <a:pt x="2126689" y="5393490"/>
                </a:cubicBezTo>
                <a:lnTo>
                  <a:pt x="2135852" y="5374681"/>
                </a:lnTo>
                <a:lnTo>
                  <a:pt x="2165881" y="5389147"/>
                </a:lnTo>
                <a:lnTo>
                  <a:pt x="2209818" y="5411639"/>
                </a:lnTo>
                <a:lnTo>
                  <a:pt x="2222127" y="5416444"/>
                </a:lnTo>
                <a:lnTo>
                  <a:pt x="2222128" y="5416441"/>
                </a:lnTo>
                <a:lnTo>
                  <a:pt x="2209819" y="5411636"/>
                </a:lnTo>
                <a:lnTo>
                  <a:pt x="2178226" y="5395463"/>
                </a:lnTo>
                <a:lnTo>
                  <a:pt x="2186758" y="5399204"/>
                </a:lnTo>
                <a:lnTo>
                  <a:pt x="2257197" y="5433136"/>
                </a:lnTo>
                <a:lnTo>
                  <a:pt x="2299200" y="5448510"/>
                </a:lnTo>
                <a:lnTo>
                  <a:pt x="2324947" y="5459800"/>
                </a:lnTo>
                <a:lnTo>
                  <a:pt x="2325159" y="5459118"/>
                </a:lnTo>
                <a:lnTo>
                  <a:pt x="2337261" y="5464425"/>
                </a:lnTo>
                <a:lnTo>
                  <a:pt x="2337607" y="5464536"/>
                </a:lnTo>
                <a:lnTo>
                  <a:pt x="2338427" y="5464741"/>
                </a:lnTo>
                <a:lnTo>
                  <a:pt x="2338414" y="5464798"/>
                </a:lnTo>
                <a:lnTo>
                  <a:pt x="2383234" y="5479266"/>
                </a:lnTo>
                <a:lnTo>
                  <a:pt x="2415526" y="5491086"/>
                </a:lnTo>
                <a:lnTo>
                  <a:pt x="2408875" y="5510372"/>
                </a:lnTo>
                <a:cubicBezTo>
                  <a:pt x="2369609" y="5656919"/>
                  <a:pt x="2359837" y="5797137"/>
                  <a:pt x="2375635" y="5907630"/>
                </a:cubicBezTo>
                <a:lnTo>
                  <a:pt x="2386522" y="5962038"/>
                </a:lnTo>
                <a:lnTo>
                  <a:pt x="2455001" y="5982255"/>
                </a:lnTo>
                <a:lnTo>
                  <a:pt x="2524417" y="5998986"/>
                </a:lnTo>
                <a:lnTo>
                  <a:pt x="2561048" y="5957312"/>
                </a:lnTo>
                <a:cubicBezTo>
                  <a:pt x="2629976" y="5869521"/>
                  <a:pt x="2691623" y="5743203"/>
                  <a:pt x="2730891" y="5596656"/>
                </a:cubicBezTo>
                <a:lnTo>
                  <a:pt x="2734553" y="5577764"/>
                </a:lnTo>
                <a:lnTo>
                  <a:pt x="2775603" y="5584029"/>
                </a:lnTo>
                <a:lnTo>
                  <a:pt x="2815884" y="5592672"/>
                </a:lnTo>
                <a:lnTo>
                  <a:pt x="2829017" y="5594128"/>
                </a:lnTo>
                <a:lnTo>
                  <a:pt x="2828591" y="5596023"/>
                </a:lnTo>
                <a:lnTo>
                  <a:pt x="2828591" y="5596024"/>
                </a:lnTo>
                <a:lnTo>
                  <a:pt x="2828862" y="5594823"/>
                </a:lnTo>
                <a:lnTo>
                  <a:pt x="2892599" y="5601885"/>
                </a:lnTo>
                <a:lnTo>
                  <a:pt x="2952646" y="5611049"/>
                </a:lnTo>
                <a:lnTo>
                  <a:pt x="3035211" y="5615218"/>
                </a:lnTo>
                <a:lnTo>
                  <a:pt x="3033711" y="5636522"/>
                </a:lnTo>
                <a:cubicBezTo>
                  <a:pt x="3033709" y="5788239"/>
                  <a:pt x="3060563" y="5926208"/>
                  <a:pt x="3104419" y="6028847"/>
                </a:cubicBezTo>
                <a:lnTo>
                  <a:pt x="3129019" y="6078583"/>
                </a:lnTo>
                <a:lnTo>
                  <a:pt x="3200399" y="6080388"/>
                </a:lnTo>
                <a:lnTo>
                  <a:pt x="3271775" y="6078583"/>
                </a:lnTo>
                <a:lnTo>
                  <a:pt x="3296375" y="6028848"/>
                </a:lnTo>
                <a:cubicBezTo>
                  <a:pt x="3340233" y="5926207"/>
                  <a:pt x="3367085" y="5788240"/>
                  <a:pt x="3367085" y="5636523"/>
                </a:cubicBezTo>
                <a:lnTo>
                  <a:pt x="3365585" y="5615219"/>
                </a:lnTo>
                <a:lnTo>
                  <a:pt x="3448155" y="5611049"/>
                </a:lnTo>
                <a:lnTo>
                  <a:pt x="3478483" y="5606421"/>
                </a:lnTo>
                <a:lnTo>
                  <a:pt x="3533499" y="5601509"/>
                </a:lnTo>
                <a:lnTo>
                  <a:pt x="3571809" y="5594255"/>
                </a:lnTo>
                <a:lnTo>
                  <a:pt x="3571779" y="5594130"/>
                </a:lnTo>
                <a:lnTo>
                  <a:pt x="3584913" y="5592675"/>
                </a:lnTo>
                <a:lnTo>
                  <a:pt x="3625233" y="5584024"/>
                </a:lnTo>
                <a:lnTo>
                  <a:pt x="3666245" y="5577765"/>
                </a:lnTo>
                <a:lnTo>
                  <a:pt x="3669907" y="5596659"/>
                </a:lnTo>
                <a:cubicBezTo>
                  <a:pt x="3709175" y="5743205"/>
                  <a:pt x="3770821" y="5869522"/>
                  <a:pt x="3839749" y="5957315"/>
                </a:cubicBezTo>
                <a:lnTo>
                  <a:pt x="3876381" y="5998989"/>
                </a:lnTo>
                <a:lnTo>
                  <a:pt x="3945797" y="5982258"/>
                </a:lnTo>
                <a:lnTo>
                  <a:pt x="4014275" y="5962039"/>
                </a:lnTo>
                <a:lnTo>
                  <a:pt x="4025163" y="5907633"/>
                </a:lnTo>
                <a:cubicBezTo>
                  <a:pt x="4040961" y="5797140"/>
                  <a:pt x="4031189" y="5656922"/>
                  <a:pt x="3991923" y="5510374"/>
                </a:cubicBezTo>
                <a:lnTo>
                  <a:pt x="3985271" y="5491086"/>
                </a:lnTo>
                <a:lnTo>
                  <a:pt x="4017551" y="5479272"/>
                </a:lnTo>
                <a:lnTo>
                  <a:pt x="4051377" y="5468352"/>
                </a:lnTo>
                <a:lnTo>
                  <a:pt x="4051377" y="5468351"/>
                </a:lnTo>
                <a:lnTo>
                  <a:pt x="4037295" y="5472896"/>
                </a:lnTo>
                <a:lnTo>
                  <a:pt x="4062507" y="5462818"/>
                </a:lnTo>
                <a:lnTo>
                  <a:pt x="4143603" y="5433136"/>
                </a:lnTo>
                <a:lnTo>
                  <a:pt x="4176981" y="5417057"/>
                </a:lnTo>
                <a:lnTo>
                  <a:pt x="4192505" y="5410852"/>
                </a:lnTo>
                <a:lnTo>
                  <a:pt x="4190977" y="5411634"/>
                </a:lnTo>
                <a:lnTo>
                  <a:pt x="4178669" y="5416439"/>
                </a:lnTo>
                <a:lnTo>
                  <a:pt x="4178669" y="5416442"/>
                </a:lnTo>
                <a:lnTo>
                  <a:pt x="4190975" y="5411639"/>
                </a:lnTo>
                <a:lnTo>
                  <a:pt x="4234805" y="5389202"/>
                </a:lnTo>
                <a:lnTo>
                  <a:pt x="4264945" y="5374684"/>
                </a:lnTo>
                <a:lnTo>
                  <a:pt x="4274105" y="5393488"/>
                </a:lnTo>
                <a:cubicBezTo>
                  <a:pt x="4349963" y="5524879"/>
                  <a:pt x="4442203" y="5630938"/>
                  <a:pt x="4531505" y="5697898"/>
                </a:cubicBezTo>
                <a:lnTo>
                  <a:pt x="4577675" y="5728671"/>
                </a:lnTo>
                <a:lnTo>
                  <a:pt x="4640393" y="5694544"/>
                </a:lnTo>
                <a:lnTo>
                  <a:pt x="4701307" y="5657292"/>
                </a:lnTo>
                <a:lnTo>
                  <a:pt x="4697741" y="5601921"/>
                </a:lnTo>
                <a:cubicBezTo>
                  <a:pt x="4684403" y="5491102"/>
                  <a:pt x="4638673" y="5358192"/>
                  <a:pt x="4562815" y="5226803"/>
                </a:cubicBezTo>
                <a:lnTo>
                  <a:pt x="4552425" y="5211415"/>
                </a:lnTo>
                <a:lnTo>
                  <a:pt x="4555211" y="5209722"/>
                </a:lnTo>
                <a:lnTo>
                  <a:pt x="4593549" y="5181053"/>
                </a:lnTo>
                <a:lnTo>
                  <a:pt x="4618017" y="5165232"/>
                </a:lnTo>
                <a:lnTo>
                  <a:pt x="4618395" y="5164987"/>
                </a:lnTo>
                <a:lnTo>
                  <a:pt x="4620097" y="5163886"/>
                </a:lnTo>
                <a:lnTo>
                  <a:pt x="4630413" y="5155629"/>
                </a:lnTo>
                <a:lnTo>
                  <a:pt x="4620097" y="5163885"/>
                </a:lnTo>
                <a:lnTo>
                  <a:pt x="4618395" y="5164987"/>
                </a:lnTo>
                <a:lnTo>
                  <a:pt x="4618019" y="5165230"/>
                </a:lnTo>
                <a:lnTo>
                  <a:pt x="4680699" y="5115885"/>
                </a:lnTo>
                <a:lnTo>
                  <a:pt x="4741755" y="5070228"/>
                </a:lnTo>
                <a:lnTo>
                  <a:pt x="4791429" y="5025082"/>
                </a:lnTo>
                <a:lnTo>
                  <a:pt x="4805135" y="5040865"/>
                </a:lnTo>
                <a:cubicBezTo>
                  <a:pt x="4912415" y="5148144"/>
                  <a:pt x="5028961" y="5226715"/>
                  <a:pt x="5132549" y="5268282"/>
                </a:cubicBezTo>
                <a:lnTo>
                  <a:pt x="5185111" y="5286057"/>
                </a:lnTo>
                <a:lnTo>
                  <a:pt x="5236861" y="5236858"/>
                </a:lnTo>
                <a:lnTo>
                  <a:pt x="5286055" y="5185110"/>
                </a:lnTo>
                <a:lnTo>
                  <a:pt x="5268283" y="5132550"/>
                </a:lnTo>
                <a:cubicBezTo>
                  <a:pt x="5226717" y="5028960"/>
                  <a:pt x="5148145" y="4912414"/>
                  <a:pt x="5040867" y="4805134"/>
                </a:cubicBezTo>
                <a:lnTo>
                  <a:pt x="5025083" y="4791427"/>
                </a:lnTo>
                <a:lnTo>
                  <a:pt x="5070229" y="4741755"/>
                </a:lnTo>
                <a:lnTo>
                  <a:pt x="5076749" y="4733033"/>
                </a:lnTo>
                <a:lnTo>
                  <a:pt x="5076755" y="4733027"/>
                </a:lnTo>
                <a:lnTo>
                  <a:pt x="5076753" y="4733029"/>
                </a:lnTo>
                <a:lnTo>
                  <a:pt x="5077115" y="4732628"/>
                </a:lnTo>
                <a:lnTo>
                  <a:pt x="5079913" y="4729535"/>
                </a:lnTo>
                <a:lnTo>
                  <a:pt x="5087739" y="4718890"/>
                </a:lnTo>
                <a:lnTo>
                  <a:pt x="5088947" y="4720003"/>
                </a:lnTo>
                <a:lnTo>
                  <a:pt x="5088947" y="4720002"/>
                </a:lnTo>
                <a:lnTo>
                  <a:pt x="5087739" y="4718889"/>
                </a:lnTo>
                <a:lnTo>
                  <a:pt x="5079911" y="4729534"/>
                </a:lnTo>
                <a:lnTo>
                  <a:pt x="5077115" y="4732628"/>
                </a:lnTo>
                <a:lnTo>
                  <a:pt x="5076755" y="4733027"/>
                </a:lnTo>
                <a:lnTo>
                  <a:pt x="5084867" y="4722179"/>
                </a:lnTo>
                <a:lnTo>
                  <a:pt x="5112845" y="4689674"/>
                </a:lnTo>
                <a:lnTo>
                  <a:pt x="5170329" y="4607892"/>
                </a:lnTo>
                <a:lnTo>
                  <a:pt x="5181057" y="4593545"/>
                </a:lnTo>
                <a:lnTo>
                  <a:pt x="5163885" y="4620101"/>
                </a:lnTo>
                <a:lnTo>
                  <a:pt x="5155627" y="4630416"/>
                </a:lnTo>
                <a:lnTo>
                  <a:pt x="5155629" y="4630417"/>
                </a:lnTo>
                <a:lnTo>
                  <a:pt x="5163885" y="4620101"/>
                </a:lnTo>
                <a:lnTo>
                  <a:pt x="5181063" y="4593537"/>
                </a:lnTo>
                <a:lnTo>
                  <a:pt x="5209723" y="4555211"/>
                </a:lnTo>
                <a:lnTo>
                  <a:pt x="5211413" y="4552427"/>
                </a:lnTo>
                <a:lnTo>
                  <a:pt x="5226801" y="4562819"/>
                </a:lnTo>
                <a:cubicBezTo>
                  <a:pt x="5358193" y="4638677"/>
                  <a:pt x="5491103" y="4684405"/>
                  <a:pt x="5601921" y="4697745"/>
                </a:cubicBezTo>
                <a:lnTo>
                  <a:pt x="5657291" y="4701310"/>
                </a:lnTo>
                <a:lnTo>
                  <a:pt x="5694543" y="4640395"/>
                </a:lnTo>
                <a:lnTo>
                  <a:pt x="5728671" y="4577678"/>
                </a:lnTo>
                <a:lnTo>
                  <a:pt x="5697897" y="4531507"/>
                </a:lnTo>
                <a:cubicBezTo>
                  <a:pt x="5630939" y="4442206"/>
                  <a:pt x="5524879" y="4349967"/>
                  <a:pt x="5393489" y="4274108"/>
                </a:cubicBezTo>
                <a:lnTo>
                  <a:pt x="5374683" y="4264946"/>
                </a:lnTo>
                <a:lnTo>
                  <a:pt x="5389185" y="4234839"/>
                </a:lnTo>
                <a:lnTo>
                  <a:pt x="5396845" y="4219874"/>
                </a:lnTo>
                <a:lnTo>
                  <a:pt x="5410469" y="4193263"/>
                </a:lnTo>
                <a:lnTo>
                  <a:pt x="5410437" y="4193324"/>
                </a:lnTo>
                <a:lnTo>
                  <a:pt x="5396845" y="4219874"/>
                </a:lnTo>
                <a:lnTo>
                  <a:pt x="5393243" y="4226911"/>
                </a:lnTo>
                <a:lnTo>
                  <a:pt x="5395659" y="4221404"/>
                </a:lnTo>
                <a:lnTo>
                  <a:pt x="5433137" y="4143603"/>
                </a:lnTo>
                <a:lnTo>
                  <a:pt x="5450115" y="4097213"/>
                </a:lnTo>
                <a:lnTo>
                  <a:pt x="5459521" y="4075762"/>
                </a:lnTo>
                <a:lnTo>
                  <a:pt x="5459123" y="4075638"/>
                </a:lnTo>
                <a:lnTo>
                  <a:pt x="5464427" y="4063537"/>
                </a:lnTo>
                <a:lnTo>
                  <a:pt x="5479285" y="4017518"/>
                </a:lnTo>
                <a:lnTo>
                  <a:pt x="5491087" y="3985268"/>
                </a:lnTo>
                <a:lnTo>
                  <a:pt x="5510377" y="3991922"/>
                </a:lnTo>
                <a:cubicBezTo>
                  <a:pt x="5656923" y="4031189"/>
                  <a:pt x="5797141" y="4040959"/>
                  <a:pt x="5907635" y="4025162"/>
                </a:cubicBezTo>
                <a:lnTo>
                  <a:pt x="5962041" y="4014274"/>
                </a:lnTo>
                <a:lnTo>
                  <a:pt x="5982259" y="3945794"/>
                </a:lnTo>
                <a:lnTo>
                  <a:pt x="5998989" y="3876381"/>
                </a:lnTo>
                <a:lnTo>
                  <a:pt x="5957315" y="3839749"/>
                </a:lnTo>
                <a:cubicBezTo>
                  <a:pt x="5869525" y="3770820"/>
                  <a:pt x="5743205" y="3709174"/>
                  <a:pt x="5596659" y="3669907"/>
                </a:cubicBezTo>
                <a:lnTo>
                  <a:pt x="5577765" y="3666244"/>
                </a:lnTo>
                <a:lnTo>
                  <a:pt x="5584023" y="3625242"/>
                </a:lnTo>
                <a:lnTo>
                  <a:pt x="5592675" y="3584913"/>
                </a:lnTo>
                <a:lnTo>
                  <a:pt x="5594131" y="3571780"/>
                </a:lnTo>
                <a:lnTo>
                  <a:pt x="5595021" y="3571981"/>
                </a:lnTo>
                <a:lnTo>
                  <a:pt x="5595021" y="3571980"/>
                </a:lnTo>
                <a:lnTo>
                  <a:pt x="5594435" y="3571848"/>
                </a:lnTo>
                <a:lnTo>
                  <a:pt x="5600431" y="3517727"/>
                </a:lnTo>
                <a:lnTo>
                  <a:pt x="5611049" y="3448154"/>
                </a:lnTo>
                <a:lnTo>
                  <a:pt x="5615219" y="3365584"/>
                </a:lnTo>
                <a:lnTo>
                  <a:pt x="5636525" y="3367084"/>
                </a:lnTo>
                <a:cubicBezTo>
                  <a:pt x="5788239" y="3367084"/>
                  <a:pt x="5926209" y="3340231"/>
                  <a:pt x="6028849" y="3296374"/>
                </a:cubicBezTo>
                <a:lnTo>
                  <a:pt x="6078583" y="3271776"/>
                </a:lnTo>
                <a:lnTo>
                  <a:pt x="6080389" y="3200396"/>
                </a:lnTo>
                <a:lnTo>
                  <a:pt x="6078583" y="3129020"/>
                </a:lnTo>
                <a:lnTo>
                  <a:pt x="6028849" y="3104421"/>
                </a:lnTo>
                <a:cubicBezTo>
                  <a:pt x="5926209" y="3060564"/>
                  <a:pt x="5788241" y="3033712"/>
                  <a:pt x="5636525" y="3033712"/>
                </a:cubicBezTo>
                <a:lnTo>
                  <a:pt x="5615219" y="3035211"/>
                </a:lnTo>
                <a:lnTo>
                  <a:pt x="5611049" y="2952646"/>
                </a:lnTo>
                <a:lnTo>
                  <a:pt x="5605347" y="2915284"/>
                </a:lnTo>
                <a:lnTo>
                  <a:pt x="5601085" y="2867547"/>
                </a:lnTo>
                <a:lnTo>
                  <a:pt x="5585501" y="2785252"/>
                </a:lnTo>
                <a:lnTo>
                  <a:pt x="5584025" y="2775578"/>
                </a:lnTo>
                <a:lnTo>
                  <a:pt x="5592673" y="2815887"/>
                </a:lnTo>
                <a:lnTo>
                  <a:pt x="5592673" y="2815885"/>
                </a:lnTo>
                <a:lnTo>
                  <a:pt x="5584025" y="2775575"/>
                </a:lnTo>
                <a:lnTo>
                  <a:pt x="5577765" y="2734553"/>
                </a:lnTo>
                <a:lnTo>
                  <a:pt x="5596659" y="2730890"/>
                </a:lnTo>
                <a:cubicBezTo>
                  <a:pt x="5743205" y="2691623"/>
                  <a:pt x="5869523" y="2629977"/>
                  <a:pt x="5957315" y="2561050"/>
                </a:cubicBezTo>
                <a:lnTo>
                  <a:pt x="5998987" y="2524417"/>
                </a:lnTo>
                <a:lnTo>
                  <a:pt x="5982257" y="2455001"/>
                </a:lnTo>
                <a:lnTo>
                  <a:pt x="5962039" y="2386522"/>
                </a:lnTo>
                <a:lnTo>
                  <a:pt x="5907633" y="2375634"/>
                </a:lnTo>
                <a:cubicBezTo>
                  <a:pt x="5797139" y="2359837"/>
                  <a:pt x="5656921" y="2369608"/>
                  <a:pt x="5510375" y="2408875"/>
                </a:cubicBezTo>
                <a:lnTo>
                  <a:pt x="5491085" y="2415527"/>
                </a:lnTo>
                <a:lnTo>
                  <a:pt x="5479283" y="2383279"/>
                </a:lnTo>
                <a:lnTo>
                  <a:pt x="5475101" y="2370329"/>
                </a:lnTo>
                <a:lnTo>
                  <a:pt x="5468477" y="2353758"/>
                </a:lnTo>
                <a:lnTo>
                  <a:pt x="5433135" y="2257197"/>
                </a:lnTo>
                <a:lnTo>
                  <a:pt x="5413989" y="2217451"/>
                </a:lnTo>
                <a:lnTo>
                  <a:pt x="5408455" y="2203606"/>
                </a:lnTo>
                <a:lnTo>
                  <a:pt x="5389221" y="2166033"/>
                </a:lnTo>
                <a:lnTo>
                  <a:pt x="5374681" y="2135854"/>
                </a:lnTo>
                <a:lnTo>
                  <a:pt x="5393487" y="2126692"/>
                </a:lnTo>
                <a:cubicBezTo>
                  <a:pt x="5524877" y="2050835"/>
                  <a:pt x="5630935" y="1958594"/>
                  <a:pt x="5697897" y="1869292"/>
                </a:cubicBezTo>
                <a:lnTo>
                  <a:pt x="5728669" y="1823122"/>
                </a:lnTo>
                <a:lnTo>
                  <a:pt x="5694541" y="1760403"/>
                </a:lnTo>
                <a:lnTo>
                  <a:pt x="5657289" y="1699489"/>
                </a:lnTo>
                <a:lnTo>
                  <a:pt x="5601919" y="1703055"/>
                </a:lnTo>
                <a:cubicBezTo>
                  <a:pt x="5491101" y="1716392"/>
                  <a:pt x="5358189" y="1762123"/>
                  <a:pt x="5226801" y="1837981"/>
                </a:cubicBezTo>
                <a:lnTo>
                  <a:pt x="5211413" y="1848371"/>
                </a:lnTo>
                <a:lnTo>
                  <a:pt x="5209723" y="1845589"/>
                </a:lnTo>
                <a:lnTo>
                  <a:pt x="5181063" y="1807263"/>
                </a:lnTo>
                <a:lnTo>
                  <a:pt x="5168091" y="1787205"/>
                </a:lnTo>
                <a:lnTo>
                  <a:pt x="5127657" y="1735845"/>
                </a:lnTo>
                <a:lnTo>
                  <a:pt x="5070229" y="1659046"/>
                </a:lnTo>
                <a:lnTo>
                  <a:pt x="5025083" y="1609372"/>
                </a:lnTo>
                <a:lnTo>
                  <a:pt x="5040865" y="1595667"/>
                </a:lnTo>
                <a:cubicBezTo>
                  <a:pt x="5148145" y="1488388"/>
                  <a:pt x="5226715" y="1371840"/>
                  <a:pt x="5268281" y="1268253"/>
                </a:cubicBezTo>
                <a:lnTo>
                  <a:pt x="5286055" y="1215690"/>
                </a:lnTo>
                <a:lnTo>
                  <a:pt x="5236859" y="1163941"/>
                </a:lnTo>
                <a:lnTo>
                  <a:pt x="5185111" y="1114746"/>
                </a:lnTo>
                <a:lnTo>
                  <a:pt x="5132549" y="1132520"/>
                </a:lnTo>
                <a:cubicBezTo>
                  <a:pt x="5028959" y="1174084"/>
                  <a:pt x="4912413" y="1252657"/>
                  <a:pt x="4805135" y="1359937"/>
                </a:cubicBezTo>
                <a:lnTo>
                  <a:pt x="4791429" y="1375719"/>
                </a:lnTo>
                <a:lnTo>
                  <a:pt x="4741755" y="1330572"/>
                </a:lnTo>
                <a:lnTo>
                  <a:pt x="4716719" y="1311852"/>
                </a:lnTo>
                <a:lnTo>
                  <a:pt x="4689247" y="1288203"/>
                </a:lnTo>
                <a:lnTo>
                  <a:pt x="4620095" y="1239597"/>
                </a:lnTo>
                <a:lnTo>
                  <a:pt x="4555211" y="1191078"/>
                </a:lnTo>
                <a:lnTo>
                  <a:pt x="4552425" y="1189386"/>
                </a:lnTo>
                <a:lnTo>
                  <a:pt x="4562815" y="1173999"/>
                </a:lnTo>
                <a:cubicBezTo>
                  <a:pt x="4638675" y="1042610"/>
                  <a:pt x="4684403" y="909700"/>
                  <a:pt x="4697743" y="798881"/>
                </a:cubicBezTo>
                <a:lnTo>
                  <a:pt x="4701307" y="743509"/>
                </a:lnTo>
                <a:lnTo>
                  <a:pt x="4640393" y="706257"/>
                </a:lnTo>
                <a:lnTo>
                  <a:pt x="4577675" y="672131"/>
                </a:lnTo>
                <a:lnTo>
                  <a:pt x="4531505" y="702904"/>
                </a:lnTo>
                <a:cubicBezTo>
                  <a:pt x="4442203" y="769864"/>
                  <a:pt x="4349965" y="875922"/>
                  <a:pt x="4274105" y="1007313"/>
                </a:cubicBezTo>
                <a:lnTo>
                  <a:pt x="4264945" y="1026118"/>
                </a:lnTo>
                <a:lnTo>
                  <a:pt x="4234731" y="1011563"/>
                </a:lnTo>
                <a:lnTo>
                  <a:pt x="4232817" y="1010583"/>
                </a:lnTo>
                <a:lnTo>
                  <a:pt x="4231481" y="1009997"/>
                </a:lnTo>
                <a:lnTo>
                  <a:pt x="4143603" y="967664"/>
                </a:lnTo>
                <a:lnTo>
                  <a:pt x="4091227" y="948495"/>
                </a:lnTo>
                <a:lnTo>
                  <a:pt x="4075645" y="941661"/>
                </a:lnTo>
                <a:lnTo>
                  <a:pt x="4075639" y="941681"/>
                </a:lnTo>
                <a:lnTo>
                  <a:pt x="4063537" y="936376"/>
                </a:lnTo>
                <a:lnTo>
                  <a:pt x="4017593" y="921545"/>
                </a:lnTo>
                <a:lnTo>
                  <a:pt x="3985271" y="909714"/>
                </a:lnTo>
                <a:lnTo>
                  <a:pt x="3991923" y="890428"/>
                </a:lnTo>
                <a:cubicBezTo>
                  <a:pt x="4031189" y="743880"/>
                  <a:pt x="4040961" y="603661"/>
                  <a:pt x="4025163" y="493169"/>
                </a:cubicBezTo>
                <a:lnTo>
                  <a:pt x="4014275" y="438762"/>
                </a:lnTo>
                <a:lnTo>
                  <a:pt x="3945795" y="418544"/>
                </a:lnTo>
                <a:lnTo>
                  <a:pt x="3876381" y="401812"/>
                </a:lnTo>
                <a:lnTo>
                  <a:pt x="3839749" y="443487"/>
                </a:lnTo>
                <a:cubicBezTo>
                  <a:pt x="3770821" y="531278"/>
                  <a:pt x="3709175" y="657597"/>
                  <a:pt x="3669907" y="804142"/>
                </a:cubicBezTo>
                <a:lnTo>
                  <a:pt x="3666245" y="823035"/>
                </a:lnTo>
                <a:lnTo>
                  <a:pt x="3625205" y="816772"/>
                </a:lnTo>
                <a:lnTo>
                  <a:pt x="3584913" y="808128"/>
                </a:lnTo>
                <a:lnTo>
                  <a:pt x="3571781" y="806671"/>
                </a:lnTo>
                <a:lnTo>
                  <a:pt x="3572001" y="805688"/>
                </a:lnTo>
                <a:lnTo>
                  <a:pt x="3572001" y="805687"/>
                </a:lnTo>
                <a:lnTo>
                  <a:pt x="3571785" y="806651"/>
                </a:lnTo>
                <a:lnTo>
                  <a:pt x="3524735" y="801438"/>
                </a:lnTo>
                <a:lnTo>
                  <a:pt x="3448155" y="789751"/>
                </a:lnTo>
                <a:lnTo>
                  <a:pt x="3365583" y="785581"/>
                </a:lnTo>
                <a:lnTo>
                  <a:pt x="3367083" y="764276"/>
                </a:lnTo>
                <a:cubicBezTo>
                  <a:pt x="3367083" y="612560"/>
                  <a:pt x="3340231" y="474591"/>
                  <a:pt x="3296373" y="371951"/>
                </a:cubicBezTo>
                <a:lnTo>
                  <a:pt x="3271775" y="322217"/>
                </a:lnTo>
                <a:close/>
                <a:moveTo>
                  <a:pt x="3200397" y="228971"/>
                </a:moveTo>
                <a:lnTo>
                  <a:pt x="3296615" y="231404"/>
                </a:lnTo>
                <a:lnTo>
                  <a:pt x="3296615" y="231404"/>
                </a:lnTo>
                <a:lnTo>
                  <a:pt x="3297743" y="231433"/>
                </a:lnTo>
                <a:lnTo>
                  <a:pt x="3299555" y="233404"/>
                </a:lnTo>
                <a:lnTo>
                  <a:pt x="3302355" y="235310"/>
                </a:lnTo>
                <a:lnTo>
                  <a:pt x="3313633" y="248727"/>
                </a:lnTo>
                <a:lnTo>
                  <a:pt x="3336221" y="273308"/>
                </a:lnTo>
                <a:lnTo>
                  <a:pt x="3340357" y="280516"/>
                </a:lnTo>
                <a:lnTo>
                  <a:pt x="3346849" y="288241"/>
                </a:lnTo>
                <a:lnTo>
                  <a:pt x="3367507" y="325595"/>
                </a:lnTo>
                <a:lnTo>
                  <a:pt x="3366165" y="325492"/>
                </a:lnTo>
                <a:lnTo>
                  <a:pt x="3387823" y="363240"/>
                </a:lnTo>
                <a:cubicBezTo>
                  <a:pt x="3422399" y="440849"/>
                  <a:pt x="3447023" y="539850"/>
                  <a:pt x="3457175" y="650333"/>
                </a:cubicBezTo>
                <a:lnTo>
                  <a:pt x="3459527" y="702320"/>
                </a:lnTo>
                <a:lnTo>
                  <a:pt x="3597523" y="717608"/>
                </a:lnTo>
                <a:lnTo>
                  <a:pt x="3596685" y="720251"/>
                </a:lnTo>
                <a:lnTo>
                  <a:pt x="3596687" y="720250"/>
                </a:lnTo>
                <a:lnTo>
                  <a:pt x="3612377" y="670765"/>
                </a:lnTo>
                <a:cubicBezTo>
                  <a:pt x="3650777" y="566673"/>
                  <a:pt x="3700185" y="477419"/>
                  <a:pt x="3753669" y="411403"/>
                </a:cubicBezTo>
                <a:lnTo>
                  <a:pt x="3784359" y="380548"/>
                </a:lnTo>
                <a:lnTo>
                  <a:pt x="3783037" y="380299"/>
                </a:lnTo>
                <a:lnTo>
                  <a:pt x="3812659" y="349565"/>
                </a:lnTo>
                <a:lnTo>
                  <a:pt x="3820931" y="343784"/>
                </a:lnTo>
                <a:lnTo>
                  <a:pt x="3826791" y="337892"/>
                </a:lnTo>
                <a:lnTo>
                  <a:pt x="3854971" y="319994"/>
                </a:lnTo>
                <a:lnTo>
                  <a:pt x="3869337" y="309954"/>
                </a:lnTo>
                <a:lnTo>
                  <a:pt x="3872533" y="308839"/>
                </a:lnTo>
                <a:lnTo>
                  <a:pt x="3874795" y="307402"/>
                </a:lnTo>
                <a:lnTo>
                  <a:pt x="3875891" y="307668"/>
                </a:lnTo>
                <a:lnTo>
                  <a:pt x="3875891" y="307666"/>
                </a:lnTo>
                <a:lnTo>
                  <a:pt x="3969459" y="330220"/>
                </a:lnTo>
                <a:lnTo>
                  <a:pt x="3969461" y="330220"/>
                </a:lnTo>
                <a:lnTo>
                  <a:pt x="3974989" y="331852"/>
                </a:lnTo>
                <a:lnTo>
                  <a:pt x="4061769" y="357471"/>
                </a:lnTo>
                <a:lnTo>
                  <a:pt x="4062853" y="357793"/>
                </a:lnTo>
                <a:lnTo>
                  <a:pt x="4064095" y="360170"/>
                </a:lnTo>
                <a:lnTo>
                  <a:pt x="4066305" y="362731"/>
                </a:lnTo>
                <a:lnTo>
                  <a:pt x="4073713" y="378584"/>
                </a:lnTo>
                <a:lnTo>
                  <a:pt x="4089183" y="408199"/>
                </a:lnTo>
                <a:lnTo>
                  <a:pt x="4091315" y="416243"/>
                </a:lnTo>
                <a:lnTo>
                  <a:pt x="4095581" y="425373"/>
                </a:lnTo>
                <a:lnTo>
                  <a:pt x="4105867" y="466802"/>
                </a:lnTo>
                <a:lnTo>
                  <a:pt x="4104599" y="466358"/>
                </a:lnTo>
                <a:lnTo>
                  <a:pt x="4115751" y="508423"/>
                </a:lnTo>
                <a:cubicBezTo>
                  <a:pt x="4129063" y="592336"/>
                  <a:pt x="4127225" y="694336"/>
                  <a:pt x="4108435" y="803682"/>
                </a:cubicBezTo>
                <a:lnTo>
                  <a:pt x="4097495" y="853399"/>
                </a:lnTo>
                <a:lnTo>
                  <a:pt x="4097497" y="853399"/>
                </a:lnTo>
                <a:lnTo>
                  <a:pt x="4097875" y="851677"/>
                </a:lnTo>
                <a:lnTo>
                  <a:pt x="4225025" y="907433"/>
                </a:lnTo>
                <a:lnTo>
                  <a:pt x="4253057" y="863589"/>
                </a:lnTo>
                <a:cubicBezTo>
                  <a:pt x="4317089" y="772983"/>
                  <a:pt x="4387915" y="699558"/>
                  <a:pt x="4456663" y="649635"/>
                </a:cubicBezTo>
                <a:lnTo>
                  <a:pt x="4494293" y="627775"/>
                </a:lnTo>
                <a:lnTo>
                  <a:pt x="4493079" y="627192"/>
                </a:lnTo>
                <a:lnTo>
                  <a:pt x="4529647" y="605169"/>
                </a:lnTo>
                <a:lnTo>
                  <a:pt x="4539133" y="601727"/>
                </a:lnTo>
                <a:lnTo>
                  <a:pt x="4546319" y="597552"/>
                </a:lnTo>
                <a:lnTo>
                  <a:pt x="4578169" y="587557"/>
                </a:lnTo>
                <a:lnTo>
                  <a:pt x="4594645" y="581578"/>
                </a:lnTo>
                <a:lnTo>
                  <a:pt x="4598023" y="581329"/>
                </a:lnTo>
                <a:lnTo>
                  <a:pt x="4600577" y="580527"/>
                </a:lnTo>
                <a:lnTo>
                  <a:pt x="4601569" y="581066"/>
                </a:lnTo>
                <a:lnTo>
                  <a:pt x="4601569" y="581066"/>
                </a:lnTo>
                <a:lnTo>
                  <a:pt x="4686113" y="627068"/>
                </a:lnTo>
                <a:lnTo>
                  <a:pt x="4686113" y="627067"/>
                </a:lnTo>
                <a:lnTo>
                  <a:pt x="4691029" y="630074"/>
                </a:lnTo>
                <a:lnTo>
                  <a:pt x="4768221" y="677282"/>
                </a:lnTo>
                <a:lnTo>
                  <a:pt x="4769187" y="677873"/>
                </a:lnTo>
                <a:lnTo>
                  <a:pt x="4769771" y="680491"/>
                </a:lnTo>
                <a:lnTo>
                  <a:pt x="4771241" y="683537"/>
                </a:lnTo>
                <a:lnTo>
                  <a:pt x="4774295" y="700768"/>
                </a:lnTo>
                <a:lnTo>
                  <a:pt x="4781571" y="733377"/>
                </a:lnTo>
                <a:lnTo>
                  <a:pt x="4781551" y="741699"/>
                </a:lnTo>
                <a:lnTo>
                  <a:pt x="4783309" y="751623"/>
                </a:lnTo>
                <a:lnTo>
                  <a:pt x="4782521" y="794301"/>
                </a:lnTo>
                <a:lnTo>
                  <a:pt x="4781409" y="793541"/>
                </a:lnTo>
                <a:lnTo>
                  <a:pt x="4781295" y="837061"/>
                </a:lnTo>
                <a:cubicBezTo>
                  <a:pt x="4772433" y="921561"/>
                  <a:pt x="4744259" y="1019611"/>
                  <a:pt x="4697809" y="1120368"/>
                </a:cubicBezTo>
                <a:lnTo>
                  <a:pt x="4674175" y="1165946"/>
                </a:lnTo>
                <a:lnTo>
                  <a:pt x="4745433" y="1216032"/>
                </a:lnTo>
                <a:lnTo>
                  <a:pt x="4784643" y="1249784"/>
                </a:lnTo>
                <a:lnTo>
                  <a:pt x="4822001" y="1215662"/>
                </a:lnTo>
                <a:cubicBezTo>
                  <a:pt x="4907303" y="1144717"/>
                  <a:pt x="4994717" y="1092124"/>
                  <a:pt x="5074045" y="1061696"/>
                </a:cubicBezTo>
                <a:lnTo>
                  <a:pt x="5116051" y="1050319"/>
                </a:lnTo>
                <a:lnTo>
                  <a:pt x="5115029" y="1049442"/>
                </a:lnTo>
                <a:lnTo>
                  <a:pt x="5156051" y="1037636"/>
                </a:lnTo>
                <a:lnTo>
                  <a:pt x="5166103" y="1036764"/>
                </a:lnTo>
                <a:lnTo>
                  <a:pt x="5174123" y="1034593"/>
                </a:lnTo>
                <a:lnTo>
                  <a:pt x="5207479" y="1033182"/>
                </a:lnTo>
                <a:lnTo>
                  <a:pt x="5224939" y="1031671"/>
                </a:lnTo>
                <a:lnTo>
                  <a:pt x="5228267" y="1032303"/>
                </a:lnTo>
                <a:lnTo>
                  <a:pt x="5230943" y="1032189"/>
                </a:lnTo>
                <a:lnTo>
                  <a:pt x="5231759" y="1032968"/>
                </a:lnTo>
                <a:lnTo>
                  <a:pt x="5231761" y="1032968"/>
                </a:lnTo>
                <a:lnTo>
                  <a:pt x="5301517" y="1099283"/>
                </a:lnTo>
                <a:lnTo>
                  <a:pt x="5301517" y="1099284"/>
                </a:lnTo>
                <a:lnTo>
                  <a:pt x="5305489" y="1103461"/>
                </a:lnTo>
                <a:lnTo>
                  <a:pt x="5367831" y="1169039"/>
                </a:lnTo>
                <a:lnTo>
                  <a:pt x="5368611" y="1169859"/>
                </a:lnTo>
                <a:lnTo>
                  <a:pt x="5368495" y="1172537"/>
                </a:lnTo>
                <a:lnTo>
                  <a:pt x="5369129" y="1175861"/>
                </a:lnTo>
                <a:lnTo>
                  <a:pt x="5367619" y="1193294"/>
                </a:lnTo>
                <a:lnTo>
                  <a:pt x="5366209" y="1226676"/>
                </a:lnTo>
                <a:lnTo>
                  <a:pt x="5364033" y="1234708"/>
                </a:lnTo>
                <a:lnTo>
                  <a:pt x="5363165" y="1244749"/>
                </a:lnTo>
                <a:lnTo>
                  <a:pt x="5351357" y="1285770"/>
                </a:lnTo>
                <a:lnTo>
                  <a:pt x="5350481" y="1284749"/>
                </a:lnTo>
                <a:lnTo>
                  <a:pt x="5339105" y="1326757"/>
                </a:lnTo>
                <a:cubicBezTo>
                  <a:pt x="5308677" y="1406083"/>
                  <a:pt x="5256085" y="1493499"/>
                  <a:pt x="5185139" y="1578800"/>
                </a:cubicBezTo>
                <a:lnTo>
                  <a:pt x="5147869" y="1619605"/>
                </a:lnTo>
                <a:lnTo>
                  <a:pt x="5147871" y="1619606"/>
                </a:lnTo>
                <a:lnTo>
                  <a:pt x="5150301" y="1616944"/>
                </a:lnTo>
                <a:lnTo>
                  <a:pt x="5236127" y="1725962"/>
                </a:lnTo>
                <a:lnTo>
                  <a:pt x="5280433" y="1702988"/>
                </a:lnTo>
                <a:cubicBezTo>
                  <a:pt x="5381191" y="1656541"/>
                  <a:pt x="5479239" y="1628367"/>
                  <a:pt x="5563739" y="1619506"/>
                </a:cubicBezTo>
                <a:lnTo>
                  <a:pt x="5607257" y="1619389"/>
                </a:lnTo>
                <a:lnTo>
                  <a:pt x="5606497" y="1618277"/>
                </a:lnTo>
                <a:lnTo>
                  <a:pt x="5649177" y="1617491"/>
                </a:lnTo>
                <a:lnTo>
                  <a:pt x="5659113" y="1619251"/>
                </a:lnTo>
                <a:lnTo>
                  <a:pt x="5667423" y="1619229"/>
                </a:lnTo>
                <a:lnTo>
                  <a:pt x="5700005" y="1626499"/>
                </a:lnTo>
                <a:lnTo>
                  <a:pt x="5717263" y="1629559"/>
                </a:lnTo>
                <a:lnTo>
                  <a:pt x="5720313" y="1631030"/>
                </a:lnTo>
                <a:lnTo>
                  <a:pt x="5722927" y="1631614"/>
                </a:lnTo>
                <a:lnTo>
                  <a:pt x="5723515" y="1632577"/>
                </a:lnTo>
                <a:lnTo>
                  <a:pt x="5723517" y="1632578"/>
                </a:lnTo>
                <a:lnTo>
                  <a:pt x="5773731" y="1714682"/>
                </a:lnTo>
                <a:lnTo>
                  <a:pt x="5776487" y="1719745"/>
                </a:lnTo>
                <a:lnTo>
                  <a:pt x="5819733" y="1799225"/>
                </a:lnTo>
                <a:lnTo>
                  <a:pt x="5820273" y="1800218"/>
                </a:lnTo>
                <a:lnTo>
                  <a:pt x="5819469" y="1802777"/>
                </a:lnTo>
                <a:lnTo>
                  <a:pt x="5819221" y="1806150"/>
                </a:lnTo>
                <a:lnTo>
                  <a:pt x="5813251" y="1822599"/>
                </a:lnTo>
                <a:lnTo>
                  <a:pt x="5803247" y="1854480"/>
                </a:lnTo>
                <a:lnTo>
                  <a:pt x="5799067" y="1861675"/>
                </a:lnTo>
                <a:lnTo>
                  <a:pt x="5795629" y="1871148"/>
                </a:lnTo>
                <a:lnTo>
                  <a:pt x="5773607" y="1907716"/>
                </a:lnTo>
                <a:lnTo>
                  <a:pt x="5773025" y="1906503"/>
                </a:lnTo>
                <a:lnTo>
                  <a:pt x="5751165" y="1944134"/>
                </a:lnTo>
                <a:cubicBezTo>
                  <a:pt x="5701241" y="2012882"/>
                  <a:pt x="5627817" y="2083709"/>
                  <a:pt x="5537211" y="2147741"/>
                </a:cubicBezTo>
                <a:lnTo>
                  <a:pt x="5495221" y="2174587"/>
                </a:lnTo>
                <a:lnTo>
                  <a:pt x="5546733" y="2303448"/>
                </a:lnTo>
                <a:lnTo>
                  <a:pt x="5544407" y="2303960"/>
                </a:lnTo>
                <a:lnTo>
                  <a:pt x="5544407" y="2303961"/>
                </a:lnTo>
                <a:lnTo>
                  <a:pt x="5597119" y="2292365"/>
                </a:lnTo>
                <a:cubicBezTo>
                  <a:pt x="5706465" y="2273574"/>
                  <a:pt x="5808465" y="2271736"/>
                  <a:pt x="5892379" y="2285047"/>
                </a:cubicBezTo>
                <a:lnTo>
                  <a:pt x="5934445" y="2296199"/>
                </a:lnTo>
                <a:lnTo>
                  <a:pt x="5933997" y="2294927"/>
                </a:lnTo>
                <a:lnTo>
                  <a:pt x="5975427" y="2305213"/>
                </a:lnTo>
                <a:lnTo>
                  <a:pt x="5984569" y="2309486"/>
                </a:lnTo>
                <a:lnTo>
                  <a:pt x="5992601" y="2311615"/>
                </a:lnTo>
                <a:lnTo>
                  <a:pt x="6022191" y="2327070"/>
                </a:lnTo>
                <a:lnTo>
                  <a:pt x="6038069" y="2334492"/>
                </a:lnTo>
                <a:lnTo>
                  <a:pt x="6040635" y="2336703"/>
                </a:lnTo>
                <a:lnTo>
                  <a:pt x="6043009" y="2337943"/>
                </a:lnTo>
                <a:lnTo>
                  <a:pt x="6043327" y="2339025"/>
                </a:lnTo>
                <a:lnTo>
                  <a:pt x="6043329" y="2339026"/>
                </a:lnTo>
                <a:lnTo>
                  <a:pt x="6070581" y="2431334"/>
                </a:lnTo>
                <a:lnTo>
                  <a:pt x="6070581" y="2431335"/>
                </a:lnTo>
                <a:lnTo>
                  <a:pt x="6071931" y="2436939"/>
                </a:lnTo>
                <a:lnTo>
                  <a:pt x="6093133" y="2524902"/>
                </a:lnTo>
                <a:lnTo>
                  <a:pt x="6093399" y="2526003"/>
                </a:lnTo>
                <a:lnTo>
                  <a:pt x="6091961" y="2528267"/>
                </a:lnTo>
                <a:lnTo>
                  <a:pt x="6090847" y="2531460"/>
                </a:lnTo>
                <a:lnTo>
                  <a:pt x="6080823" y="2545803"/>
                </a:lnTo>
                <a:lnTo>
                  <a:pt x="6062909" y="2574008"/>
                </a:lnTo>
                <a:lnTo>
                  <a:pt x="6057009" y="2579877"/>
                </a:lnTo>
                <a:lnTo>
                  <a:pt x="6051237" y="2588136"/>
                </a:lnTo>
                <a:lnTo>
                  <a:pt x="6020499" y="2617759"/>
                </a:lnTo>
                <a:lnTo>
                  <a:pt x="6020253" y="2616437"/>
                </a:lnTo>
                <a:lnTo>
                  <a:pt x="5989397" y="2647128"/>
                </a:lnTo>
                <a:cubicBezTo>
                  <a:pt x="5923381" y="2700615"/>
                  <a:pt x="5834129" y="2750020"/>
                  <a:pt x="5730037" y="2788422"/>
                </a:cubicBezTo>
                <a:lnTo>
                  <a:pt x="5681963" y="2803664"/>
                </a:lnTo>
                <a:lnTo>
                  <a:pt x="5691679" y="2854976"/>
                </a:lnTo>
                <a:lnTo>
                  <a:pt x="5699389" y="2941307"/>
                </a:lnTo>
                <a:lnTo>
                  <a:pt x="5750467" y="2943620"/>
                </a:lnTo>
                <a:cubicBezTo>
                  <a:pt x="5860951" y="2953770"/>
                  <a:pt x="5959951" y="2978395"/>
                  <a:pt x="6037561" y="3012972"/>
                </a:cubicBezTo>
                <a:lnTo>
                  <a:pt x="6075307" y="3034630"/>
                </a:lnTo>
                <a:lnTo>
                  <a:pt x="6075205" y="3033288"/>
                </a:lnTo>
                <a:lnTo>
                  <a:pt x="6112559" y="3053946"/>
                </a:lnTo>
                <a:lnTo>
                  <a:pt x="6120285" y="3060437"/>
                </a:lnTo>
                <a:lnTo>
                  <a:pt x="6127491" y="3064575"/>
                </a:lnTo>
                <a:lnTo>
                  <a:pt x="6152075" y="3087161"/>
                </a:lnTo>
                <a:lnTo>
                  <a:pt x="6165491" y="3098440"/>
                </a:lnTo>
                <a:lnTo>
                  <a:pt x="6167395" y="3101240"/>
                </a:lnTo>
                <a:lnTo>
                  <a:pt x="6169367" y="3103052"/>
                </a:lnTo>
                <a:lnTo>
                  <a:pt x="6169395" y="3104178"/>
                </a:lnTo>
                <a:lnTo>
                  <a:pt x="6169397" y="3104180"/>
                </a:lnTo>
                <a:lnTo>
                  <a:pt x="6171829" y="3200396"/>
                </a:lnTo>
                <a:lnTo>
                  <a:pt x="6171829" y="3200396"/>
                </a:lnTo>
                <a:lnTo>
                  <a:pt x="6171683" y="3206158"/>
                </a:lnTo>
                <a:lnTo>
                  <a:pt x="6169397" y="3296612"/>
                </a:lnTo>
                <a:lnTo>
                  <a:pt x="6169367" y="3297743"/>
                </a:lnTo>
                <a:lnTo>
                  <a:pt x="6167391" y="3299556"/>
                </a:lnTo>
                <a:lnTo>
                  <a:pt x="6165489" y="3302354"/>
                </a:lnTo>
                <a:lnTo>
                  <a:pt x="6152095" y="3313614"/>
                </a:lnTo>
                <a:lnTo>
                  <a:pt x="6127493" y="3336221"/>
                </a:lnTo>
                <a:lnTo>
                  <a:pt x="6120273" y="3340362"/>
                </a:lnTo>
                <a:lnTo>
                  <a:pt x="6112561" y="3346847"/>
                </a:lnTo>
                <a:lnTo>
                  <a:pt x="6075205" y="3367504"/>
                </a:lnTo>
                <a:lnTo>
                  <a:pt x="6075307" y="3366164"/>
                </a:lnTo>
                <a:lnTo>
                  <a:pt x="6037561" y="3387823"/>
                </a:lnTo>
                <a:cubicBezTo>
                  <a:pt x="5959951" y="3422399"/>
                  <a:pt x="5860951" y="3447023"/>
                  <a:pt x="5750469" y="3457174"/>
                </a:cubicBezTo>
                <a:lnTo>
                  <a:pt x="5698777" y="3459515"/>
                </a:lnTo>
                <a:lnTo>
                  <a:pt x="5683477" y="3597613"/>
                </a:lnTo>
                <a:lnTo>
                  <a:pt x="5681017" y="3596833"/>
                </a:lnTo>
                <a:lnTo>
                  <a:pt x="5681017" y="3596834"/>
                </a:lnTo>
                <a:lnTo>
                  <a:pt x="5730037" y="3612377"/>
                </a:lnTo>
                <a:cubicBezTo>
                  <a:pt x="5834129" y="3650778"/>
                  <a:pt x="5923383" y="3700186"/>
                  <a:pt x="5989399" y="3753670"/>
                </a:cubicBezTo>
                <a:lnTo>
                  <a:pt x="6020253" y="3784360"/>
                </a:lnTo>
                <a:lnTo>
                  <a:pt x="6020503" y="3783037"/>
                </a:lnTo>
                <a:lnTo>
                  <a:pt x="6051237" y="3812659"/>
                </a:lnTo>
                <a:lnTo>
                  <a:pt x="6057019" y="3820930"/>
                </a:lnTo>
                <a:lnTo>
                  <a:pt x="6062911" y="3826791"/>
                </a:lnTo>
                <a:lnTo>
                  <a:pt x="6080809" y="3854970"/>
                </a:lnTo>
                <a:lnTo>
                  <a:pt x="6090849" y="3869336"/>
                </a:lnTo>
                <a:lnTo>
                  <a:pt x="6091965" y="3872534"/>
                </a:lnTo>
                <a:lnTo>
                  <a:pt x="6093399" y="3874795"/>
                </a:lnTo>
                <a:lnTo>
                  <a:pt x="6093135" y="3875891"/>
                </a:lnTo>
                <a:lnTo>
                  <a:pt x="6093135" y="3875893"/>
                </a:lnTo>
                <a:lnTo>
                  <a:pt x="6070583" y="3969461"/>
                </a:lnTo>
                <a:lnTo>
                  <a:pt x="6070583" y="3969462"/>
                </a:lnTo>
                <a:lnTo>
                  <a:pt x="6068951" y="3974988"/>
                </a:lnTo>
                <a:lnTo>
                  <a:pt x="6043331" y="4061768"/>
                </a:lnTo>
                <a:lnTo>
                  <a:pt x="6043009" y="4062853"/>
                </a:lnTo>
                <a:lnTo>
                  <a:pt x="6040633" y="4064094"/>
                </a:lnTo>
                <a:lnTo>
                  <a:pt x="6038071" y="4066304"/>
                </a:lnTo>
                <a:lnTo>
                  <a:pt x="6022219" y="4073713"/>
                </a:lnTo>
                <a:lnTo>
                  <a:pt x="5992603" y="4089182"/>
                </a:lnTo>
                <a:lnTo>
                  <a:pt x="5984559" y="4091315"/>
                </a:lnTo>
                <a:lnTo>
                  <a:pt x="5975429" y="4095581"/>
                </a:lnTo>
                <a:lnTo>
                  <a:pt x="5934001" y="4105868"/>
                </a:lnTo>
                <a:lnTo>
                  <a:pt x="5934445" y="4104598"/>
                </a:lnTo>
                <a:lnTo>
                  <a:pt x="5892379" y="4115750"/>
                </a:lnTo>
                <a:cubicBezTo>
                  <a:pt x="5808467" y="4129062"/>
                  <a:pt x="5706467" y="4127223"/>
                  <a:pt x="5597119" y="4108433"/>
                </a:cubicBezTo>
                <a:lnTo>
                  <a:pt x="5549519" y="4097961"/>
                </a:lnTo>
                <a:lnTo>
                  <a:pt x="5493707" y="4225243"/>
                </a:lnTo>
                <a:lnTo>
                  <a:pt x="5537213" y="4253058"/>
                </a:lnTo>
                <a:cubicBezTo>
                  <a:pt x="5627819" y="4317092"/>
                  <a:pt x="5701243" y="4387918"/>
                  <a:pt x="5751167" y="4456665"/>
                </a:cubicBezTo>
                <a:lnTo>
                  <a:pt x="5773027" y="4494295"/>
                </a:lnTo>
                <a:lnTo>
                  <a:pt x="5773611" y="4493081"/>
                </a:lnTo>
                <a:lnTo>
                  <a:pt x="5795633" y="4529649"/>
                </a:lnTo>
                <a:lnTo>
                  <a:pt x="5799075" y="4539135"/>
                </a:lnTo>
                <a:lnTo>
                  <a:pt x="5803249" y="4546320"/>
                </a:lnTo>
                <a:lnTo>
                  <a:pt x="5813243" y="4578172"/>
                </a:lnTo>
                <a:lnTo>
                  <a:pt x="5819223" y="4594647"/>
                </a:lnTo>
                <a:lnTo>
                  <a:pt x="5819473" y="4598025"/>
                </a:lnTo>
                <a:lnTo>
                  <a:pt x="5820275" y="4600580"/>
                </a:lnTo>
                <a:lnTo>
                  <a:pt x="5819735" y="4601570"/>
                </a:lnTo>
                <a:lnTo>
                  <a:pt x="5819735" y="4601571"/>
                </a:lnTo>
                <a:lnTo>
                  <a:pt x="5773735" y="4686115"/>
                </a:lnTo>
                <a:lnTo>
                  <a:pt x="5773733" y="4686115"/>
                </a:lnTo>
                <a:lnTo>
                  <a:pt x="5770727" y="4691032"/>
                </a:lnTo>
                <a:lnTo>
                  <a:pt x="5723519" y="4768224"/>
                </a:lnTo>
                <a:lnTo>
                  <a:pt x="5722929" y="4769190"/>
                </a:lnTo>
                <a:lnTo>
                  <a:pt x="5720311" y="4769773"/>
                </a:lnTo>
                <a:lnTo>
                  <a:pt x="5717265" y="4771244"/>
                </a:lnTo>
                <a:lnTo>
                  <a:pt x="5700035" y="4774297"/>
                </a:lnTo>
                <a:lnTo>
                  <a:pt x="5667423" y="4781575"/>
                </a:lnTo>
                <a:lnTo>
                  <a:pt x="5659103" y="4781552"/>
                </a:lnTo>
                <a:lnTo>
                  <a:pt x="5649181" y="4783311"/>
                </a:lnTo>
                <a:lnTo>
                  <a:pt x="5606501" y="4782524"/>
                </a:lnTo>
                <a:lnTo>
                  <a:pt x="5607259" y="4781414"/>
                </a:lnTo>
                <a:lnTo>
                  <a:pt x="5563741" y="4781297"/>
                </a:lnTo>
                <a:cubicBezTo>
                  <a:pt x="5479241" y="4772436"/>
                  <a:pt x="5381193" y="4744261"/>
                  <a:pt x="5280435" y="4697811"/>
                </a:cubicBezTo>
                <a:lnTo>
                  <a:pt x="5235255" y="4674385"/>
                </a:lnTo>
                <a:lnTo>
                  <a:pt x="5185017" y="4745859"/>
                </a:lnTo>
                <a:lnTo>
                  <a:pt x="5151335" y="4784989"/>
                </a:lnTo>
                <a:lnTo>
                  <a:pt x="5185141" y="4822001"/>
                </a:lnTo>
                <a:cubicBezTo>
                  <a:pt x="5256085" y="4907303"/>
                  <a:pt x="5308677" y="4994718"/>
                  <a:pt x="5339107" y="5074045"/>
                </a:cubicBezTo>
                <a:lnTo>
                  <a:pt x="5350483" y="5116051"/>
                </a:lnTo>
                <a:lnTo>
                  <a:pt x="5351361" y="5115029"/>
                </a:lnTo>
                <a:lnTo>
                  <a:pt x="5363167" y="5156050"/>
                </a:lnTo>
                <a:lnTo>
                  <a:pt x="5364037" y="5166103"/>
                </a:lnTo>
                <a:lnTo>
                  <a:pt x="5366209" y="5174124"/>
                </a:lnTo>
                <a:lnTo>
                  <a:pt x="5367619" y="5207477"/>
                </a:lnTo>
                <a:lnTo>
                  <a:pt x="5369131" y="5224939"/>
                </a:lnTo>
                <a:lnTo>
                  <a:pt x="5368499" y="5228267"/>
                </a:lnTo>
                <a:lnTo>
                  <a:pt x="5368611" y="5230941"/>
                </a:lnTo>
                <a:lnTo>
                  <a:pt x="5367833" y="5231759"/>
                </a:lnTo>
                <a:lnTo>
                  <a:pt x="5367835" y="5231761"/>
                </a:lnTo>
                <a:lnTo>
                  <a:pt x="5301519" y="5301516"/>
                </a:lnTo>
                <a:lnTo>
                  <a:pt x="5301519" y="5301518"/>
                </a:lnTo>
                <a:lnTo>
                  <a:pt x="5297341" y="5305489"/>
                </a:lnTo>
                <a:lnTo>
                  <a:pt x="5231763" y="5367830"/>
                </a:lnTo>
                <a:lnTo>
                  <a:pt x="5230943" y="5368610"/>
                </a:lnTo>
                <a:lnTo>
                  <a:pt x="5228263" y="5368496"/>
                </a:lnTo>
                <a:lnTo>
                  <a:pt x="5224943" y="5369130"/>
                </a:lnTo>
                <a:lnTo>
                  <a:pt x="5207509" y="5367620"/>
                </a:lnTo>
                <a:lnTo>
                  <a:pt x="5174125" y="5366208"/>
                </a:lnTo>
                <a:lnTo>
                  <a:pt x="5166091" y="5364033"/>
                </a:lnTo>
                <a:lnTo>
                  <a:pt x="5156053" y="5363162"/>
                </a:lnTo>
                <a:lnTo>
                  <a:pt x="5115033" y="5351357"/>
                </a:lnTo>
                <a:lnTo>
                  <a:pt x="5116051" y="5350480"/>
                </a:lnTo>
                <a:lnTo>
                  <a:pt x="5074047" y="5339105"/>
                </a:lnTo>
                <a:cubicBezTo>
                  <a:pt x="4994719" y="5308676"/>
                  <a:pt x="4907303" y="5256086"/>
                  <a:pt x="4822003" y="5185139"/>
                </a:cubicBezTo>
                <a:lnTo>
                  <a:pt x="4784223" y="5150634"/>
                </a:lnTo>
                <a:lnTo>
                  <a:pt x="4675063" y="5236566"/>
                </a:lnTo>
                <a:lnTo>
                  <a:pt x="4674179" y="5234861"/>
                </a:lnTo>
                <a:lnTo>
                  <a:pt x="4674177" y="5234862"/>
                </a:lnTo>
                <a:lnTo>
                  <a:pt x="4697809" y="5280436"/>
                </a:lnTo>
                <a:cubicBezTo>
                  <a:pt x="4744259" y="5381192"/>
                  <a:pt x="4772433" y="5479241"/>
                  <a:pt x="4781295" y="5563740"/>
                </a:cubicBezTo>
                <a:lnTo>
                  <a:pt x="4781411" y="5607259"/>
                </a:lnTo>
                <a:lnTo>
                  <a:pt x="4782523" y="5606500"/>
                </a:lnTo>
                <a:lnTo>
                  <a:pt x="4783309" y="5649179"/>
                </a:lnTo>
                <a:lnTo>
                  <a:pt x="4781549" y="5659114"/>
                </a:lnTo>
                <a:lnTo>
                  <a:pt x="4781571" y="5667425"/>
                </a:lnTo>
                <a:lnTo>
                  <a:pt x="4774301" y="5700007"/>
                </a:lnTo>
                <a:lnTo>
                  <a:pt x="4771243" y="5717265"/>
                </a:lnTo>
                <a:lnTo>
                  <a:pt x="4769769" y="5720314"/>
                </a:lnTo>
                <a:lnTo>
                  <a:pt x="4769187" y="5722928"/>
                </a:lnTo>
                <a:lnTo>
                  <a:pt x="4768223" y="5723516"/>
                </a:lnTo>
                <a:lnTo>
                  <a:pt x="4768223" y="5723517"/>
                </a:lnTo>
                <a:lnTo>
                  <a:pt x="4686113" y="5773733"/>
                </a:lnTo>
                <a:lnTo>
                  <a:pt x="4686113" y="5773734"/>
                </a:lnTo>
                <a:lnTo>
                  <a:pt x="4681051" y="5776488"/>
                </a:lnTo>
                <a:lnTo>
                  <a:pt x="4601571" y="5819734"/>
                </a:lnTo>
                <a:lnTo>
                  <a:pt x="4600577" y="5820274"/>
                </a:lnTo>
                <a:lnTo>
                  <a:pt x="4598019" y="5819471"/>
                </a:lnTo>
                <a:lnTo>
                  <a:pt x="4594645" y="5819222"/>
                </a:lnTo>
                <a:lnTo>
                  <a:pt x="4578195" y="5813252"/>
                </a:lnTo>
                <a:lnTo>
                  <a:pt x="4546317" y="5803248"/>
                </a:lnTo>
                <a:lnTo>
                  <a:pt x="4539121" y="5799068"/>
                </a:lnTo>
                <a:lnTo>
                  <a:pt x="4529649" y="5795630"/>
                </a:lnTo>
                <a:lnTo>
                  <a:pt x="4493081" y="5773609"/>
                </a:lnTo>
                <a:lnTo>
                  <a:pt x="4494293" y="5773027"/>
                </a:lnTo>
                <a:lnTo>
                  <a:pt x="4456663" y="5751166"/>
                </a:lnTo>
                <a:cubicBezTo>
                  <a:pt x="4387915" y="5701244"/>
                  <a:pt x="4317089" y="5627819"/>
                  <a:pt x="4253055" y="5537213"/>
                </a:cubicBezTo>
                <a:lnTo>
                  <a:pt x="4226477" y="5495640"/>
                </a:lnTo>
                <a:lnTo>
                  <a:pt x="4097457" y="5547215"/>
                </a:lnTo>
                <a:lnTo>
                  <a:pt x="4097119" y="5545678"/>
                </a:lnTo>
                <a:lnTo>
                  <a:pt x="4097117" y="5545679"/>
                </a:lnTo>
                <a:lnTo>
                  <a:pt x="4108433" y="5597120"/>
                </a:lnTo>
                <a:cubicBezTo>
                  <a:pt x="4127223" y="5706466"/>
                  <a:pt x="4129061" y="5808466"/>
                  <a:pt x="4115751" y="5892379"/>
                </a:cubicBezTo>
                <a:lnTo>
                  <a:pt x="4104599" y="5934445"/>
                </a:lnTo>
                <a:lnTo>
                  <a:pt x="4105871" y="5933999"/>
                </a:lnTo>
                <a:lnTo>
                  <a:pt x="4095585" y="5975428"/>
                </a:lnTo>
                <a:lnTo>
                  <a:pt x="4091313" y="5984569"/>
                </a:lnTo>
                <a:lnTo>
                  <a:pt x="4089183" y="5992602"/>
                </a:lnTo>
                <a:lnTo>
                  <a:pt x="4073727" y="6022192"/>
                </a:lnTo>
                <a:lnTo>
                  <a:pt x="4066305" y="6038070"/>
                </a:lnTo>
                <a:lnTo>
                  <a:pt x="4064095" y="6040635"/>
                </a:lnTo>
                <a:lnTo>
                  <a:pt x="4062855" y="6043009"/>
                </a:lnTo>
                <a:lnTo>
                  <a:pt x="4061773" y="6043328"/>
                </a:lnTo>
                <a:lnTo>
                  <a:pt x="4061771" y="6043329"/>
                </a:lnTo>
                <a:lnTo>
                  <a:pt x="3969463" y="6070582"/>
                </a:lnTo>
                <a:lnTo>
                  <a:pt x="3969461" y="6070581"/>
                </a:lnTo>
                <a:lnTo>
                  <a:pt x="3963859" y="6071931"/>
                </a:lnTo>
                <a:lnTo>
                  <a:pt x="3875895" y="6093133"/>
                </a:lnTo>
                <a:lnTo>
                  <a:pt x="3874795" y="6093399"/>
                </a:lnTo>
                <a:lnTo>
                  <a:pt x="3872533" y="6091961"/>
                </a:lnTo>
                <a:lnTo>
                  <a:pt x="3869339" y="6090847"/>
                </a:lnTo>
                <a:lnTo>
                  <a:pt x="3854995" y="6080823"/>
                </a:lnTo>
                <a:lnTo>
                  <a:pt x="3826791" y="6062909"/>
                </a:lnTo>
                <a:lnTo>
                  <a:pt x="3820921" y="6057010"/>
                </a:lnTo>
                <a:lnTo>
                  <a:pt x="3812661" y="6051236"/>
                </a:lnTo>
                <a:lnTo>
                  <a:pt x="3783039" y="6020501"/>
                </a:lnTo>
                <a:lnTo>
                  <a:pt x="3784361" y="6020252"/>
                </a:lnTo>
                <a:lnTo>
                  <a:pt x="3753671" y="5989398"/>
                </a:lnTo>
                <a:cubicBezTo>
                  <a:pt x="3700185" y="5923382"/>
                  <a:pt x="3650777" y="5834128"/>
                  <a:pt x="3612377" y="5730038"/>
                </a:cubicBezTo>
                <a:lnTo>
                  <a:pt x="3597275" y="5682410"/>
                </a:lnTo>
                <a:lnTo>
                  <a:pt x="3546071" y="5692103"/>
                </a:lnTo>
                <a:lnTo>
                  <a:pt x="3459467" y="5699838"/>
                </a:lnTo>
                <a:lnTo>
                  <a:pt x="3457175" y="5750466"/>
                </a:lnTo>
                <a:cubicBezTo>
                  <a:pt x="3447023" y="5860950"/>
                  <a:pt x="3422401" y="5959950"/>
                  <a:pt x="3387825" y="6037559"/>
                </a:cubicBezTo>
                <a:lnTo>
                  <a:pt x="3366165" y="6075306"/>
                </a:lnTo>
                <a:lnTo>
                  <a:pt x="3367509" y="6075204"/>
                </a:lnTo>
                <a:lnTo>
                  <a:pt x="3346851" y="6112559"/>
                </a:lnTo>
                <a:lnTo>
                  <a:pt x="3340357" y="6120283"/>
                </a:lnTo>
                <a:lnTo>
                  <a:pt x="3336221" y="6127491"/>
                </a:lnTo>
                <a:lnTo>
                  <a:pt x="3313635" y="6152072"/>
                </a:lnTo>
                <a:lnTo>
                  <a:pt x="3302357" y="6165489"/>
                </a:lnTo>
                <a:lnTo>
                  <a:pt x="3299557" y="6167394"/>
                </a:lnTo>
                <a:lnTo>
                  <a:pt x="3297745" y="6169365"/>
                </a:lnTo>
                <a:lnTo>
                  <a:pt x="3296617" y="6169393"/>
                </a:lnTo>
                <a:lnTo>
                  <a:pt x="3296615" y="6169395"/>
                </a:lnTo>
                <a:lnTo>
                  <a:pt x="3200399" y="6171828"/>
                </a:lnTo>
                <a:lnTo>
                  <a:pt x="3200397" y="6171828"/>
                </a:lnTo>
                <a:lnTo>
                  <a:pt x="3194637" y="6171682"/>
                </a:lnTo>
                <a:lnTo>
                  <a:pt x="3104183" y="6169395"/>
                </a:lnTo>
                <a:lnTo>
                  <a:pt x="3103051" y="6169366"/>
                </a:lnTo>
                <a:lnTo>
                  <a:pt x="3101237" y="6167391"/>
                </a:lnTo>
                <a:lnTo>
                  <a:pt x="3098441" y="6165489"/>
                </a:lnTo>
                <a:lnTo>
                  <a:pt x="3087181" y="6152094"/>
                </a:lnTo>
                <a:lnTo>
                  <a:pt x="3064573" y="6127492"/>
                </a:lnTo>
                <a:lnTo>
                  <a:pt x="3060431" y="6120273"/>
                </a:lnTo>
                <a:lnTo>
                  <a:pt x="3053947" y="6112558"/>
                </a:lnTo>
                <a:lnTo>
                  <a:pt x="3033289" y="6075203"/>
                </a:lnTo>
                <a:lnTo>
                  <a:pt x="3034631" y="6075305"/>
                </a:lnTo>
                <a:lnTo>
                  <a:pt x="3012971" y="6037558"/>
                </a:lnTo>
                <a:cubicBezTo>
                  <a:pt x="2978395" y="5959951"/>
                  <a:pt x="2953771" y="5860950"/>
                  <a:pt x="2943619" y="5750466"/>
                </a:cubicBezTo>
                <a:lnTo>
                  <a:pt x="2941297" y="5699177"/>
                </a:lnTo>
                <a:lnTo>
                  <a:pt x="2803061" y="5683860"/>
                </a:lnTo>
                <a:lnTo>
                  <a:pt x="2788420" y="5730035"/>
                </a:lnTo>
                <a:cubicBezTo>
                  <a:pt x="2750019" y="5834127"/>
                  <a:pt x="2700611" y="5923380"/>
                  <a:pt x="2647126" y="5989394"/>
                </a:cubicBezTo>
                <a:lnTo>
                  <a:pt x="2616436" y="6020250"/>
                </a:lnTo>
                <a:lnTo>
                  <a:pt x="2617757" y="6020499"/>
                </a:lnTo>
                <a:lnTo>
                  <a:pt x="2588135" y="6051234"/>
                </a:lnTo>
                <a:lnTo>
                  <a:pt x="2579875" y="6057007"/>
                </a:lnTo>
                <a:lnTo>
                  <a:pt x="2574006" y="6062908"/>
                </a:lnTo>
                <a:lnTo>
                  <a:pt x="2545803" y="6080821"/>
                </a:lnTo>
                <a:lnTo>
                  <a:pt x="2531459" y="6090845"/>
                </a:lnTo>
                <a:lnTo>
                  <a:pt x="2528265" y="6091959"/>
                </a:lnTo>
                <a:lnTo>
                  <a:pt x="2526001" y="6093397"/>
                </a:lnTo>
                <a:lnTo>
                  <a:pt x="2524902" y="6093132"/>
                </a:lnTo>
                <a:lnTo>
                  <a:pt x="2436939" y="6071930"/>
                </a:lnTo>
                <a:lnTo>
                  <a:pt x="2431336" y="6070580"/>
                </a:lnTo>
                <a:lnTo>
                  <a:pt x="2431334" y="6070580"/>
                </a:lnTo>
                <a:lnTo>
                  <a:pt x="2339027" y="6043327"/>
                </a:lnTo>
                <a:lnTo>
                  <a:pt x="2339026" y="6043325"/>
                </a:lnTo>
                <a:lnTo>
                  <a:pt x="2337943" y="6043007"/>
                </a:lnTo>
                <a:lnTo>
                  <a:pt x="2336704" y="6040633"/>
                </a:lnTo>
                <a:lnTo>
                  <a:pt x="2334492" y="6038067"/>
                </a:lnTo>
                <a:lnTo>
                  <a:pt x="2327071" y="6022189"/>
                </a:lnTo>
                <a:lnTo>
                  <a:pt x="2311615" y="5992600"/>
                </a:lnTo>
                <a:lnTo>
                  <a:pt x="2309485" y="5984567"/>
                </a:lnTo>
                <a:lnTo>
                  <a:pt x="2305212" y="5975426"/>
                </a:lnTo>
                <a:lnTo>
                  <a:pt x="2294927" y="5933997"/>
                </a:lnTo>
                <a:lnTo>
                  <a:pt x="2296198" y="5934443"/>
                </a:lnTo>
                <a:lnTo>
                  <a:pt x="2285047" y="5892376"/>
                </a:lnTo>
                <a:cubicBezTo>
                  <a:pt x="2271736" y="5808463"/>
                  <a:pt x="2273574" y="5706462"/>
                  <a:pt x="2292363" y="5597117"/>
                </a:cubicBezTo>
                <a:lnTo>
                  <a:pt x="2302771" y="5549808"/>
                </a:lnTo>
                <a:lnTo>
                  <a:pt x="2175397" y="5493953"/>
                </a:lnTo>
                <a:lnTo>
                  <a:pt x="2147739" y="5537213"/>
                </a:lnTo>
                <a:cubicBezTo>
                  <a:pt x="2083706" y="5627819"/>
                  <a:pt x="2012879" y="5701243"/>
                  <a:pt x="1944131" y="5751166"/>
                </a:cubicBezTo>
                <a:lnTo>
                  <a:pt x="1906501" y="5773027"/>
                </a:lnTo>
                <a:lnTo>
                  <a:pt x="1907713" y="5773608"/>
                </a:lnTo>
                <a:lnTo>
                  <a:pt x="1871145" y="5795631"/>
                </a:lnTo>
                <a:lnTo>
                  <a:pt x="1861673" y="5799069"/>
                </a:lnTo>
                <a:lnTo>
                  <a:pt x="1854477" y="5803249"/>
                </a:lnTo>
                <a:lnTo>
                  <a:pt x="1822598" y="5813253"/>
                </a:lnTo>
                <a:lnTo>
                  <a:pt x="1806147" y="5819223"/>
                </a:lnTo>
                <a:lnTo>
                  <a:pt x="1802776" y="5819471"/>
                </a:lnTo>
                <a:lnTo>
                  <a:pt x="1800217" y="5820275"/>
                </a:lnTo>
                <a:lnTo>
                  <a:pt x="1799222" y="5819734"/>
                </a:lnTo>
                <a:lnTo>
                  <a:pt x="1719744" y="5776487"/>
                </a:lnTo>
                <a:lnTo>
                  <a:pt x="1714682" y="5773734"/>
                </a:lnTo>
                <a:lnTo>
                  <a:pt x="1714681" y="5773734"/>
                </a:lnTo>
                <a:lnTo>
                  <a:pt x="1632570" y="5723517"/>
                </a:lnTo>
                <a:lnTo>
                  <a:pt x="1632570" y="5723516"/>
                </a:lnTo>
                <a:lnTo>
                  <a:pt x="1631607" y="5722928"/>
                </a:lnTo>
                <a:lnTo>
                  <a:pt x="1631024" y="5720315"/>
                </a:lnTo>
                <a:lnTo>
                  <a:pt x="1629552" y="5717265"/>
                </a:lnTo>
                <a:lnTo>
                  <a:pt x="1626493" y="5700007"/>
                </a:lnTo>
                <a:lnTo>
                  <a:pt x="1619223" y="5667425"/>
                </a:lnTo>
                <a:lnTo>
                  <a:pt x="1619245" y="5659115"/>
                </a:lnTo>
                <a:lnTo>
                  <a:pt x="1617483" y="5649179"/>
                </a:lnTo>
                <a:lnTo>
                  <a:pt x="1618271" y="5606500"/>
                </a:lnTo>
                <a:lnTo>
                  <a:pt x="1619383" y="5607259"/>
                </a:lnTo>
                <a:lnTo>
                  <a:pt x="1619500" y="5563740"/>
                </a:lnTo>
                <a:cubicBezTo>
                  <a:pt x="1628360" y="5479240"/>
                  <a:pt x="1656535" y="5381192"/>
                  <a:pt x="1702985" y="5280435"/>
                </a:cubicBezTo>
                <a:lnTo>
                  <a:pt x="1727726" y="5232722"/>
                </a:lnTo>
                <a:lnTo>
                  <a:pt x="1727724" y="5232721"/>
                </a:lnTo>
                <a:lnTo>
                  <a:pt x="1726315" y="5235439"/>
                </a:lnTo>
                <a:lnTo>
                  <a:pt x="1655184" y="5185442"/>
                </a:lnTo>
                <a:lnTo>
                  <a:pt x="1615685" y="5151443"/>
                </a:lnTo>
                <a:lnTo>
                  <a:pt x="1578794" y="5185138"/>
                </a:lnTo>
                <a:cubicBezTo>
                  <a:pt x="1493494" y="5256083"/>
                  <a:pt x="1406077" y="5308675"/>
                  <a:pt x="1326751" y="5339104"/>
                </a:cubicBezTo>
                <a:lnTo>
                  <a:pt x="1284744" y="5350479"/>
                </a:lnTo>
                <a:lnTo>
                  <a:pt x="1285764" y="5351355"/>
                </a:lnTo>
                <a:lnTo>
                  <a:pt x="1244743" y="5363161"/>
                </a:lnTo>
                <a:lnTo>
                  <a:pt x="1234705" y="5364032"/>
                </a:lnTo>
                <a:lnTo>
                  <a:pt x="1226672" y="5366207"/>
                </a:lnTo>
                <a:lnTo>
                  <a:pt x="1193289" y="5367618"/>
                </a:lnTo>
                <a:lnTo>
                  <a:pt x="1175855" y="5369128"/>
                </a:lnTo>
                <a:lnTo>
                  <a:pt x="1172533" y="5368495"/>
                </a:lnTo>
                <a:lnTo>
                  <a:pt x="1169855" y="5368609"/>
                </a:lnTo>
                <a:lnTo>
                  <a:pt x="1169033" y="5367830"/>
                </a:lnTo>
                <a:lnTo>
                  <a:pt x="1103456" y="5305485"/>
                </a:lnTo>
                <a:lnTo>
                  <a:pt x="1099279" y="5301516"/>
                </a:lnTo>
                <a:lnTo>
                  <a:pt x="1099278" y="5301515"/>
                </a:lnTo>
                <a:lnTo>
                  <a:pt x="1032963" y="5231759"/>
                </a:lnTo>
                <a:lnTo>
                  <a:pt x="1032963" y="5231757"/>
                </a:lnTo>
                <a:lnTo>
                  <a:pt x="1032184" y="5230940"/>
                </a:lnTo>
                <a:lnTo>
                  <a:pt x="1032298" y="5228264"/>
                </a:lnTo>
                <a:lnTo>
                  <a:pt x="1031665" y="5224937"/>
                </a:lnTo>
                <a:lnTo>
                  <a:pt x="1033176" y="5207476"/>
                </a:lnTo>
                <a:lnTo>
                  <a:pt x="1034588" y="5174123"/>
                </a:lnTo>
                <a:lnTo>
                  <a:pt x="1036760" y="5166100"/>
                </a:lnTo>
                <a:lnTo>
                  <a:pt x="1037630" y="5156049"/>
                </a:lnTo>
                <a:lnTo>
                  <a:pt x="1049437" y="5115027"/>
                </a:lnTo>
                <a:lnTo>
                  <a:pt x="1050315" y="5116048"/>
                </a:lnTo>
                <a:lnTo>
                  <a:pt x="1061690" y="5074042"/>
                </a:lnTo>
                <a:cubicBezTo>
                  <a:pt x="1092119" y="4994716"/>
                  <a:pt x="1144711" y="4907300"/>
                  <a:pt x="1215656" y="4821998"/>
                </a:cubicBezTo>
                <a:lnTo>
                  <a:pt x="1252061" y="4782141"/>
                </a:lnTo>
                <a:lnTo>
                  <a:pt x="1252059" y="4782138"/>
                </a:lnTo>
                <a:lnTo>
                  <a:pt x="1250113" y="4784269"/>
                </a:lnTo>
                <a:lnTo>
                  <a:pt x="1164166" y="4675093"/>
                </a:lnTo>
                <a:lnTo>
                  <a:pt x="1120359" y="4697808"/>
                </a:lnTo>
                <a:cubicBezTo>
                  <a:pt x="1019602" y="4744259"/>
                  <a:pt x="921552" y="4772434"/>
                  <a:pt x="837054" y="4781294"/>
                </a:cubicBezTo>
                <a:lnTo>
                  <a:pt x="793535" y="4781410"/>
                </a:lnTo>
                <a:lnTo>
                  <a:pt x="794293" y="4782521"/>
                </a:lnTo>
                <a:lnTo>
                  <a:pt x="751614" y="4783308"/>
                </a:lnTo>
                <a:lnTo>
                  <a:pt x="741691" y="4781550"/>
                </a:lnTo>
                <a:lnTo>
                  <a:pt x="733369" y="4781572"/>
                </a:lnTo>
                <a:lnTo>
                  <a:pt x="700759" y="4774295"/>
                </a:lnTo>
                <a:lnTo>
                  <a:pt x="683529" y="4771240"/>
                </a:lnTo>
                <a:lnTo>
                  <a:pt x="680483" y="4769769"/>
                </a:lnTo>
                <a:lnTo>
                  <a:pt x="677866" y="4769186"/>
                </a:lnTo>
                <a:lnTo>
                  <a:pt x="677275" y="4768221"/>
                </a:lnTo>
                <a:lnTo>
                  <a:pt x="630067" y="4691029"/>
                </a:lnTo>
                <a:lnTo>
                  <a:pt x="627060" y="4686113"/>
                </a:lnTo>
                <a:lnTo>
                  <a:pt x="581058" y="4601569"/>
                </a:lnTo>
                <a:lnTo>
                  <a:pt x="581059" y="4601568"/>
                </a:lnTo>
                <a:lnTo>
                  <a:pt x="580519" y="4600577"/>
                </a:lnTo>
                <a:lnTo>
                  <a:pt x="581321" y="4598022"/>
                </a:lnTo>
                <a:lnTo>
                  <a:pt x="581571" y="4594644"/>
                </a:lnTo>
                <a:lnTo>
                  <a:pt x="587550" y="4578170"/>
                </a:lnTo>
                <a:lnTo>
                  <a:pt x="597545" y="4546318"/>
                </a:lnTo>
                <a:lnTo>
                  <a:pt x="601720" y="4539132"/>
                </a:lnTo>
                <a:lnTo>
                  <a:pt x="605163" y="4529647"/>
                </a:lnTo>
                <a:lnTo>
                  <a:pt x="627184" y="4493079"/>
                </a:lnTo>
                <a:lnTo>
                  <a:pt x="627768" y="4494293"/>
                </a:lnTo>
                <a:lnTo>
                  <a:pt x="649628" y="4456663"/>
                </a:lnTo>
                <a:cubicBezTo>
                  <a:pt x="699551" y="4387915"/>
                  <a:pt x="772975" y="4317090"/>
                  <a:pt x="863580" y="4253058"/>
                </a:cubicBezTo>
                <a:lnTo>
                  <a:pt x="906970" y="4225317"/>
                </a:lnTo>
                <a:lnTo>
                  <a:pt x="906969" y="4225315"/>
                </a:lnTo>
                <a:lnTo>
                  <a:pt x="905215" y="4226436"/>
                </a:lnTo>
                <a:lnTo>
                  <a:pt x="853649" y="4097440"/>
                </a:lnTo>
                <a:lnTo>
                  <a:pt x="803678" y="4108433"/>
                </a:lnTo>
                <a:cubicBezTo>
                  <a:pt x="694332" y="4127224"/>
                  <a:pt x="592331" y="4129061"/>
                  <a:pt x="508418" y="4115749"/>
                </a:cubicBezTo>
                <a:lnTo>
                  <a:pt x="466352" y="4104598"/>
                </a:lnTo>
                <a:lnTo>
                  <a:pt x="466798" y="4105867"/>
                </a:lnTo>
                <a:lnTo>
                  <a:pt x="425369" y="4095581"/>
                </a:lnTo>
                <a:lnTo>
                  <a:pt x="416239" y="4091314"/>
                </a:lnTo>
                <a:lnTo>
                  <a:pt x="408196" y="4089182"/>
                </a:lnTo>
                <a:lnTo>
                  <a:pt x="378580" y="4073712"/>
                </a:lnTo>
                <a:lnTo>
                  <a:pt x="362728" y="4066303"/>
                </a:lnTo>
                <a:lnTo>
                  <a:pt x="360166" y="4064094"/>
                </a:lnTo>
                <a:lnTo>
                  <a:pt x="357789" y="4062853"/>
                </a:lnTo>
                <a:lnTo>
                  <a:pt x="357467" y="4061768"/>
                </a:lnTo>
                <a:lnTo>
                  <a:pt x="331848" y="3974989"/>
                </a:lnTo>
                <a:lnTo>
                  <a:pt x="330216" y="3969462"/>
                </a:lnTo>
                <a:lnTo>
                  <a:pt x="330215" y="3969461"/>
                </a:lnTo>
                <a:lnTo>
                  <a:pt x="307662" y="3875892"/>
                </a:lnTo>
                <a:lnTo>
                  <a:pt x="307664" y="3875891"/>
                </a:lnTo>
                <a:lnTo>
                  <a:pt x="307399" y="3874794"/>
                </a:lnTo>
                <a:lnTo>
                  <a:pt x="308834" y="3872533"/>
                </a:lnTo>
                <a:lnTo>
                  <a:pt x="309950" y="3869336"/>
                </a:lnTo>
                <a:lnTo>
                  <a:pt x="319990" y="3854970"/>
                </a:lnTo>
                <a:lnTo>
                  <a:pt x="337887" y="3826790"/>
                </a:lnTo>
                <a:lnTo>
                  <a:pt x="343779" y="3820930"/>
                </a:lnTo>
                <a:lnTo>
                  <a:pt x="349560" y="3812659"/>
                </a:lnTo>
                <a:lnTo>
                  <a:pt x="380296" y="3783037"/>
                </a:lnTo>
                <a:lnTo>
                  <a:pt x="380545" y="3784360"/>
                </a:lnTo>
                <a:lnTo>
                  <a:pt x="411399" y="3753669"/>
                </a:lnTo>
                <a:cubicBezTo>
                  <a:pt x="477415" y="3700185"/>
                  <a:pt x="566669" y="3650777"/>
                  <a:pt x="670761" y="3612377"/>
                </a:cubicBezTo>
                <a:lnTo>
                  <a:pt x="721313" y="3596348"/>
                </a:lnTo>
                <a:lnTo>
                  <a:pt x="721313" y="3596347"/>
                </a:lnTo>
                <a:lnTo>
                  <a:pt x="718542" y="3597226"/>
                </a:lnTo>
                <a:lnTo>
                  <a:pt x="708938" y="3546498"/>
                </a:lnTo>
                <a:lnTo>
                  <a:pt x="701166" y="3459477"/>
                </a:lnTo>
                <a:lnTo>
                  <a:pt x="650325" y="3457175"/>
                </a:lnTo>
                <a:cubicBezTo>
                  <a:pt x="539842" y="3447024"/>
                  <a:pt x="440842" y="3422400"/>
                  <a:pt x="363233" y="3387823"/>
                </a:cubicBezTo>
                <a:lnTo>
                  <a:pt x="325485" y="3366165"/>
                </a:lnTo>
                <a:lnTo>
                  <a:pt x="325588" y="3367506"/>
                </a:lnTo>
                <a:lnTo>
                  <a:pt x="288233" y="3346847"/>
                </a:lnTo>
                <a:lnTo>
                  <a:pt x="280519" y="3340364"/>
                </a:lnTo>
                <a:lnTo>
                  <a:pt x="273301" y="3336221"/>
                </a:lnTo>
                <a:lnTo>
                  <a:pt x="248698" y="3313614"/>
                </a:lnTo>
                <a:lnTo>
                  <a:pt x="235303" y="3302355"/>
                </a:lnTo>
                <a:lnTo>
                  <a:pt x="233401" y="3299558"/>
                </a:lnTo>
                <a:lnTo>
                  <a:pt x="231426" y="3297743"/>
                </a:lnTo>
                <a:lnTo>
                  <a:pt x="231397" y="3296613"/>
                </a:lnTo>
                <a:lnTo>
                  <a:pt x="229110" y="3206159"/>
                </a:lnTo>
                <a:lnTo>
                  <a:pt x="228964" y="3200398"/>
                </a:lnTo>
                <a:lnTo>
                  <a:pt x="228964" y="3200396"/>
                </a:lnTo>
                <a:lnTo>
                  <a:pt x="231396" y="3104181"/>
                </a:lnTo>
                <a:lnTo>
                  <a:pt x="231398" y="3104181"/>
                </a:lnTo>
                <a:lnTo>
                  <a:pt x="231426" y="3103053"/>
                </a:lnTo>
                <a:lnTo>
                  <a:pt x="233398" y="3101240"/>
                </a:lnTo>
                <a:lnTo>
                  <a:pt x="235303" y="3098441"/>
                </a:lnTo>
                <a:lnTo>
                  <a:pt x="248719" y="3087163"/>
                </a:lnTo>
                <a:lnTo>
                  <a:pt x="273301" y="3064575"/>
                </a:lnTo>
                <a:lnTo>
                  <a:pt x="280509" y="3060438"/>
                </a:lnTo>
                <a:lnTo>
                  <a:pt x="288233" y="3053946"/>
                </a:lnTo>
                <a:lnTo>
                  <a:pt x="325588" y="3033287"/>
                </a:lnTo>
                <a:lnTo>
                  <a:pt x="325485" y="3034632"/>
                </a:lnTo>
                <a:lnTo>
                  <a:pt x="363232" y="3012971"/>
                </a:lnTo>
                <a:cubicBezTo>
                  <a:pt x="440842" y="2978395"/>
                  <a:pt x="539842" y="2953772"/>
                  <a:pt x="650325" y="2943620"/>
                </a:cubicBezTo>
                <a:lnTo>
                  <a:pt x="704711" y="2941158"/>
                </a:lnTo>
                <a:lnTo>
                  <a:pt x="704711" y="2941156"/>
                </a:lnTo>
                <a:lnTo>
                  <a:pt x="701912" y="2941284"/>
                </a:lnTo>
                <a:lnTo>
                  <a:pt x="717216" y="2803150"/>
                </a:lnTo>
                <a:lnTo>
                  <a:pt x="670761" y="2788420"/>
                </a:lnTo>
                <a:cubicBezTo>
                  <a:pt x="566670" y="2750020"/>
                  <a:pt x="477416" y="2700614"/>
                  <a:pt x="411401" y="2647128"/>
                </a:cubicBezTo>
                <a:lnTo>
                  <a:pt x="380545" y="2616436"/>
                </a:lnTo>
                <a:lnTo>
                  <a:pt x="380298" y="2617759"/>
                </a:lnTo>
                <a:lnTo>
                  <a:pt x="349562" y="2588137"/>
                </a:lnTo>
                <a:lnTo>
                  <a:pt x="343789" y="2579877"/>
                </a:lnTo>
                <a:lnTo>
                  <a:pt x="337889" y="2574008"/>
                </a:lnTo>
                <a:lnTo>
                  <a:pt x="319976" y="2545803"/>
                </a:lnTo>
                <a:lnTo>
                  <a:pt x="309951" y="2531460"/>
                </a:lnTo>
                <a:lnTo>
                  <a:pt x="308838" y="2528265"/>
                </a:lnTo>
                <a:lnTo>
                  <a:pt x="307400" y="2526003"/>
                </a:lnTo>
                <a:lnTo>
                  <a:pt x="307665" y="2524902"/>
                </a:lnTo>
                <a:lnTo>
                  <a:pt x="328867" y="2436938"/>
                </a:lnTo>
                <a:lnTo>
                  <a:pt x="330216" y="2431335"/>
                </a:lnTo>
                <a:lnTo>
                  <a:pt x="330216" y="2431334"/>
                </a:lnTo>
                <a:lnTo>
                  <a:pt x="357470" y="2339025"/>
                </a:lnTo>
                <a:lnTo>
                  <a:pt x="357472" y="2339025"/>
                </a:lnTo>
                <a:lnTo>
                  <a:pt x="357790" y="2337943"/>
                </a:lnTo>
                <a:lnTo>
                  <a:pt x="360164" y="2336704"/>
                </a:lnTo>
                <a:lnTo>
                  <a:pt x="362729" y="2334493"/>
                </a:lnTo>
                <a:lnTo>
                  <a:pt x="378605" y="2327071"/>
                </a:lnTo>
                <a:lnTo>
                  <a:pt x="408197" y="2311617"/>
                </a:lnTo>
                <a:lnTo>
                  <a:pt x="416230" y="2309487"/>
                </a:lnTo>
                <a:lnTo>
                  <a:pt x="425371" y="2305213"/>
                </a:lnTo>
                <a:lnTo>
                  <a:pt x="466800" y="2294929"/>
                </a:lnTo>
                <a:lnTo>
                  <a:pt x="466354" y="2296199"/>
                </a:lnTo>
                <a:lnTo>
                  <a:pt x="508420" y="2285047"/>
                </a:lnTo>
                <a:cubicBezTo>
                  <a:pt x="536391" y="2280611"/>
                  <a:pt x="566372" y="2277857"/>
                  <a:pt x="597964" y="2276853"/>
                </a:cubicBezTo>
                <a:cubicBezTo>
                  <a:pt x="645354" y="2275347"/>
                  <a:pt x="696369" y="2277780"/>
                  <a:pt x="749668" y="2284375"/>
                </a:cubicBezTo>
                <a:lnTo>
                  <a:pt x="853477" y="2304770"/>
                </a:lnTo>
                <a:lnTo>
                  <a:pt x="854056" y="2303446"/>
                </a:lnTo>
                <a:lnTo>
                  <a:pt x="851382" y="2302859"/>
                </a:lnTo>
                <a:lnTo>
                  <a:pt x="907178" y="2175616"/>
                </a:lnTo>
                <a:lnTo>
                  <a:pt x="909170" y="2176889"/>
                </a:lnTo>
                <a:lnTo>
                  <a:pt x="909169" y="2176888"/>
                </a:lnTo>
                <a:lnTo>
                  <a:pt x="907179" y="2175615"/>
                </a:lnTo>
                <a:lnTo>
                  <a:pt x="907178" y="2175616"/>
                </a:lnTo>
                <a:lnTo>
                  <a:pt x="863583" y="2147743"/>
                </a:lnTo>
                <a:cubicBezTo>
                  <a:pt x="772978" y="2083710"/>
                  <a:pt x="699553" y="2012883"/>
                  <a:pt x="649630" y="1944135"/>
                </a:cubicBezTo>
                <a:lnTo>
                  <a:pt x="627770" y="1906504"/>
                </a:lnTo>
                <a:lnTo>
                  <a:pt x="627187" y="1907718"/>
                </a:lnTo>
                <a:lnTo>
                  <a:pt x="605166" y="1871149"/>
                </a:lnTo>
                <a:lnTo>
                  <a:pt x="601728" y="1861678"/>
                </a:lnTo>
                <a:lnTo>
                  <a:pt x="597548" y="1854482"/>
                </a:lnTo>
                <a:lnTo>
                  <a:pt x="587543" y="1822602"/>
                </a:lnTo>
                <a:lnTo>
                  <a:pt x="581574" y="1806152"/>
                </a:lnTo>
                <a:lnTo>
                  <a:pt x="581325" y="1802780"/>
                </a:lnTo>
                <a:lnTo>
                  <a:pt x="580522" y="1800220"/>
                </a:lnTo>
                <a:lnTo>
                  <a:pt x="581062" y="1799226"/>
                </a:lnTo>
                <a:lnTo>
                  <a:pt x="624309" y="1719746"/>
                </a:lnTo>
                <a:lnTo>
                  <a:pt x="627063" y="1714684"/>
                </a:lnTo>
                <a:lnTo>
                  <a:pt x="677279" y="1632579"/>
                </a:lnTo>
                <a:lnTo>
                  <a:pt x="677867" y="1631616"/>
                </a:lnTo>
                <a:lnTo>
                  <a:pt x="680482" y="1631032"/>
                </a:lnTo>
                <a:lnTo>
                  <a:pt x="683532" y="1629561"/>
                </a:lnTo>
                <a:lnTo>
                  <a:pt x="700789" y="1626500"/>
                </a:lnTo>
                <a:lnTo>
                  <a:pt x="733371" y="1619231"/>
                </a:lnTo>
                <a:lnTo>
                  <a:pt x="741682" y="1619253"/>
                </a:lnTo>
                <a:lnTo>
                  <a:pt x="751617" y="1617492"/>
                </a:lnTo>
                <a:lnTo>
                  <a:pt x="794297" y="1618280"/>
                </a:lnTo>
                <a:lnTo>
                  <a:pt x="793537" y="1619391"/>
                </a:lnTo>
                <a:lnTo>
                  <a:pt x="837057" y="1619507"/>
                </a:lnTo>
                <a:cubicBezTo>
                  <a:pt x="921556" y="1628368"/>
                  <a:pt x="1019605" y="1656543"/>
                  <a:pt x="1120361" y="1702990"/>
                </a:cubicBezTo>
                <a:lnTo>
                  <a:pt x="1168154" y="1727771"/>
                </a:lnTo>
                <a:lnTo>
                  <a:pt x="1168155" y="1727770"/>
                </a:lnTo>
                <a:lnTo>
                  <a:pt x="1165754" y="1726526"/>
                </a:lnTo>
                <a:lnTo>
                  <a:pt x="1215599" y="1655615"/>
                </a:lnTo>
                <a:lnTo>
                  <a:pt x="1249667" y="1616037"/>
                </a:lnTo>
                <a:lnTo>
                  <a:pt x="1215657" y="1578801"/>
                </a:lnTo>
                <a:cubicBezTo>
                  <a:pt x="1144712" y="1493498"/>
                  <a:pt x="1092119" y="1406084"/>
                  <a:pt x="1061692" y="1326757"/>
                </a:cubicBezTo>
                <a:lnTo>
                  <a:pt x="1050316" y="1284750"/>
                </a:lnTo>
                <a:lnTo>
                  <a:pt x="1049440" y="1285770"/>
                </a:lnTo>
                <a:lnTo>
                  <a:pt x="1037633" y="1244749"/>
                </a:lnTo>
                <a:lnTo>
                  <a:pt x="1036763" y="1234708"/>
                </a:lnTo>
                <a:lnTo>
                  <a:pt x="1034588" y="1226678"/>
                </a:lnTo>
                <a:lnTo>
                  <a:pt x="1033176" y="1193295"/>
                </a:lnTo>
                <a:lnTo>
                  <a:pt x="1031667" y="1175861"/>
                </a:lnTo>
                <a:lnTo>
                  <a:pt x="1032300" y="1172539"/>
                </a:lnTo>
                <a:lnTo>
                  <a:pt x="1032186" y="1169859"/>
                </a:lnTo>
                <a:lnTo>
                  <a:pt x="1032965" y="1169038"/>
                </a:lnTo>
                <a:lnTo>
                  <a:pt x="1095309" y="1103461"/>
                </a:lnTo>
                <a:lnTo>
                  <a:pt x="1099279" y="1099285"/>
                </a:lnTo>
                <a:lnTo>
                  <a:pt x="1099280" y="1099284"/>
                </a:lnTo>
                <a:lnTo>
                  <a:pt x="1169035" y="1032968"/>
                </a:lnTo>
                <a:lnTo>
                  <a:pt x="1169036" y="1032968"/>
                </a:lnTo>
                <a:lnTo>
                  <a:pt x="1169854" y="1032191"/>
                </a:lnTo>
                <a:lnTo>
                  <a:pt x="1172530" y="1032304"/>
                </a:lnTo>
                <a:lnTo>
                  <a:pt x="1175858" y="1031671"/>
                </a:lnTo>
                <a:lnTo>
                  <a:pt x="1193319" y="1033181"/>
                </a:lnTo>
                <a:lnTo>
                  <a:pt x="1226672" y="1034592"/>
                </a:lnTo>
                <a:lnTo>
                  <a:pt x="1234693" y="1036766"/>
                </a:lnTo>
                <a:lnTo>
                  <a:pt x="1244746" y="1037636"/>
                </a:lnTo>
                <a:lnTo>
                  <a:pt x="1285768" y="1049443"/>
                </a:lnTo>
                <a:lnTo>
                  <a:pt x="1284746" y="1050320"/>
                </a:lnTo>
                <a:lnTo>
                  <a:pt x="1326752" y="1061696"/>
                </a:lnTo>
                <a:cubicBezTo>
                  <a:pt x="1406079" y="1092125"/>
                  <a:pt x="1493494" y="1144716"/>
                  <a:pt x="1578795" y="1215662"/>
                </a:cubicBezTo>
                <a:lnTo>
                  <a:pt x="1618430" y="1251864"/>
                </a:lnTo>
                <a:lnTo>
                  <a:pt x="1618432" y="1251863"/>
                </a:lnTo>
                <a:lnTo>
                  <a:pt x="1616888" y="1250452"/>
                </a:lnTo>
                <a:lnTo>
                  <a:pt x="1725926" y="1164613"/>
                </a:lnTo>
                <a:lnTo>
                  <a:pt x="1702985" y="1120367"/>
                </a:lnTo>
                <a:cubicBezTo>
                  <a:pt x="1656534" y="1019611"/>
                  <a:pt x="1628360" y="921561"/>
                  <a:pt x="1619500" y="837061"/>
                </a:cubicBezTo>
                <a:lnTo>
                  <a:pt x="1619383" y="793542"/>
                </a:lnTo>
                <a:lnTo>
                  <a:pt x="1618273" y="794301"/>
                </a:lnTo>
                <a:lnTo>
                  <a:pt x="1617485" y="751622"/>
                </a:lnTo>
                <a:lnTo>
                  <a:pt x="1619244" y="741699"/>
                </a:lnTo>
                <a:lnTo>
                  <a:pt x="1619222" y="733377"/>
                </a:lnTo>
                <a:lnTo>
                  <a:pt x="1626499" y="700766"/>
                </a:lnTo>
                <a:lnTo>
                  <a:pt x="1629552" y="683536"/>
                </a:lnTo>
                <a:lnTo>
                  <a:pt x="1631023" y="680491"/>
                </a:lnTo>
                <a:lnTo>
                  <a:pt x="1631608" y="677873"/>
                </a:lnTo>
                <a:lnTo>
                  <a:pt x="1632572" y="677283"/>
                </a:lnTo>
                <a:lnTo>
                  <a:pt x="1709764" y="630074"/>
                </a:lnTo>
                <a:lnTo>
                  <a:pt x="1714680" y="627068"/>
                </a:lnTo>
                <a:lnTo>
                  <a:pt x="1714681" y="627068"/>
                </a:lnTo>
                <a:lnTo>
                  <a:pt x="1799224" y="581066"/>
                </a:lnTo>
                <a:lnTo>
                  <a:pt x="1799225" y="581065"/>
                </a:lnTo>
                <a:lnTo>
                  <a:pt x="1800217" y="580526"/>
                </a:lnTo>
                <a:lnTo>
                  <a:pt x="1802772" y="581328"/>
                </a:lnTo>
                <a:lnTo>
                  <a:pt x="1806149" y="581578"/>
                </a:lnTo>
                <a:lnTo>
                  <a:pt x="1822623" y="587557"/>
                </a:lnTo>
                <a:lnTo>
                  <a:pt x="1854475" y="597553"/>
                </a:lnTo>
                <a:lnTo>
                  <a:pt x="1861661" y="601727"/>
                </a:lnTo>
                <a:lnTo>
                  <a:pt x="1871146" y="605170"/>
                </a:lnTo>
                <a:lnTo>
                  <a:pt x="1907715" y="627192"/>
                </a:lnTo>
                <a:lnTo>
                  <a:pt x="1906500" y="627775"/>
                </a:lnTo>
                <a:lnTo>
                  <a:pt x="1944132" y="649635"/>
                </a:lnTo>
                <a:cubicBezTo>
                  <a:pt x="2012880" y="699559"/>
                  <a:pt x="2083704" y="772983"/>
                  <a:pt x="2147738" y="863588"/>
                </a:cubicBezTo>
                <a:lnTo>
                  <a:pt x="2174623" y="905640"/>
                </a:lnTo>
                <a:lnTo>
                  <a:pt x="2303462" y="854137"/>
                </a:lnTo>
                <a:lnTo>
                  <a:pt x="2303958" y="856392"/>
                </a:lnTo>
                <a:lnTo>
                  <a:pt x="2303959" y="856392"/>
                </a:lnTo>
                <a:lnTo>
                  <a:pt x="2292363" y="803681"/>
                </a:lnTo>
                <a:cubicBezTo>
                  <a:pt x="2273573" y="694337"/>
                  <a:pt x="2271735" y="592336"/>
                  <a:pt x="2285047" y="508422"/>
                </a:cubicBezTo>
                <a:lnTo>
                  <a:pt x="2296199" y="466357"/>
                </a:lnTo>
                <a:lnTo>
                  <a:pt x="2294930" y="466802"/>
                </a:lnTo>
                <a:lnTo>
                  <a:pt x="2305216" y="425374"/>
                </a:lnTo>
                <a:lnTo>
                  <a:pt x="2309481" y="416244"/>
                </a:lnTo>
                <a:lnTo>
                  <a:pt x="2311614" y="408200"/>
                </a:lnTo>
                <a:lnTo>
                  <a:pt x="2327083" y="378584"/>
                </a:lnTo>
                <a:lnTo>
                  <a:pt x="2334493" y="362732"/>
                </a:lnTo>
                <a:lnTo>
                  <a:pt x="2336702" y="360170"/>
                </a:lnTo>
                <a:lnTo>
                  <a:pt x="2337943" y="357792"/>
                </a:lnTo>
                <a:lnTo>
                  <a:pt x="2339028" y="357471"/>
                </a:lnTo>
                <a:lnTo>
                  <a:pt x="2425809" y="331851"/>
                </a:lnTo>
                <a:lnTo>
                  <a:pt x="2431336" y="330220"/>
                </a:lnTo>
                <a:lnTo>
                  <a:pt x="2431336" y="330220"/>
                </a:lnTo>
                <a:lnTo>
                  <a:pt x="2524905" y="307667"/>
                </a:lnTo>
                <a:lnTo>
                  <a:pt x="2524905" y="307668"/>
                </a:lnTo>
                <a:lnTo>
                  <a:pt x="2526002" y="307403"/>
                </a:lnTo>
                <a:lnTo>
                  <a:pt x="2528263" y="308839"/>
                </a:lnTo>
                <a:lnTo>
                  <a:pt x="2531461" y="309953"/>
                </a:lnTo>
                <a:lnTo>
                  <a:pt x="2545826" y="319994"/>
                </a:lnTo>
                <a:lnTo>
                  <a:pt x="2574006" y="337892"/>
                </a:lnTo>
                <a:lnTo>
                  <a:pt x="2579866" y="343783"/>
                </a:lnTo>
                <a:lnTo>
                  <a:pt x="2588139" y="349565"/>
                </a:lnTo>
                <a:lnTo>
                  <a:pt x="2617761" y="380300"/>
                </a:lnTo>
                <a:lnTo>
                  <a:pt x="2616436" y="380549"/>
                </a:lnTo>
                <a:lnTo>
                  <a:pt x="2647128" y="411403"/>
                </a:lnTo>
                <a:cubicBezTo>
                  <a:pt x="2700611" y="477419"/>
                  <a:pt x="2750020" y="566673"/>
                  <a:pt x="2788419" y="670766"/>
                </a:cubicBezTo>
                <a:lnTo>
                  <a:pt x="2803712" y="718994"/>
                </a:lnTo>
                <a:lnTo>
                  <a:pt x="2854545" y="709369"/>
                </a:lnTo>
                <a:lnTo>
                  <a:pt x="2941297" y="701623"/>
                </a:lnTo>
                <a:lnTo>
                  <a:pt x="2943618" y="650333"/>
                </a:lnTo>
                <a:cubicBezTo>
                  <a:pt x="2953770" y="539849"/>
                  <a:pt x="2978395" y="440849"/>
                  <a:pt x="3012971" y="363240"/>
                </a:cubicBezTo>
                <a:lnTo>
                  <a:pt x="3034629" y="325493"/>
                </a:lnTo>
                <a:lnTo>
                  <a:pt x="3033289" y="325594"/>
                </a:lnTo>
                <a:lnTo>
                  <a:pt x="3053947" y="288241"/>
                </a:lnTo>
                <a:lnTo>
                  <a:pt x="3060431" y="280526"/>
                </a:lnTo>
                <a:lnTo>
                  <a:pt x="3064573" y="273308"/>
                </a:lnTo>
                <a:lnTo>
                  <a:pt x="3087179" y="248704"/>
                </a:lnTo>
                <a:lnTo>
                  <a:pt x="3098439" y="235310"/>
                </a:lnTo>
                <a:lnTo>
                  <a:pt x="3101237" y="233408"/>
                </a:lnTo>
                <a:lnTo>
                  <a:pt x="3103051" y="231434"/>
                </a:lnTo>
                <a:lnTo>
                  <a:pt x="3104181" y="231403"/>
                </a:lnTo>
                <a:lnTo>
                  <a:pt x="3194635" y="229118"/>
                </a:lnTo>
                <a:lnTo>
                  <a:pt x="3200395" y="228972"/>
                </a:lnTo>
                <a:close/>
                <a:moveTo>
                  <a:pt x="3200399" y="91440"/>
                </a:moveTo>
                <a:cubicBezTo>
                  <a:pt x="1483369" y="91440"/>
                  <a:pt x="91440" y="1483369"/>
                  <a:pt x="91440" y="3200400"/>
                </a:cubicBezTo>
                <a:cubicBezTo>
                  <a:pt x="91440" y="4917431"/>
                  <a:pt x="1483369" y="6309360"/>
                  <a:pt x="3200399" y="6309360"/>
                </a:cubicBezTo>
                <a:cubicBezTo>
                  <a:pt x="4917431" y="6309360"/>
                  <a:pt x="6309359" y="4917431"/>
                  <a:pt x="6309359" y="3200400"/>
                </a:cubicBezTo>
                <a:cubicBezTo>
                  <a:pt x="6309359" y="1483369"/>
                  <a:pt x="4917431" y="91440"/>
                  <a:pt x="3200399" y="91440"/>
                </a:cubicBezTo>
                <a:close/>
                <a:moveTo>
                  <a:pt x="3200399" y="0"/>
                </a:moveTo>
                <a:cubicBezTo>
                  <a:pt x="4967931" y="0"/>
                  <a:pt x="6400799" y="1432868"/>
                  <a:pt x="6400799" y="3200400"/>
                </a:cubicBezTo>
                <a:cubicBezTo>
                  <a:pt x="6400799" y="4967932"/>
                  <a:pt x="4967931" y="6400800"/>
                  <a:pt x="3200399" y="6400800"/>
                </a:cubicBezTo>
                <a:cubicBezTo>
                  <a:pt x="1432868" y="6400800"/>
                  <a:pt x="0" y="4967932"/>
                  <a:pt x="0" y="3200400"/>
                </a:cubicBezTo>
                <a:cubicBezTo>
                  <a:pt x="0" y="1432868"/>
                  <a:pt x="1432868" y="0"/>
                  <a:pt x="320039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27602" y="695325"/>
            <a:ext cx="2926080" cy="57171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3352" y="714375"/>
            <a:ext cx="8674249" cy="569807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9CABD-2EBF-4F41-9202-A0346D9F19E4}" type="datetimeFigureOut">
              <a:rPr lang="en-IN" smtClean="0"/>
              <a:t>07-01-2025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4449-6486-4C55-8F49-D4B8C11B22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7116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3008D5E-0784-C123-828D-9F77964573E8}"/>
              </a:ext>
            </a:extLst>
          </p:cNvPr>
          <p:cNvSpPr>
            <a:spLocks noChangeAspect="1"/>
          </p:cNvSpPr>
          <p:nvPr/>
        </p:nvSpPr>
        <p:spPr>
          <a:xfrm>
            <a:off x="11277599" y="59436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6400799" h="6400800">
                <a:moveTo>
                  <a:pt x="4618019" y="5165230"/>
                </a:moveTo>
                <a:lnTo>
                  <a:pt x="4618017" y="5165232"/>
                </a:lnTo>
                <a:lnTo>
                  <a:pt x="4618015" y="5165233"/>
                </a:lnTo>
                <a:close/>
                <a:moveTo>
                  <a:pt x="1770381" y="5155624"/>
                </a:moveTo>
                <a:lnTo>
                  <a:pt x="1770052" y="5156145"/>
                </a:lnTo>
                <a:lnTo>
                  <a:pt x="1770053" y="5156145"/>
                </a:lnTo>
                <a:lnTo>
                  <a:pt x="1770381" y="5155628"/>
                </a:lnTo>
                <a:lnTo>
                  <a:pt x="1777025" y="5160947"/>
                </a:lnTo>
                <a:lnTo>
                  <a:pt x="1777058" y="5160968"/>
                </a:lnTo>
                <a:close/>
                <a:moveTo>
                  <a:pt x="2806398" y="4574096"/>
                </a:moveTo>
                <a:lnTo>
                  <a:pt x="2766254" y="4708190"/>
                </a:lnTo>
                <a:lnTo>
                  <a:pt x="2847309" y="4708190"/>
                </a:lnTo>
                <a:close/>
                <a:moveTo>
                  <a:pt x="3045103" y="4550925"/>
                </a:moveTo>
                <a:lnTo>
                  <a:pt x="3045103" y="4642622"/>
                </a:lnTo>
                <a:lnTo>
                  <a:pt x="3089471" y="4642622"/>
                </a:lnTo>
                <a:cubicBezTo>
                  <a:pt x="3116587" y="4642622"/>
                  <a:pt x="3133841" y="4641430"/>
                  <a:pt x="3141235" y="4639048"/>
                </a:cubicBezTo>
                <a:cubicBezTo>
                  <a:pt x="3148631" y="4636665"/>
                  <a:pt x="3154629" y="4631858"/>
                  <a:pt x="3159231" y="4624628"/>
                </a:cubicBezTo>
                <a:cubicBezTo>
                  <a:pt x="3163831" y="4617397"/>
                  <a:pt x="3166133" y="4607784"/>
                  <a:pt x="3166133" y="4595788"/>
                </a:cubicBezTo>
                <a:cubicBezTo>
                  <a:pt x="3166133" y="4584284"/>
                  <a:pt x="3163831" y="4575041"/>
                  <a:pt x="3159231" y="4568057"/>
                </a:cubicBezTo>
                <a:cubicBezTo>
                  <a:pt x="3154629" y="4561073"/>
                  <a:pt x="3148385" y="4556266"/>
                  <a:pt x="3140497" y="4553637"/>
                </a:cubicBezTo>
                <a:cubicBezTo>
                  <a:pt x="3134909" y="4551829"/>
                  <a:pt x="3118723" y="4550925"/>
                  <a:pt x="3091937" y="4550925"/>
                </a:cubicBezTo>
                <a:close/>
                <a:moveTo>
                  <a:pt x="2158254" y="4492752"/>
                </a:moveTo>
                <a:lnTo>
                  <a:pt x="2217906" y="4492752"/>
                </a:lnTo>
                <a:lnTo>
                  <a:pt x="2217906" y="4790027"/>
                </a:lnTo>
                <a:lnTo>
                  <a:pt x="2366790" y="4790027"/>
                </a:lnTo>
                <a:lnTo>
                  <a:pt x="2366790" y="4851158"/>
                </a:lnTo>
                <a:lnTo>
                  <a:pt x="2158254" y="4851158"/>
                </a:lnTo>
                <a:close/>
                <a:moveTo>
                  <a:pt x="3690793" y="4489794"/>
                </a:moveTo>
                <a:lnTo>
                  <a:pt x="3748967" y="4489794"/>
                </a:lnTo>
                <a:lnTo>
                  <a:pt x="3870243" y="4731114"/>
                </a:lnTo>
                <a:lnTo>
                  <a:pt x="3870243" y="4489794"/>
                </a:lnTo>
                <a:lnTo>
                  <a:pt x="3925951" y="4489794"/>
                </a:lnTo>
                <a:lnTo>
                  <a:pt x="3925951" y="4851158"/>
                </a:lnTo>
                <a:lnTo>
                  <a:pt x="3865805" y="4851158"/>
                </a:lnTo>
                <a:lnTo>
                  <a:pt x="3746501" y="4615507"/>
                </a:lnTo>
                <a:lnTo>
                  <a:pt x="3746501" y="4851158"/>
                </a:lnTo>
                <a:lnTo>
                  <a:pt x="3690793" y="4851158"/>
                </a:lnTo>
                <a:close/>
                <a:moveTo>
                  <a:pt x="3574029" y="4489794"/>
                </a:moveTo>
                <a:lnTo>
                  <a:pt x="3633681" y="4489794"/>
                </a:lnTo>
                <a:lnTo>
                  <a:pt x="3633681" y="4851158"/>
                </a:lnTo>
                <a:lnTo>
                  <a:pt x="3574029" y="4851158"/>
                </a:lnTo>
                <a:close/>
                <a:moveTo>
                  <a:pt x="3281219" y="4489794"/>
                </a:moveTo>
                <a:lnTo>
                  <a:pt x="3339391" y="4489794"/>
                </a:lnTo>
                <a:lnTo>
                  <a:pt x="3460667" y="4731114"/>
                </a:lnTo>
                <a:lnTo>
                  <a:pt x="3460667" y="4489794"/>
                </a:lnTo>
                <a:lnTo>
                  <a:pt x="3516375" y="4489794"/>
                </a:lnTo>
                <a:lnTo>
                  <a:pt x="3516375" y="4851158"/>
                </a:lnTo>
                <a:lnTo>
                  <a:pt x="3456231" y="4851158"/>
                </a:lnTo>
                <a:lnTo>
                  <a:pt x="3336927" y="4615507"/>
                </a:lnTo>
                <a:lnTo>
                  <a:pt x="3336927" y="4851158"/>
                </a:lnTo>
                <a:lnTo>
                  <a:pt x="3281219" y="4851158"/>
                </a:lnTo>
                <a:close/>
                <a:moveTo>
                  <a:pt x="2985451" y="4489794"/>
                </a:moveTo>
                <a:lnTo>
                  <a:pt x="3111409" y="4489794"/>
                </a:lnTo>
                <a:cubicBezTo>
                  <a:pt x="3143619" y="4489794"/>
                  <a:pt x="3166625" y="4493040"/>
                  <a:pt x="3180429" y="4499531"/>
                </a:cubicBezTo>
                <a:cubicBezTo>
                  <a:pt x="3194233" y="4506022"/>
                  <a:pt x="3205571" y="4517279"/>
                  <a:pt x="3214445" y="4533301"/>
                </a:cubicBezTo>
                <a:cubicBezTo>
                  <a:pt x="3223319" y="4549323"/>
                  <a:pt x="3227757" y="4568509"/>
                  <a:pt x="3227757" y="4590858"/>
                </a:cubicBezTo>
                <a:cubicBezTo>
                  <a:pt x="3227757" y="4619123"/>
                  <a:pt x="3220977" y="4641882"/>
                  <a:pt x="3207421" y="4659137"/>
                </a:cubicBezTo>
                <a:cubicBezTo>
                  <a:pt x="3193863" y="4676392"/>
                  <a:pt x="3174595" y="4687238"/>
                  <a:pt x="3149617" y="4691675"/>
                </a:cubicBezTo>
                <a:cubicBezTo>
                  <a:pt x="3162435" y="4700877"/>
                  <a:pt x="3173035" y="4710943"/>
                  <a:pt x="3181415" y="4721871"/>
                </a:cubicBezTo>
                <a:cubicBezTo>
                  <a:pt x="3189795" y="4732799"/>
                  <a:pt x="3201217" y="4752395"/>
                  <a:pt x="3215679" y="4780660"/>
                </a:cubicBezTo>
                <a:lnTo>
                  <a:pt x="3251667" y="4851158"/>
                </a:lnTo>
                <a:lnTo>
                  <a:pt x="3180295" y="4851158"/>
                </a:lnTo>
                <a:lnTo>
                  <a:pt x="3136999" y="4772526"/>
                </a:lnTo>
                <a:cubicBezTo>
                  <a:pt x="3121419" y="4744096"/>
                  <a:pt x="3110835" y="4726308"/>
                  <a:pt x="3105247" y="4719159"/>
                </a:cubicBezTo>
                <a:cubicBezTo>
                  <a:pt x="3099659" y="4712011"/>
                  <a:pt x="3093745" y="4707081"/>
                  <a:pt x="3087499" y="4704369"/>
                </a:cubicBezTo>
                <a:cubicBezTo>
                  <a:pt x="3081255" y="4701658"/>
                  <a:pt x="3071231" y="4700302"/>
                  <a:pt x="3057427" y="4700302"/>
                </a:cubicBezTo>
                <a:lnTo>
                  <a:pt x="3045103" y="4700302"/>
                </a:lnTo>
                <a:lnTo>
                  <a:pt x="3045103" y="4851158"/>
                </a:lnTo>
                <a:lnTo>
                  <a:pt x="2985451" y="4851158"/>
                </a:lnTo>
                <a:close/>
                <a:moveTo>
                  <a:pt x="2775243" y="4489794"/>
                </a:moveTo>
                <a:lnTo>
                  <a:pt x="2838605" y="4489794"/>
                </a:lnTo>
                <a:lnTo>
                  <a:pt x="2957377" y="4851158"/>
                </a:lnTo>
                <a:lnTo>
                  <a:pt x="2892522" y="4851158"/>
                </a:lnTo>
                <a:lnTo>
                  <a:pt x="2866570" y="4769321"/>
                </a:lnTo>
                <a:lnTo>
                  <a:pt x="2747952" y="4769321"/>
                </a:lnTo>
                <a:lnTo>
                  <a:pt x="2723452" y="4851158"/>
                </a:lnTo>
                <a:lnTo>
                  <a:pt x="2659856" y="4851158"/>
                </a:lnTo>
                <a:close/>
                <a:moveTo>
                  <a:pt x="2413950" y="4489794"/>
                </a:moveTo>
                <a:lnTo>
                  <a:pt x="2633825" y="4489794"/>
                </a:lnTo>
                <a:lnTo>
                  <a:pt x="2633825" y="4550925"/>
                </a:lnTo>
                <a:lnTo>
                  <a:pt x="2473602" y="4550925"/>
                </a:lnTo>
                <a:lnTo>
                  <a:pt x="2473602" y="4631037"/>
                </a:lnTo>
                <a:lnTo>
                  <a:pt x="2622486" y="4631037"/>
                </a:lnTo>
                <a:lnTo>
                  <a:pt x="2622486" y="4691921"/>
                </a:lnTo>
                <a:lnTo>
                  <a:pt x="2473602" y="4691921"/>
                </a:lnTo>
                <a:lnTo>
                  <a:pt x="2473602" y="4790027"/>
                </a:lnTo>
                <a:lnTo>
                  <a:pt x="2639248" y="4790027"/>
                </a:lnTo>
                <a:lnTo>
                  <a:pt x="2639248" y="4851158"/>
                </a:lnTo>
                <a:lnTo>
                  <a:pt x="2413950" y="4851158"/>
                </a:lnTo>
                <a:close/>
                <a:moveTo>
                  <a:pt x="4122381" y="4483632"/>
                </a:moveTo>
                <a:cubicBezTo>
                  <a:pt x="4157711" y="4483632"/>
                  <a:pt x="4186019" y="4492629"/>
                  <a:pt x="4207299" y="4510623"/>
                </a:cubicBezTo>
                <a:cubicBezTo>
                  <a:pt x="4228579" y="4528617"/>
                  <a:pt x="4242259" y="4555033"/>
                  <a:pt x="4248341" y="4589872"/>
                </a:cubicBezTo>
                <a:lnTo>
                  <a:pt x="4189181" y="4603429"/>
                </a:lnTo>
                <a:cubicBezTo>
                  <a:pt x="4184745" y="4584860"/>
                  <a:pt x="4176611" y="4570645"/>
                  <a:pt x="4164779" y="4560785"/>
                </a:cubicBezTo>
                <a:cubicBezTo>
                  <a:pt x="4152947" y="4550925"/>
                  <a:pt x="4138813" y="4545995"/>
                  <a:pt x="4122381" y="4545995"/>
                </a:cubicBezTo>
                <a:cubicBezTo>
                  <a:pt x="4096909" y="4545995"/>
                  <a:pt x="4076287" y="4555896"/>
                  <a:pt x="4060511" y="4575698"/>
                </a:cubicBezTo>
                <a:cubicBezTo>
                  <a:pt x="4044735" y="4595500"/>
                  <a:pt x="4036847" y="4625696"/>
                  <a:pt x="4036847" y="4666286"/>
                </a:cubicBezTo>
                <a:cubicBezTo>
                  <a:pt x="4036847" y="4709833"/>
                  <a:pt x="4045391" y="4742946"/>
                  <a:pt x="4062483" y="4765624"/>
                </a:cubicBezTo>
                <a:cubicBezTo>
                  <a:pt x="4077107" y="4785179"/>
                  <a:pt x="4096909" y="4794957"/>
                  <a:pt x="4121887" y="4794957"/>
                </a:cubicBezTo>
                <a:cubicBezTo>
                  <a:pt x="4133555" y="4794957"/>
                  <a:pt x="4145675" y="4792213"/>
                  <a:pt x="4158247" y="4786726"/>
                </a:cubicBezTo>
                <a:cubicBezTo>
                  <a:pt x="4170817" y="4781239"/>
                  <a:pt x="4182033" y="4773745"/>
                  <a:pt x="4191893" y="4764245"/>
                </a:cubicBezTo>
                <a:lnTo>
                  <a:pt x="4191893" y="4718543"/>
                </a:lnTo>
                <a:lnTo>
                  <a:pt x="4123367" y="4718543"/>
                </a:lnTo>
                <a:lnTo>
                  <a:pt x="4123367" y="4657412"/>
                </a:lnTo>
                <a:lnTo>
                  <a:pt x="4252285" y="4657412"/>
                </a:lnTo>
                <a:lnTo>
                  <a:pt x="4252285" y="4801366"/>
                </a:lnTo>
                <a:cubicBezTo>
                  <a:pt x="4239303" y="4816648"/>
                  <a:pt x="4220897" y="4829795"/>
                  <a:pt x="4197069" y="4840805"/>
                </a:cubicBezTo>
                <a:cubicBezTo>
                  <a:pt x="4173241" y="4851815"/>
                  <a:pt x="4149331" y="4857320"/>
                  <a:pt x="4125339" y="4857320"/>
                </a:cubicBezTo>
                <a:cubicBezTo>
                  <a:pt x="4096087" y="4857320"/>
                  <a:pt x="4070287" y="4850131"/>
                  <a:pt x="4047939" y="4835752"/>
                </a:cubicBezTo>
                <a:cubicBezTo>
                  <a:pt x="4025591" y="4821373"/>
                  <a:pt x="4007883" y="4799846"/>
                  <a:pt x="3994819" y="4771170"/>
                </a:cubicBezTo>
                <a:cubicBezTo>
                  <a:pt x="3981755" y="4742494"/>
                  <a:pt x="3975223" y="4708765"/>
                  <a:pt x="3975223" y="4669983"/>
                </a:cubicBezTo>
                <a:cubicBezTo>
                  <a:pt x="3975223" y="4630215"/>
                  <a:pt x="3981837" y="4596198"/>
                  <a:pt x="3995065" y="4567933"/>
                </a:cubicBezTo>
                <a:cubicBezTo>
                  <a:pt x="4008293" y="4539669"/>
                  <a:pt x="4025467" y="4518552"/>
                  <a:pt x="4046583" y="4504584"/>
                </a:cubicBezTo>
                <a:cubicBezTo>
                  <a:pt x="4067699" y="4490616"/>
                  <a:pt x="4092965" y="4483632"/>
                  <a:pt x="4122381" y="4483632"/>
                </a:cubicBezTo>
                <a:close/>
                <a:moveTo>
                  <a:pt x="5415569" y="4180914"/>
                </a:moveTo>
                <a:lnTo>
                  <a:pt x="5411861" y="4190407"/>
                </a:lnTo>
                <a:lnTo>
                  <a:pt x="5411867" y="4190394"/>
                </a:lnTo>
                <a:close/>
                <a:moveTo>
                  <a:pt x="5416445" y="4178669"/>
                </a:moveTo>
                <a:lnTo>
                  <a:pt x="5416443" y="4178671"/>
                </a:lnTo>
                <a:lnTo>
                  <a:pt x="5417353" y="4179147"/>
                </a:lnTo>
                <a:lnTo>
                  <a:pt x="5417353" y="4179146"/>
                </a:lnTo>
                <a:close/>
                <a:moveTo>
                  <a:pt x="3777949" y="3964496"/>
                </a:moveTo>
                <a:lnTo>
                  <a:pt x="3737803" y="4098590"/>
                </a:lnTo>
                <a:lnTo>
                  <a:pt x="3818859" y="4098590"/>
                </a:lnTo>
                <a:close/>
                <a:moveTo>
                  <a:pt x="1949727" y="3941325"/>
                </a:moveTo>
                <a:lnTo>
                  <a:pt x="1949727" y="4033022"/>
                </a:lnTo>
                <a:lnTo>
                  <a:pt x="1994097" y="4033022"/>
                </a:lnTo>
                <a:cubicBezTo>
                  <a:pt x="2021211" y="4033022"/>
                  <a:pt x="2038466" y="4031831"/>
                  <a:pt x="2045861" y="4029448"/>
                </a:cubicBezTo>
                <a:cubicBezTo>
                  <a:pt x="2053256" y="4027065"/>
                  <a:pt x="2059254" y="4022258"/>
                  <a:pt x="2063855" y="4015028"/>
                </a:cubicBezTo>
                <a:cubicBezTo>
                  <a:pt x="2068457" y="4007797"/>
                  <a:pt x="2070757" y="3998184"/>
                  <a:pt x="2070757" y="3986188"/>
                </a:cubicBezTo>
                <a:cubicBezTo>
                  <a:pt x="2070757" y="3974685"/>
                  <a:pt x="2068457" y="3965441"/>
                  <a:pt x="2063855" y="3958457"/>
                </a:cubicBezTo>
                <a:cubicBezTo>
                  <a:pt x="2059254" y="3951473"/>
                  <a:pt x="2053009" y="3946666"/>
                  <a:pt x="2045121" y="3944037"/>
                </a:cubicBezTo>
                <a:cubicBezTo>
                  <a:pt x="2039534" y="3942229"/>
                  <a:pt x="2023348" y="3941325"/>
                  <a:pt x="1996562" y="3941325"/>
                </a:cubicBezTo>
                <a:close/>
                <a:moveTo>
                  <a:pt x="3012427" y="3936395"/>
                </a:moveTo>
                <a:cubicBezTo>
                  <a:pt x="2988071" y="3936395"/>
                  <a:pt x="2968239" y="3946502"/>
                  <a:pt x="2952933" y="3966715"/>
                </a:cubicBezTo>
                <a:cubicBezTo>
                  <a:pt x="2937627" y="3986927"/>
                  <a:pt x="2929974" y="4018232"/>
                  <a:pt x="2929974" y="4060630"/>
                </a:cubicBezTo>
                <a:cubicBezTo>
                  <a:pt x="2929974" y="4102206"/>
                  <a:pt x="2937874" y="4133387"/>
                  <a:pt x="2953673" y="4154175"/>
                </a:cubicBezTo>
                <a:cubicBezTo>
                  <a:pt x="2969471" y="4174963"/>
                  <a:pt x="2989057" y="4185357"/>
                  <a:pt x="3012427" y="4185357"/>
                </a:cubicBezTo>
                <a:cubicBezTo>
                  <a:pt x="3035963" y="4185357"/>
                  <a:pt x="3055465" y="4175045"/>
                  <a:pt x="3070935" y="4154422"/>
                </a:cubicBezTo>
                <a:cubicBezTo>
                  <a:pt x="3086407" y="4133798"/>
                  <a:pt x="3094141" y="4102123"/>
                  <a:pt x="3094141" y="4059397"/>
                </a:cubicBezTo>
                <a:cubicBezTo>
                  <a:pt x="3094141" y="4017493"/>
                  <a:pt x="3086611" y="3986516"/>
                  <a:pt x="3071551" y="3966468"/>
                </a:cubicBezTo>
                <a:cubicBezTo>
                  <a:pt x="3056493" y="3946420"/>
                  <a:pt x="3036785" y="3936395"/>
                  <a:pt x="3012427" y="3936395"/>
                </a:cubicBezTo>
                <a:close/>
                <a:moveTo>
                  <a:pt x="2317103" y="3936395"/>
                </a:moveTo>
                <a:cubicBezTo>
                  <a:pt x="2292746" y="3936395"/>
                  <a:pt x="2272914" y="3946502"/>
                  <a:pt x="2257608" y="3966715"/>
                </a:cubicBezTo>
                <a:cubicBezTo>
                  <a:pt x="2242302" y="3986927"/>
                  <a:pt x="2234649" y="4018232"/>
                  <a:pt x="2234649" y="4060630"/>
                </a:cubicBezTo>
                <a:cubicBezTo>
                  <a:pt x="2234649" y="4102206"/>
                  <a:pt x="2242549" y="4133387"/>
                  <a:pt x="2258348" y="4154175"/>
                </a:cubicBezTo>
                <a:cubicBezTo>
                  <a:pt x="2274147" y="4174963"/>
                  <a:pt x="2293732" y="4185357"/>
                  <a:pt x="2317103" y="4185357"/>
                </a:cubicBezTo>
                <a:cubicBezTo>
                  <a:pt x="2340638" y="4185357"/>
                  <a:pt x="2360141" y="4175045"/>
                  <a:pt x="2375611" y="4154422"/>
                </a:cubicBezTo>
                <a:cubicBezTo>
                  <a:pt x="2391081" y="4133798"/>
                  <a:pt x="2398816" y="4102123"/>
                  <a:pt x="2398816" y="4059397"/>
                </a:cubicBezTo>
                <a:cubicBezTo>
                  <a:pt x="2398816" y="4017493"/>
                  <a:pt x="2391287" y="3986516"/>
                  <a:pt x="2376227" y="3966468"/>
                </a:cubicBezTo>
                <a:cubicBezTo>
                  <a:pt x="2361168" y="3946420"/>
                  <a:pt x="2341459" y="3936395"/>
                  <a:pt x="2317103" y="3936395"/>
                </a:cubicBezTo>
                <a:close/>
                <a:moveTo>
                  <a:pt x="4957125" y="3880194"/>
                </a:moveTo>
                <a:lnTo>
                  <a:pt x="5176999" y="3880194"/>
                </a:lnTo>
                <a:lnTo>
                  <a:pt x="5176999" y="3941325"/>
                </a:lnTo>
                <a:lnTo>
                  <a:pt x="5016777" y="3941325"/>
                </a:lnTo>
                <a:lnTo>
                  <a:pt x="5016777" y="4021437"/>
                </a:lnTo>
                <a:lnTo>
                  <a:pt x="5165661" y="4021437"/>
                </a:lnTo>
                <a:lnTo>
                  <a:pt x="5165661" y="4082321"/>
                </a:lnTo>
                <a:lnTo>
                  <a:pt x="5016777" y="4082321"/>
                </a:lnTo>
                <a:lnTo>
                  <a:pt x="5016777" y="4180427"/>
                </a:lnTo>
                <a:lnTo>
                  <a:pt x="5182423" y="4180427"/>
                </a:lnTo>
                <a:lnTo>
                  <a:pt x="5182423" y="4241558"/>
                </a:lnTo>
                <a:lnTo>
                  <a:pt x="4957125" y="4241558"/>
                </a:lnTo>
                <a:close/>
                <a:moveTo>
                  <a:pt x="4662343" y="3880194"/>
                </a:moveTo>
                <a:lnTo>
                  <a:pt x="4720517" y="3880194"/>
                </a:lnTo>
                <a:lnTo>
                  <a:pt x="4841793" y="4121514"/>
                </a:lnTo>
                <a:lnTo>
                  <a:pt x="4841793" y="3880194"/>
                </a:lnTo>
                <a:lnTo>
                  <a:pt x="4897501" y="3880194"/>
                </a:lnTo>
                <a:lnTo>
                  <a:pt x="4897501" y="4241558"/>
                </a:lnTo>
                <a:lnTo>
                  <a:pt x="4837355" y="4241558"/>
                </a:lnTo>
                <a:lnTo>
                  <a:pt x="4718051" y="4005907"/>
                </a:lnTo>
                <a:lnTo>
                  <a:pt x="4718051" y="4241558"/>
                </a:lnTo>
                <a:lnTo>
                  <a:pt x="4662343" y="4241558"/>
                </a:lnTo>
                <a:close/>
                <a:moveTo>
                  <a:pt x="4545579" y="3880194"/>
                </a:moveTo>
                <a:lnTo>
                  <a:pt x="4605231" y="3880194"/>
                </a:lnTo>
                <a:lnTo>
                  <a:pt x="4605231" y="4241558"/>
                </a:lnTo>
                <a:lnTo>
                  <a:pt x="4545579" y="4241558"/>
                </a:lnTo>
                <a:close/>
                <a:moveTo>
                  <a:pt x="4252275" y="3880194"/>
                </a:moveTo>
                <a:lnTo>
                  <a:pt x="4311927" y="3880194"/>
                </a:lnTo>
                <a:lnTo>
                  <a:pt x="4311927" y="4022423"/>
                </a:lnTo>
                <a:lnTo>
                  <a:pt x="4429507" y="4022423"/>
                </a:lnTo>
                <a:lnTo>
                  <a:pt x="4429507" y="3880194"/>
                </a:lnTo>
                <a:lnTo>
                  <a:pt x="4489159" y="3880194"/>
                </a:lnTo>
                <a:lnTo>
                  <a:pt x="4489159" y="4241558"/>
                </a:lnTo>
                <a:lnTo>
                  <a:pt x="4429507" y="4241558"/>
                </a:lnTo>
                <a:lnTo>
                  <a:pt x="4429507" y="4083554"/>
                </a:lnTo>
                <a:lnTo>
                  <a:pt x="4311927" y="4083554"/>
                </a:lnTo>
                <a:lnTo>
                  <a:pt x="4311927" y="4241558"/>
                </a:lnTo>
                <a:lnTo>
                  <a:pt x="4252275" y="4241558"/>
                </a:lnTo>
                <a:close/>
                <a:moveTo>
                  <a:pt x="3746793" y="3880194"/>
                </a:moveTo>
                <a:lnTo>
                  <a:pt x="3810155" y="3880194"/>
                </a:lnTo>
                <a:lnTo>
                  <a:pt x="3928927" y="4241558"/>
                </a:lnTo>
                <a:lnTo>
                  <a:pt x="3864071" y="4241558"/>
                </a:lnTo>
                <a:lnTo>
                  <a:pt x="3838121" y="4159721"/>
                </a:lnTo>
                <a:lnTo>
                  <a:pt x="3719501" y="4159721"/>
                </a:lnTo>
                <a:lnTo>
                  <a:pt x="3695003" y="4241558"/>
                </a:lnTo>
                <a:lnTo>
                  <a:pt x="3631407" y="4241558"/>
                </a:lnTo>
                <a:close/>
                <a:moveTo>
                  <a:pt x="3317839" y="3880194"/>
                </a:moveTo>
                <a:lnTo>
                  <a:pt x="3407303" y="3880194"/>
                </a:lnTo>
                <a:lnTo>
                  <a:pt x="3461177" y="4126937"/>
                </a:lnTo>
                <a:lnTo>
                  <a:pt x="3514627" y="3880194"/>
                </a:lnTo>
                <a:lnTo>
                  <a:pt x="3604515" y="3880194"/>
                </a:lnTo>
                <a:lnTo>
                  <a:pt x="3604515" y="4241558"/>
                </a:lnTo>
                <a:lnTo>
                  <a:pt x="3548807" y="4241558"/>
                </a:lnTo>
                <a:lnTo>
                  <a:pt x="3548807" y="3956855"/>
                </a:lnTo>
                <a:lnTo>
                  <a:pt x="3489735" y="4241558"/>
                </a:lnTo>
                <a:lnTo>
                  <a:pt x="3432179" y="4241558"/>
                </a:lnTo>
                <a:lnTo>
                  <a:pt x="3373547" y="3956855"/>
                </a:lnTo>
                <a:lnTo>
                  <a:pt x="3373547" y="4241558"/>
                </a:lnTo>
                <a:lnTo>
                  <a:pt x="3317839" y="4241558"/>
                </a:lnTo>
                <a:close/>
                <a:moveTo>
                  <a:pt x="2611580" y="3880194"/>
                </a:moveTo>
                <a:lnTo>
                  <a:pt x="2846984" y="3880194"/>
                </a:lnTo>
                <a:lnTo>
                  <a:pt x="2846984" y="3941325"/>
                </a:lnTo>
                <a:lnTo>
                  <a:pt x="2759231" y="3941325"/>
                </a:lnTo>
                <a:lnTo>
                  <a:pt x="2759231" y="4241558"/>
                </a:lnTo>
                <a:lnTo>
                  <a:pt x="2699579" y="4241558"/>
                </a:lnTo>
                <a:lnTo>
                  <a:pt x="2699579" y="3941325"/>
                </a:lnTo>
                <a:lnTo>
                  <a:pt x="2611580" y="3941325"/>
                </a:lnTo>
                <a:close/>
                <a:moveTo>
                  <a:pt x="1890075" y="3880194"/>
                </a:moveTo>
                <a:lnTo>
                  <a:pt x="2016035" y="3880194"/>
                </a:lnTo>
                <a:cubicBezTo>
                  <a:pt x="2048244" y="3880194"/>
                  <a:pt x="2071250" y="3883440"/>
                  <a:pt x="2085054" y="3889931"/>
                </a:cubicBezTo>
                <a:cubicBezTo>
                  <a:pt x="2098858" y="3896422"/>
                  <a:pt x="2110197" y="3907679"/>
                  <a:pt x="2119071" y="3923701"/>
                </a:cubicBezTo>
                <a:cubicBezTo>
                  <a:pt x="2127944" y="3939723"/>
                  <a:pt x="2132381" y="3958909"/>
                  <a:pt x="2132381" y="3981258"/>
                </a:cubicBezTo>
                <a:cubicBezTo>
                  <a:pt x="2132381" y="4009523"/>
                  <a:pt x="2125603" y="4032283"/>
                  <a:pt x="2112045" y="4049537"/>
                </a:cubicBezTo>
                <a:cubicBezTo>
                  <a:pt x="2098488" y="4066792"/>
                  <a:pt x="2079220" y="4077638"/>
                  <a:pt x="2054242" y="4082075"/>
                </a:cubicBezTo>
                <a:cubicBezTo>
                  <a:pt x="2067060" y="4091277"/>
                  <a:pt x="2077659" y="4101343"/>
                  <a:pt x="2086040" y="4112271"/>
                </a:cubicBezTo>
                <a:cubicBezTo>
                  <a:pt x="2094421" y="4123199"/>
                  <a:pt x="2105842" y="4142795"/>
                  <a:pt x="2120303" y="4171060"/>
                </a:cubicBezTo>
                <a:lnTo>
                  <a:pt x="2156291" y="4241558"/>
                </a:lnTo>
                <a:lnTo>
                  <a:pt x="2084919" y="4241558"/>
                </a:lnTo>
                <a:lnTo>
                  <a:pt x="2041624" y="4162926"/>
                </a:lnTo>
                <a:cubicBezTo>
                  <a:pt x="2026044" y="4134497"/>
                  <a:pt x="2015460" y="4116708"/>
                  <a:pt x="2009873" y="4109559"/>
                </a:cubicBezTo>
                <a:cubicBezTo>
                  <a:pt x="2004285" y="4102411"/>
                  <a:pt x="1998369" y="4097481"/>
                  <a:pt x="1992125" y="4094770"/>
                </a:cubicBezTo>
                <a:cubicBezTo>
                  <a:pt x="1985880" y="4092058"/>
                  <a:pt x="1975856" y="4090702"/>
                  <a:pt x="1962052" y="4090702"/>
                </a:cubicBezTo>
                <a:lnTo>
                  <a:pt x="1949727" y="4090702"/>
                </a:lnTo>
                <a:lnTo>
                  <a:pt x="1949727" y="4241558"/>
                </a:lnTo>
                <a:lnTo>
                  <a:pt x="1890075" y="4241558"/>
                </a:lnTo>
                <a:close/>
                <a:moveTo>
                  <a:pt x="1611455" y="3880194"/>
                </a:moveTo>
                <a:lnTo>
                  <a:pt x="1846859" y="3880194"/>
                </a:lnTo>
                <a:lnTo>
                  <a:pt x="1846859" y="3941325"/>
                </a:lnTo>
                <a:lnTo>
                  <a:pt x="1759106" y="3941325"/>
                </a:lnTo>
                <a:lnTo>
                  <a:pt x="1759106" y="4241558"/>
                </a:lnTo>
                <a:lnTo>
                  <a:pt x="1699454" y="4241558"/>
                </a:lnTo>
                <a:lnTo>
                  <a:pt x="1699454" y="3941325"/>
                </a:lnTo>
                <a:lnTo>
                  <a:pt x="1611455" y="3941325"/>
                </a:lnTo>
                <a:close/>
                <a:moveTo>
                  <a:pt x="1338118" y="3880194"/>
                </a:moveTo>
                <a:lnTo>
                  <a:pt x="1396291" y="3880194"/>
                </a:lnTo>
                <a:lnTo>
                  <a:pt x="1517568" y="4121514"/>
                </a:lnTo>
                <a:lnTo>
                  <a:pt x="1517568" y="3880194"/>
                </a:lnTo>
                <a:lnTo>
                  <a:pt x="1573276" y="3880194"/>
                </a:lnTo>
                <a:lnTo>
                  <a:pt x="1573276" y="4241558"/>
                </a:lnTo>
                <a:lnTo>
                  <a:pt x="1513131" y="4241558"/>
                </a:lnTo>
                <a:lnTo>
                  <a:pt x="1393826" y="4005907"/>
                </a:lnTo>
                <a:lnTo>
                  <a:pt x="1393826" y="4241558"/>
                </a:lnTo>
                <a:lnTo>
                  <a:pt x="1338118" y="4241558"/>
                </a:lnTo>
                <a:close/>
                <a:moveTo>
                  <a:pt x="1221353" y="3880194"/>
                </a:moveTo>
                <a:lnTo>
                  <a:pt x="1281005" y="3880194"/>
                </a:lnTo>
                <a:lnTo>
                  <a:pt x="1281005" y="4241558"/>
                </a:lnTo>
                <a:lnTo>
                  <a:pt x="1221353" y="4241558"/>
                </a:lnTo>
                <a:close/>
                <a:moveTo>
                  <a:pt x="4085559" y="3874032"/>
                </a:moveTo>
                <a:cubicBezTo>
                  <a:pt x="4118785" y="3874032"/>
                  <a:pt x="4146583" y="3885371"/>
                  <a:pt x="4168953" y="3908048"/>
                </a:cubicBezTo>
                <a:cubicBezTo>
                  <a:pt x="4184907" y="3924153"/>
                  <a:pt x="4196587" y="3948063"/>
                  <a:pt x="4203989" y="3979779"/>
                </a:cubicBezTo>
                <a:lnTo>
                  <a:pt x="4144831" y="3997034"/>
                </a:lnTo>
                <a:cubicBezTo>
                  <a:pt x="4141043" y="3977478"/>
                  <a:pt x="4133511" y="3962483"/>
                  <a:pt x="4122235" y="3952048"/>
                </a:cubicBezTo>
                <a:cubicBezTo>
                  <a:pt x="4110959" y="3941613"/>
                  <a:pt x="4097667" y="3936395"/>
                  <a:pt x="4082355" y="3936395"/>
                </a:cubicBezTo>
                <a:cubicBezTo>
                  <a:pt x="4060459" y="3936395"/>
                  <a:pt x="4042595" y="3945927"/>
                  <a:pt x="4028767" y="3964989"/>
                </a:cubicBezTo>
                <a:cubicBezTo>
                  <a:pt x="4014939" y="3984051"/>
                  <a:pt x="4008025" y="4015521"/>
                  <a:pt x="4008025" y="4059397"/>
                </a:cubicBezTo>
                <a:cubicBezTo>
                  <a:pt x="4008025" y="4104917"/>
                  <a:pt x="4014763" y="4137290"/>
                  <a:pt x="4028237" y="4156517"/>
                </a:cubicBezTo>
                <a:cubicBezTo>
                  <a:pt x="4041713" y="4175744"/>
                  <a:pt x="4059215" y="4185357"/>
                  <a:pt x="4080741" y="4185357"/>
                </a:cubicBezTo>
                <a:cubicBezTo>
                  <a:pt x="4096517" y="4185357"/>
                  <a:pt x="4110157" y="4179236"/>
                  <a:pt x="4121659" y="4166993"/>
                </a:cubicBezTo>
                <a:cubicBezTo>
                  <a:pt x="4133163" y="4154750"/>
                  <a:pt x="4141461" y="4135318"/>
                  <a:pt x="4146555" y="4108697"/>
                </a:cubicBezTo>
                <a:lnTo>
                  <a:pt x="4204483" y="4131128"/>
                </a:lnTo>
                <a:cubicBezTo>
                  <a:pt x="4195445" y="4171553"/>
                  <a:pt x="4180407" y="4201092"/>
                  <a:pt x="4159375" y="4219743"/>
                </a:cubicBezTo>
                <a:cubicBezTo>
                  <a:pt x="4138339" y="4238395"/>
                  <a:pt x="4112457" y="4247721"/>
                  <a:pt x="4081727" y="4247721"/>
                </a:cubicBezTo>
                <a:cubicBezTo>
                  <a:pt x="4043109" y="4247721"/>
                  <a:pt x="4011805" y="4232849"/>
                  <a:pt x="3987813" y="4203105"/>
                </a:cubicBezTo>
                <a:cubicBezTo>
                  <a:pt x="3960205" y="4168760"/>
                  <a:pt x="3946401" y="4122418"/>
                  <a:pt x="3946401" y="4064081"/>
                </a:cubicBezTo>
                <a:cubicBezTo>
                  <a:pt x="3946401" y="4002457"/>
                  <a:pt x="3960299" y="3954225"/>
                  <a:pt x="3988097" y="3919387"/>
                </a:cubicBezTo>
                <a:cubicBezTo>
                  <a:pt x="4012277" y="3889150"/>
                  <a:pt x="4044765" y="3874032"/>
                  <a:pt x="4085559" y="3874032"/>
                </a:cubicBezTo>
                <a:close/>
                <a:moveTo>
                  <a:pt x="3012057" y="3874032"/>
                </a:moveTo>
                <a:cubicBezTo>
                  <a:pt x="3054455" y="3874032"/>
                  <a:pt x="3089005" y="3890218"/>
                  <a:pt x="3115709" y="3922592"/>
                </a:cubicBezTo>
                <a:cubicBezTo>
                  <a:pt x="3142413" y="3954965"/>
                  <a:pt x="3155765" y="4001060"/>
                  <a:pt x="3155765" y="4060876"/>
                </a:cubicBezTo>
                <a:cubicBezTo>
                  <a:pt x="3155765" y="4121350"/>
                  <a:pt x="3141633" y="4168595"/>
                  <a:pt x="3113367" y="4202612"/>
                </a:cubicBezTo>
                <a:cubicBezTo>
                  <a:pt x="3088553" y="4232684"/>
                  <a:pt x="3054867" y="4247721"/>
                  <a:pt x="3012305" y="4247721"/>
                </a:cubicBezTo>
                <a:cubicBezTo>
                  <a:pt x="2969414" y="4247721"/>
                  <a:pt x="2935562" y="4232849"/>
                  <a:pt x="2910748" y="4203105"/>
                </a:cubicBezTo>
                <a:cubicBezTo>
                  <a:pt x="2882483" y="4169088"/>
                  <a:pt x="2868350" y="4122418"/>
                  <a:pt x="2868350" y="4063095"/>
                </a:cubicBezTo>
                <a:cubicBezTo>
                  <a:pt x="2868350" y="4020040"/>
                  <a:pt x="2874718" y="3984586"/>
                  <a:pt x="2887454" y="3956731"/>
                </a:cubicBezTo>
                <a:cubicBezTo>
                  <a:pt x="2900189" y="3928877"/>
                  <a:pt x="2916828" y="3908131"/>
                  <a:pt x="2937369" y="3894491"/>
                </a:cubicBezTo>
                <a:cubicBezTo>
                  <a:pt x="2957911" y="3880852"/>
                  <a:pt x="2982807" y="3874032"/>
                  <a:pt x="3012057" y="3874032"/>
                </a:cubicBezTo>
                <a:close/>
                <a:moveTo>
                  <a:pt x="2316733" y="3874032"/>
                </a:moveTo>
                <a:cubicBezTo>
                  <a:pt x="2359130" y="3874032"/>
                  <a:pt x="2393681" y="3890218"/>
                  <a:pt x="2420385" y="3922592"/>
                </a:cubicBezTo>
                <a:cubicBezTo>
                  <a:pt x="2447089" y="3954965"/>
                  <a:pt x="2460440" y="4001060"/>
                  <a:pt x="2460440" y="4060876"/>
                </a:cubicBezTo>
                <a:cubicBezTo>
                  <a:pt x="2460440" y="4121350"/>
                  <a:pt x="2446308" y="4168595"/>
                  <a:pt x="2418043" y="4202612"/>
                </a:cubicBezTo>
                <a:cubicBezTo>
                  <a:pt x="2393229" y="4232684"/>
                  <a:pt x="2359541" y="4247721"/>
                  <a:pt x="2316979" y="4247721"/>
                </a:cubicBezTo>
                <a:cubicBezTo>
                  <a:pt x="2274089" y="4247721"/>
                  <a:pt x="2240237" y="4232849"/>
                  <a:pt x="2215423" y="4203105"/>
                </a:cubicBezTo>
                <a:cubicBezTo>
                  <a:pt x="2187158" y="4169088"/>
                  <a:pt x="2173025" y="4122418"/>
                  <a:pt x="2173025" y="4063095"/>
                </a:cubicBezTo>
                <a:cubicBezTo>
                  <a:pt x="2173025" y="4020040"/>
                  <a:pt x="2179393" y="3984586"/>
                  <a:pt x="2192129" y="3956731"/>
                </a:cubicBezTo>
                <a:cubicBezTo>
                  <a:pt x="2204864" y="3928877"/>
                  <a:pt x="2221503" y="3908131"/>
                  <a:pt x="2242044" y="3894491"/>
                </a:cubicBezTo>
                <a:cubicBezTo>
                  <a:pt x="2262586" y="3880852"/>
                  <a:pt x="2287482" y="3874032"/>
                  <a:pt x="2316733" y="3874032"/>
                </a:cubicBezTo>
                <a:close/>
                <a:moveTo>
                  <a:pt x="3868781" y="2283478"/>
                </a:moveTo>
                <a:lnTo>
                  <a:pt x="4533707" y="2283478"/>
                </a:lnTo>
                <a:lnTo>
                  <a:pt x="4533707" y="2403285"/>
                </a:lnTo>
                <a:cubicBezTo>
                  <a:pt x="4434439" y="2532219"/>
                  <a:pt x="4347151" y="2700091"/>
                  <a:pt x="4271845" y="2906900"/>
                </a:cubicBezTo>
                <a:cubicBezTo>
                  <a:pt x="4196539" y="3113709"/>
                  <a:pt x="4153179" y="3318664"/>
                  <a:pt x="4141769" y="3521765"/>
                </a:cubicBezTo>
                <a:lnTo>
                  <a:pt x="4012549" y="3521765"/>
                </a:lnTo>
                <a:cubicBezTo>
                  <a:pt x="4014261" y="3416792"/>
                  <a:pt x="4030911" y="3294418"/>
                  <a:pt x="4062497" y="3154643"/>
                </a:cubicBezTo>
                <a:cubicBezTo>
                  <a:pt x="4094085" y="3014869"/>
                  <a:pt x="4137481" y="2881655"/>
                  <a:pt x="4192687" y="2755003"/>
                </a:cubicBezTo>
                <a:cubicBezTo>
                  <a:pt x="4247893" y="2628350"/>
                  <a:pt x="4307367" y="2520524"/>
                  <a:pt x="4371113" y="2431525"/>
                </a:cubicBezTo>
                <a:lnTo>
                  <a:pt x="3868781" y="2431525"/>
                </a:lnTo>
                <a:close/>
                <a:moveTo>
                  <a:pt x="3068681" y="2283478"/>
                </a:moveTo>
                <a:lnTo>
                  <a:pt x="3733607" y="2283478"/>
                </a:lnTo>
                <a:lnTo>
                  <a:pt x="3733607" y="2403285"/>
                </a:lnTo>
                <a:cubicBezTo>
                  <a:pt x="3634339" y="2532219"/>
                  <a:pt x="3547051" y="2700091"/>
                  <a:pt x="3471745" y="2906900"/>
                </a:cubicBezTo>
                <a:cubicBezTo>
                  <a:pt x="3396439" y="3113709"/>
                  <a:pt x="3353079" y="3318664"/>
                  <a:pt x="3341669" y="3521765"/>
                </a:cubicBezTo>
                <a:lnTo>
                  <a:pt x="3212449" y="3521765"/>
                </a:lnTo>
                <a:cubicBezTo>
                  <a:pt x="3214161" y="3416792"/>
                  <a:pt x="3230811" y="3294418"/>
                  <a:pt x="3262397" y="3154643"/>
                </a:cubicBezTo>
                <a:cubicBezTo>
                  <a:pt x="3293985" y="3014869"/>
                  <a:pt x="3337381" y="2881655"/>
                  <a:pt x="3392587" y="2755003"/>
                </a:cubicBezTo>
                <a:cubicBezTo>
                  <a:pt x="3447793" y="2628350"/>
                  <a:pt x="3507267" y="2520524"/>
                  <a:pt x="3571013" y="2431525"/>
                </a:cubicBezTo>
                <a:lnTo>
                  <a:pt x="3068681" y="2431525"/>
                </a:lnTo>
                <a:close/>
                <a:moveTo>
                  <a:pt x="5053975" y="2262084"/>
                </a:moveTo>
                <a:lnTo>
                  <a:pt x="5136127" y="2262084"/>
                </a:lnTo>
                <a:lnTo>
                  <a:pt x="5136127" y="3521765"/>
                </a:lnTo>
                <a:lnTo>
                  <a:pt x="5009475" y="3521765"/>
                </a:lnTo>
                <a:lnTo>
                  <a:pt x="5009475" y="2540207"/>
                </a:lnTo>
                <a:cubicBezTo>
                  <a:pt x="4980379" y="2574437"/>
                  <a:pt x="4941299" y="2609381"/>
                  <a:pt x="4892235" y="2645037"/>
                </a:cubicBezTo>
                <a:cubicBezTo>
                  <a:pt x="4843171" y="2680694"/>
                  <a:pt x="4798101" y="2707651"/>
                  <a:pt x="4757025" y="2725907"/>
                </a:cubicBezTo>
                <a:lnTo>
                  <a:pt x="4757025" y="2577004"/>
                </a:lnTo>
                <a:cubicBezTo>
                  <a:pt x="4826627" y="2537069"/>
                  <a:pt x="4888099" y="2488290"/>
                  <a:pt x="4941441" y="2430669"/>
                </a:cubicBezTo>
                <a:cubicBezTo>
                  <a:pt x="4994783" y="2373048"/>
                  <a:pt x="5032295" y="2316853"/>
                  <a:pt x="5053975" y="2262084"/>
                </a:cubicBezTo>
                <a:close/>
                <a:moveTo>
                  <a:pt x="2508864" y="2244969"/>
                </a:moveTo>
                <a:cubicBezTo>
                  <a:pt x="2585312" y="2244969"/>
                  <a:pt x="2652204" y="2260087"/>
                  <a:pt x="2709540" y="2290324"/>
                </a:cubicBezTo>
                <a:cubicBezTo>
                  <a:pt x="2766876" y="2320561"/>
                  <a:pt x="2811376" y="2363920"/>
                  <a:pt x="2843039" y="2420400"/>
                </a:cubicBezTo>
                <a:cubicBezTo>
                  <a:pt x="2874702" y="2476880"/>
                  <a:pt x="2891675" y="2543344"/>
                  <a:pt x="2893957" y="2619792"/>
                </a:cubicBezTo>
                <a:lnTo>
                  <a:pt x="2763025" y="2631773"/>
                </a:lnTo>
                <a:cubicBezTo>
                  <a:pt x="2756179" y="2550190"/>
                  <a:pt x="2731790" y="2489717"/>
                  <a:pt x="2689858" y="2450352"/>
                </a:cubicBezTo>
                <a:cubicBezTo>
                  <a:pt x="2647925" y="2410987"/>
                  <a:pt x="2589021" y="2391304"/>
                  <a:pt x="2513143" y="2391304"/>
                </a:cubicBezTo>
                <a:cubicBezTo>
                  <a:pt x="2436124" y="2391304"/>
                  <a:pt x="2377362" y="2408560"/>
                  <a:pt x="2336856" y="2443071"/>
                </a:cubicBezTo>
                <a:cubicBezTo>
                  <a:pt x="2296350" y="2477582"/>
                  <a:pt x="2276097" y="2522218"/>
                  <a:pt x="2276097" y="2576978"/>
                </a:cubicBezTo>
                <a:cubicBezTo>
                  <a:pt x="2276097" y="2627753"/>
                  <a:pt x="2290935" y="2667113"/>
                  <a:pt x="2320610" y="2695059"/>
                </a:cubicBezTo>
                <a:cubicBezTo>
                  <a:pt x="2350276" y="2723014"/>
                  <a:pt x="2417003" y="2751317"/>
                  <a:pt x="2520791" y="2779967"/>
                </a:cubicBezTo>
                <a:cubicBezTo>
                  <a:pt x="2622288" y="2808056"/>
                  <a:pt x="2693566" y="2832413"/>
                  <a:pt x="2734625" y="2853041"/>
                </a:cubicBezTo>
                <a:cubicBezTo>
                  <a:pt x="2797354" y="2885132"/>
                  <a:pt x="2844726" y="2927249"/>
                  <a:pt x="2876741" y="2979393"/>
                </a:cubicBezTo>
                <a:cubicBezTo>
                  <a:pt x="2908757" y="3031536"/>
                  <a:pt x="2924764" y="3093800"/>
                  <a:pt x="2924764" y="3166183"/>
                </a:cubicBezTo>
                <a:cubicBezTo>
                  <a:pt x="2924764" y="3237987"/>
                  <a:pt x="2907935" y="3303379"/>
                  <a:pt x="2874274" y="3362360"/>
                </a:cubicBezTo>
                <a:cubicBezTo>
                  <a:pt x="2840614" y="3421340"/>
                  <a:pt x="2794831" y="3466219"/>
                  <a:pt x="2736925" y="3496995"/>
                </a:cubicBezTo>
                <a:cubicBezTo>
                  <a:pt x="2679018" y="3527771"/>
                  <a:pt x="2609274" y="3543159"/>
                  <a:pt x="2527691" y="3543159"/>
                </a:cubicBezTo>
                <a:cubicBezTo>
                  <a:pt x="2400468" y="3543159"/>
                  <a:pt x="2299060" y="3504935"/>
                  <a:pt x="2223468" y="3428487"/>
                </a:cubicBezTo>
                <a:cubicBezTo>
                  <a:pt x="2147875" y="3352039"/>
                  <a:pt x="2108653" y="3248492"/>
                  <a:pt x="2105800" y="3117846"/>
                </a:cubicBezTo>
                <a:lnTo>
                  <a:pt x="2234165" y="3104153"/>
                </a:lnTo>
                <a:cubicBezTo>
                  <a:pt x="2241011" y="3173185"/>
                  <a:pt x="2256557" y="3226955"/>
                  <a:pt x="2280804" y="3265465"/>
                </a:cubicBezTo>
                <a:cubicBezTo>
                  <a:pt x="2305050" y="3303974"/>
                  <a:pt x="2339709" y="3334924"/>
                  <a:pt x="2384779" y="3358315"/>
                </a:cubicBezTo>
                <a:cubicBezTo>
                  <a:pt x="2429849" y="3381705"/>
                  <a:pt x="2480624" y="3393401"/>
                  <a:pt x="2537104" y="3393401"/>
                </a:cubicBezTo>
                <a:cubicBezTo>
                  <a:pt x="2618116" y="3393401"/>
                  <a:pt x="2681015" y="3373618"/>
                  <a:pt x="2725800" y="3334053"/>
                </a:cubicBezTo>
                <a:cubicBezTo>
                  <a:pt x="2770585" y="3294487"/>
                  <a:pt x="2792977" y="3243108"/>
                  <a:pt x="2792977" y="3179915"/>
                </a:cubicBezTo>
                <a:cubicBezTo>
                  <a:pt x="2792977" y="3142912"/>
                  <a:pt x="2784847" y="3110605"/>
                  <a:pt x="2768588" y="3082993"/>
                </a:cubicBezTo>
                <a:cubicBezTo>
                  <a:pt x="2752328" y="3055382"/>
                  <a:pt x="2727797" y="3032751"/>
                  <a:pt x="2694992" y="3015101"/>
                </a:cubicBezTo>
                <a:cubicBezTo>
                  <a:pt x="2662188" y="2997451"/>
                  <a:pt x="2591303" y="2972500"/>
                  <a:pt x="2482335" y="2940248"/>
                </a:cubicBezTo>
                <a:cubicBezTo>
                  <a:pt x="2385349" y="2911456"/>
                  <a:pt x="2316318" y="2882511"/>
                  <a:pt x="2275241" y="2853415"/>
                </a:cubicBezTo>
                <a:cubicBezTo>
                  <a:pt x="2234165" y="2824319"/>
                  <a:pt x="2202216" y="2787379"/>
                  <a:pt x="2179396" y="2742594"/>
                </a:cubicBezTo>
                <a:cubicBezTo>
                  <a:pt x="2156576" y="2697809"/>
                  <a:pt x="2145165" y="2647177"/>
                  <a:pt x="2145165" y="2590696"/>
                </a:cubicBezTo>
                <a:cubicBezTo>
                  <a:pt x="2145165" y="2489146"/>
                  <a:pt x="2177970" y="2406137"/>
                  <a:pt x="2243578" y="2341670"/>
                </a:cubicBezTo>
                <a:cubicBezTo>
                  <a:pt x="2309186" y="2277202"/>
                  <a:pt x="2397615" y="2244969"/>
                  <a:pt x="2508864" y="2244969"/>
                </a:cubicBezTo>
                <a:close/>
                <a:moveTo>
                  <a:pt x="1557539" y="2244969"/>
                </a:moveTo>
                <a:cubicBezTo>
                  <a:pt x="1656906" y="2244969"/>
                  <a:pt x="1742279" y="2275845"/>
                  <a:pt x="1813659" y="2337598"/>
                </a:cubicBezTo>
                <a:cubicBezTo>
                  <a:pt x="1885040" y="2399351"/>
                  <a:pt x="1935006" y="2489993"/>
                  <a:pt x="1963558" y="2609523"/>
                </a:cubicBezTo>
                <a:lnTo>
                  <a:pt x="1830059" y="2648033"/>
                </a:lnTo>
                <a:cubicBezTo>
                  <a:pt x="1784356" y="2474028"/>
                  <a:pt x="1692665" y="2387025"/>
                  <a:pt x="1554985" y="2387025"/>
                </a:cubicBezTo>
                <a:cubicBezTo>
                  <a:pt x="1486426" y="2387025"/>
                  <a:pt x="1427009" y="2404584"/>
                  <a:pt x="1376733" y="2439701"/>
                </a:cubicBezTo>
                <a:cubicBezTo>
                  <a:pt x="1326457" y="2474819"/>
                  <a:pt x="1286323" y="2529492"/>
                  <a:pt x="1256331" y="2603720"/>
                </a:cubicBezTo>
                <a:cubicBezTo>
                  <a:pt x="1226339" y="2677949"/>
                  <a:pt x="1211343" y="2771873"/>
                  <a:pt x="1211343" y="2885493"/>
                </a:cubicBezTo>
                <a:cubicBezTo>
                  <a:pt x="1211343" y="3057367"/>
                  <a:pt x="1241580" y="3186271"/>
                  <a:pt x="1302054" y="3272204"/>
                </a:cubicBezTo>
                <a:cubicBezTo>
                  <a:pt x="1362528" y="3358136"/>
                  <a:pt x="1442970" y="3401103"/>
                  <a:pt x="1543379" y="3401103"/>
                </a:cubicBezTo>
                <a:cubicBezTo>
                  <a:pt x="1617545" y="3401103"/>
                  <a:pt x="1681584" y="3374717"/>
                  <a:pt x="1735497" y="3321945"/>
                </a:cubicBezTo>
                <a:cubicBezTo>
                  <a:pt x="1789410" y="3269173"/>
                  <a:pt x="1825495" y="3189159"/>
                  <a:pt x="1843751" y="3081904"/>
                </a:cubicBezTo>
                <a:lnTo>
                  <a:pt x="1980673" y="3123836"/>
                </a:lnTo>
                <a:cubicBezTo>
                  <a:pt x="1950436" y="3264751"/>
                  <a:pt x="1897522" y="3369868"/>
                  <a:pt x="1821929" y="3439184"/>
                </a:cubicBezTo>
                <a:cubicBezTo>
                  <a:pt x="1746337" y="3508501"/>
                  <a:pt x="1654343" y="3543159"/>
                  <a:pt x="1545946" y="3543159"/>
                </a:cubicBezTo>
                <a:cubicBezTo>
                  <a:pt x="1450671" y="3543159"/>
                  <a:pt x="1369231" y="3519895"/>
                  <a:pt x="1301626" y="3473368"/>
                </a:cubicBezTo>
                <a:cubicBezTo>
                  <a:pt x="1234021" y="3426840"/>
                  <a:pt x="1178682" y="3352197"/>
                  <a:pt x="1135609" y="3249439"/>
                </a:cubicBezTo>
                <a:cubicBezTo>
                  <a:pt x="1092535" y="3146681"/>
                  <a:pt x="1070998" y="3025370"/>
                  <a:pt x="1070998" y="2885506"/>
                </a:cubicBezTo>
                <a:cubicBezTo>
                  <a:pt x="1070998" y="2747345"/>
                  <a:pt x="1092555" y="2630454"/>
                  <a:pt x="1135669" y="2534831"/>
                </a:cubicBezTo>
                <a:cubicBezTo>
                  <a:pt x="1178782" y="2439209"/>
                  <a:pt x="1237172" y="2366993"/>
                  <a:pt x="1310839" y="2318183"/>
                </a:cubicBezTo>
                <a:cubicBezTo>
                  <a:pt x="1384506" y="2269374"/>
                  <a:pt x="1466739" y="2244969"/>
                  <a:pt x="1557539" y="2244969"/>
                </a:cubicBezTo>
                <a:close/>
                <a:moveTo>
                  <a:pt x="1312413" y="1681317"/>
                </a:moveTo>
                <a:lnTo>
                  <a:pt x="1312413" y="1681318"/>
                </a:lnTo>
                <a:lnTo>
                  <a:pt x="1313057" y="1681913"/>
                </a:lnTo>
                <a:close/>
                <a:moveTo>
                  <a:pt x="3586641" y="1610668"/>
                </a:moveTo>
                <a:lnTo>
                  <a:pt x="3586641" y="1754454"/>
                </a:lnTo>
                <a:lnTo>
                  <a:pt x="3671979" y="1754454"/>
                </a:lnTo>
                <a:cubicBezTo>
                  <a:pt x="3698871" y="1754454"/>
                  <a:pt x="3718535" y="1748372"/>
                  <a:pt x="3730975" y="1736206"/>
                </a:cubicBezTo>
                <a:cubicBezTo>
                  <a:pt x="3743415" y="1724041"/>
                  <a:pt x="3749635" y="1705702"/>
                  <a:pt x="3749635" y="1681189"/>
                </a:cubicBezTo>
                <a:cubicBezTo>
                  <a:pt x="3749635" y="1665274"/>
                  <a:pt x="3746571" y="1651645"/>
                  <a:pt x="3740443" y="1640303"/>
                </a:cubicBezTo>
                <a:cubicBezTo>
                  <a:pt x="3734315" y="1628961"/>
                  <a:pt x="3726905" y="1621186"/>
                  <a:pt x="3718215" y="1616979"/>
                </a:cubicBezTo>
                <a:cubicBezTo>
                  <a:pt x="3709527" y="1612771"/>
                  <a:pt x="3693839" y="1610668"/>
                  <a:pt x="3671155" y="1610668"/>
                </a:cubicBezTo>
                <a:close/>
                <a:moveTo>
                  <a:pt x="4224815" y="1607649"/>
                </a:moveTo>
                <a:lnTo>
                  <a:pt x="4224815" y="1740734"/>
                </a:lnTo>
                <a:lnTo>
                  <a:pt x="4318661" y="1740734"/>
                </a:lnTo>
                <a:cubicBezTo>
                  <a:pt x="4339149" y="1740734"/>
                  <a:pt x="4354699" y="1738264"/>
                  <a:pt x="4365309" y="1733325"/>
                </a:cubicBezTo>
                <a:cubicBezTo>
                  <a:pt x="4375919" y="1728386"/>
                  <a:pt x="4384335" y="1720611"/>
                  <a:pt x="4390555" y="1710001"/>
                </a:cubicBezTo>
                <a:cubicBezTo>
                  <a:pt x="4396773" y="1699391"/>
                  <a:pt x="4399883" y="1687043"/>
                  <a:pt x="4399883" y="1672957"/>
                </a:cubicBezTo>
                <a:cubicBezTo>
                  <a:pt x="4399883" y="1652651"/>
                  <a:pt x="4393939" y="1636690"/>
                  <a:pt x="4382047" y="1625074"/>
                </a:cubicBezTo>
                <a:cubicBezTo>
                  <a:pt x="4370157" y="1613457"/>
                  <a:pt x="4352503" y="1607649"/>
                  <a:pt x="4329087" y="1607649"/>
                </a:cubicBezTo>
                <a:close/>
                <a:moveTo>
                  <a:pt x="3018301" y="1605454"/>
                </a:moveTo>
                <a:cubicBezTo>
                  <a:pt x="3014039" y="1631248"/>
                  <a:pt x="3008015" y="1656859"/>
                  <a:pt x="3000229" y="1682287"/>
                </a:cubicBezTo>
                <a:lnTo>
                  <a:pt x="2963531" y="1800279"/>
                </a:lnTo>
                <a:lnTo>
                  <a:pt x="3075899" y="1800279"/>
                </a:lnTo>
                <a:lnTo>
                  <a:pt x="3041615" y="1688872"/>
                </a:lnTo>
                <a:cubicBezTo>
                  <a:pt x="3031009" y="1654663"/>
                  <a:pt x="3023237" y="1626857"/>
                  <a:pt x="3018301" y="1605454"/>
                </a:cubicBezTo>
                <a:close/>
                <a:moveTo>
                  <a:pt x="4181185" y="1563196"/>
                </a:moveTo>
                <a:lnTo>
                  <a:pt x="4327441" y="1563196"/>
                </a:lnTo>
                <a:cubicBezTo>
                  <a:pt x="4357991" y="1563196"/>
                  <a:pt x="4380539" y="1566944"/>
                  <a:pt x="4395081" y="1574440"/>
                </a:cubicBezTo>
                <a:cubicBezTo>
                  <a:pt x="4409625" y="1581936"/>
                  <a:pt x="4421561" y="1594414"/>
                  <a:pt x="4430891" y="1611872"/>
                </a:cubicBezTo>
                <a:cubicBezTo>
                  <a:pt x="4440221" y="1629331"/>
                  <a:pt x="4444885" y="1649578"/>
                  <a:pt x="4444885" y="1672614"/>
                </a:cubicBezTo>
                <a:cubicBezTo>
                  <a:pt x="4444885" y="1702961"/>
                  <a:pt x="4436973" y="1727550"/>
                  <a:pt x="4421149" y="1746381"/>
                </a:cubicBezTo>
                <a:cubicBezTo>
                  <a:pt x="4405327" y="1765212"/>
                  <a:pt x="4382323" y="1777187"/>
                  <a:pt x="4352137" y="1782306"/>
                </a:cubicBezTo>
                <a:cubicBezTo>
                  <a:pt x="4364395" y="1789669"/>
                  <a:pt x="4373723" y="1797124"/>
                  <a:pt x="4380127" y="1804670"/>
                </a:cubicBezTo>
                <a:cubicBezTo>
                  <a:pt x="4393115" y="1820036"/>
                  <a:pt x="4404549" y="1837141"/>
                  <a:pt x="4414427" y="1855983"/>
                </a:cubicBezTo>
                <a:lnTo>
                  <a:pt x="4472051" y="1965469"/>
                </a:lnTo>
                <a:lnTo>
                  <a:pt x="4417171" y="1965469"/>
                </a:lnTo>
                <a:lnTo>
                  <a:pt x="4373181" y="1881824"/>
                </a:lnTo>
                <a:cubicBezTo>
                  <a:pt x="4356137" y="1849099"/>
                  <a:pt x="4343275" y="1827056"/>
                  <a:pt x="4334595" y="1815695"/>
                </a:cubicBezTo>
                <a:cubicBezTo>
                  <a:pt x="4325915" y="1804335"/>
                  <a:pt x="4317511" y="1796684"/>
                  <a:pt x="4309379" y="1792744"/>
                </a:cubicBezTo>
                <a:cubicBezTo>
                  <a:pt x="4301247" y="1788804"/>
                  <a:pt x="4289869" y="1786834"/>
                  <a:pt x="4275249" y="1786834"/>
                </a:cubicBezTo>
                <a:lnTo>
                  <a:pt x="4224815" y="1786834"/>
                </a:lnTo>
                <a:lnTo>
                  <a:pt x="4224815" y="1965469"/>
                </a:lnTo>
                <a:lnTo>
                  <a:pt x="4181185" y="1965469"/>
                </a:lnTo>
                <a:close/>
                <a:moveTo>
                  <a:pt x="3847811" y="1563196"/>
                </a:moveTo>
                <a:lnTo>
                  <a:pt x="3891441" y="1563196"/>
                </a:lnTo>
                <a:lnTo>
                  <a:pt x="3891441" y="1795340"/>
                </a:lnTo>
                <a:cubicBezTo>
                  <a:pt x="3891441" y="1831744"/>
                  <a:pt x="3894275" y="1858087"/>
                  <a:pt x="3899947" y="1874368"/>
                </a:cubicBezTo>
                <a:cubicBezTo>
                  <a:pt x="3905617" y="1890649"/>
                  <a:pt x="3914901" y="1903043"/>
                  <a:pt x="3927799" y="1911549"/>
                </a:cubicBezTo>
                <a:cubicBezTo>
                  <a:pt x="3940695" y="1920056"/>
                  <a:pt x="3956383" y="1924309"/>
                  <a:pt x="3974859" y="1924309"/>
                </a:cubicBezTo>
                <a:cubicBezTo>
                  <a:pt x="4005957" y="1924309"/>
                  <a:pt x="4028503" y="1915528"/>
                  <a:pt x="4042499" y="1897966"/>
                </a:cubicBezTo>
                <a:cubicBezTo>
                  <a:pt x="4056493" y="1880405"/>
                  <a:pt x="4063491" y="1846196"/>
                  <a:pt x="4063491" y="1795340"/>
                </a:cubicBezTo>
                <a:lnTo>
                  <a:pt x="4063491" y="1563196"/>
                </a:lnTo>
                <a:lnTo>
                  <a:pt x="4107119" y="1563196"/>
                </a:lnTo>
                <a:lnTo>
                  <a:pt x="4107119" y="1795614"/>
                </a:lnTo>
                <a:cubicBezTo>
                  <a:pt x="4107119" y="1834580"/>
                  <a:pt x="4103329" y="1866547"/>
                  <a:pt x="4095745" y="1891518"/>
                </a:cubicBezTo>
                <a:cubicBezTo>
                  <a:pt x="4088163" y="1916488"/>
                  <a:pt x="4074365" y="1936200"/>
                  <a:pt x="4054353" y="1950652"/>
                </a:cubicBezTo>
                <a:cubicBezTo>
                  <a:pt x="4034343" y="1965103"/>
                  <a:pt x="4008895" y="1972329"/>
                  <a:pt x="3978015" y="1972329"/>
                </a:cubicBezTo>
                <a:cubicBezTo>
                  <a:pt x="3934521" y="1972329"/>
                  <a:pt x="3901947" y="1959341"/>
                  <a:pt x="3880293" y="1933364"/>
                </a:cubicBezTo>
                <a:cubicBezTo>
                  <a:pt x="3858637" y="1907387"/>
                  <a:pt x="3847811" y="1861471"/>
                  <a:pt x="3847811" y="1795614"/>
                </a:cubicBezTo>
                <a:close/>
                <a:moveTo>
                  <a:pt x="3543011" y="1563196"/>
                </a:moveTo>
                <a:lnTo>
                  <a:pt x="3667315" y="1563196"/>
                </a:lnTo>
                <a:cubicBezTo>
                  <a:pt x="3696583" y="1563196"/>
                  <a:pt x="3718171" y="1565757"/>
                  <a:pt x="3732073" y="1570879"/>
                </a:cubicBezTo>
                <a:cubicBezTo>
                  <a:pt x="3751099" y="1577831"/>
                  <a:pt x="3766283" y="1590728"/>
                  <a:pt x="3777623" y="1609570"/>
                </a:cubicBezTo>
                <a:cubicBezTo>
                  <a:pt x="3788967" y="1628412"/>
                  <a:pt x="3794637" y="1651554"/>
                  <a:pt x="3794637" y="1678994"/>
                </a:cubicBezTo>
                <a:cubicBezTo>
                  <a:pt x="3794637" y="1715215"/>
                  <a:pt x="3785399" y="1744759"/>
                  <a:pt x="3766923" y="1767625"/>
                </a:cubicBezTo>
                <a:cubicBezTo>
                  <a:pt x="3748445" y="1790492"/>
                  <a:pt x="3716523" y="1801926"/>
                  <a:pt x="3671155" y="1801926"/>
                </a:cubicBezTo>
                <a:lnTo>
                  <a:pt x="3586641" y="1801926"/>
                </a:lnTo>
                <a:lnTo>
                  <a:pt x="3586641" y="1965469"/>
                </a:lnTo>
                <a:lnTo>
                  <a:pt x="3543011" y="1965469"/>
                </a:lnTo>
                <a:close/>
                <a:moveTo>
                  <a:pt x="3208537" y="1563196"/>
                </a:moveTo>
                <a:lnTo>
                  <a:pt x="3253265" y="1563196"/>
                </a:lnTo>
                <a:lnTo>
                  <a:pt x="3426687" y="1879659"/>
                </a:lnTo>
                <a:lnTo>
                  <a:pt x="3426687" y="1563196"/>
                </a:lnTo>
                <a:lnTo>
                  <a:pt x="3468397" y="1563196"/>
                </a:lnTo>
                <a:lnTo>
                  <a:pt x="3468397" y="1965469"/>
                </a:lnTo>
                <a:lnTo>
                  <a:pt x="3423669" y="1965469"/>
                </a:lnTo>
                <a:lnTo>
                  <a:pt x="3250521" y="1648947"/>
                </a:lnTo>
                <a:lnTo>
                  <a:pt x="3250521" y="1965469"/>
                </a:lnTo>
                <a:lnTo>
                  <a:pt x="3208537" y="1965469"/>
                </a:lnTo>
                <a:close/>
                <a:moveTo>
                  <a:pt x="2598663" y="1563196"/>
                </a:moveTo>
                <a:lnTo>
                  <a:pt x="2642293" y="1563196"/>
                </a:lnTo>
                <a:lnTo>
                  <a:pt x="2642293" y="1762686"/>
                </a:lnTo>
                <a:lnTo>
                  <a:pt x="2806184" y="1563196"/>
                </a:lnTo>
                <a:lnTo>
                  <a:pt x="2865382" y="1563196"/>
                </a:lnTo>
                <a:lnTo>
                  <a:pt x="2726912" y="1726362"/>
                </a:lnTo>
                <a:lnTo>
                  <a:pt x="2869758" y="1962721"/>
                </a:lnTo>
                <a:lnTo>
                  <a:pt x="2996109" y="1563196"/>
                </a:lnTo>
                <a:lnTo>
                  <a:pt x="3042773" y="1563196"/>
                </a:lnTo>
                <a:lnTo>
                  <a:pt x="3177865" y="1965469"/>
                </a:lnTo>
                <a:lnTo>
                  <a:pt x="3127919" y="1965469"/>
                </a:lnTo>
                <a:lnTo>
                  <a:pt x="3089551" y="1843635"/>
                </a:lnTo>
                <a:lnTo>
                  <a:pt x="2950772" y="1843635"/>
                </a:lnTo>
                <a:lnTo>
                  <a:pt x="2914915" y="1965469"/>
                </a:lnTo>
                <a:lnTo>
                  <a:pt x="2871419" y="1965469"/>
                </a:lnTo>
                <a:lnTo>
                  <a:pt x="2868889" y="1965469"/>
                </a:lnTo>
                <a:lnTo>
                  <a:pt x="2813794" y="1965469"/>
                </a:lnTo>
                <a:lnTo>
                  <a:pt x="2696621" y="1762047"/>
                </a:lnTo>
                <a:lnTo>
                  <a:pt x="2642293" y="1826073"/>
                </a:lnTo>
                <a:lnTo>
                  <a:pt x="2642293" y="1965469"/>
                </a:lnTo>
                <a:lnTo>
                  <a:pt x="2598663" y="1965469"/>
                </a:lnTo>
                <a:close/>
                <a:moveTo>
                  <a:pt x="2176112" y="1563196"/>
                </a:moveTo>
                <a:lnTo>
                  <a:pt x="2437617" y="1563196"/>
                </a:lnTo>
                <a:lnTo>
                  <a:pt x="2437617" y="1610668"/>
                </a:lnTo>
                <a:lnTo>
                  <a:pt x="2328405" y="1610668"/>
                </a:lnTo>
                <a:lnTo>
                  <a:pt x="2328405" y="1965469"/>
                </a:lnTo>
                <a:lnTo>
                  <a:pt x="2284775" y="1965469"/>
                </a:lnTo>
                <a:lnTo>
                  <a:pt x="2284775" y="1610668"/>
                </a:lnTo>
                <a:lnTo>
                  <a:pt x="2176112" y="1610668"/>
                </a:lnTo>
                <a:close/>
                <a:moveTo>
                  <a:pt x="2084667" y="1563196"/>
                </a:moveTo>
                <a:lnTo>
                  <a:pt x="2128297" y="1563196"/>
                </a:lnTo>
                <a:lnTo>
                  <a:pt x="2128297" y="1965469"/>
                </a:lnTo>
                <a:lnTo>
                  <a:pt x="2084667" y="1965469"/>
                </a:lnTo>
                <a:close/>
                <a:moveTo>
                  <a:pt x="1960842" y="1563196"/>
                </a:moveTo>
                <a:lnTo>
                  <a:pt x="2004472" y="1563196"/>
                </a:lnTo>
                <a:lnTo>
                  <a:pt x="2004472" y="1965469"/>
                </a:lnTo>
                <a:lnTo>
                  <a:pt x="1960842" y="1965469"/>
                </a:lnTo>
                <a:close/>
                <a:moveTo>
                  <a:pt x="3200397" y="320412"/>
                </a:moveTo>
                <a:lnTo>
                  <a:pt x="3129017" y="322217"/>
                </a:lnTo>
                <a:lnTo>
                  <a:pt x="3104419" y="371950"/>
                </a:lnTo>
                <a:cubicBezTo>
                  <a:pt x="3060563" y="474591"/>
                  <a:pt x="3033709" y="612560"/>
                  <a:pt x="3033709" y="764276"/>
                </a:cubicBezTo>
                <a:lnTo>
                  <a:pt x="3035211" y="785582"/>
                </a:lnTo>
                <a:lnTo>
                  <a:pt x="2952646" y="789751"/>
                </a:lnTo>
                <a:lnTo>
                  <a:pt x="2911961" y="795960"/>
                </a:lnTo>
                <a:lnTo>
                  <a:pt x="2867118" y="799965"/>
                </a:lnTo>
                <a:lnTo>
                  <a:pt x="2789750" y="814612"/>
                </a:lnTo>
                <a:lnTo>
                  <a:pt x="2734552" y="823036"/>
                </a:lnTo>
                <a:lnTo>
                  <a:pt x="2730889" y="804142"/>
                </a:lnTo>
                <a:cubicBezTo>
                  <a:pt x="2691622" y="657597"/>
                  <a:pt x="2629976" y="531279"/>
                  <a:pt x="2561048" y="443487"/>
                </a:cubicBezTo>
                <a:lnTo>
                  <a:pt x="2524415" y="401813"/>
                </a:lnTo>
                <a:lnTo>
                  <a:pt x="2455003" y="418544"/>
                </a:lnTo>
                <a:lnTo>
                  <a:pt x="2386522" y="438761"/>
                </a:lnTo>
                <a:lnTo>
                  <a:pt x="2375634" y="493169"/>
                </a:lnTo>
                <a:cubicBezTo>
                  <a:pt x="2359837" y="603662"/>
                  <a:pt x="2369608" y="743880"/>
                  <a:pt x="2408876" y="890428"/>
                </a:cubicBezTo>
                <a:lnTo>
                  <a:pt x="2415529" y="909715"/>
                </a:lnTo>
                <a:lnTo>
                  <a:pt x="2383243" y="921531"/>
                </a:lnTo>
                <a:lnTo>
                  <a:pt x="2371311" y="925383"/>
                </a:lnTo>
                <a:lnTo>
                  <a:pt x="2356039" y="931488"/>
                </a:lnTo>
                <a:lnTo>
                  <a:pt x="2257197" y="967665"/>
                </a:lnTo>
                <a:lnTo>
                  <a:pt x="2216504" y="987267"/>
                </a:lnTo>
                <a:lnTo>
                  <a:pt x="2202907" y="992702"/>
                </a:lnTo>
                <a:lnTo>
                  <a:pt x="2165987" y="1011603"/>
                </a:lnTo>
                <a:lnTo>
                  <a:pt x="2135850" y="1026120"/>
                </a:lnTo>
                <a:lnTo>
                  <a:pt x="2126688" y="1007313"/>
                </a:lnTo>
                <a:cubicBezTo>
                  <a:pt x="2050830" y="875923"/>
                  <a:pt x="1958590" y="769864"/>
                  <a:pt x="1869290" y="702904"/>
                </a:cubicBezTo>
                <a:lnTo>
                  <a:pt x="1823119" y="672131"/>
                </a:lnTo>
                <a:lnTo>
                  <a:pt x="1760401" y="706257"/>
                </a:lnTo>
                <a:lnTo>
                  <a:pt x="1699487" y="743510"/>
                </a:lnTo>
                <a:lnTo>
                  <a:pt x="1703051" y="798881"/>
                </a:lnTo>
                <a:cubicBezTo>
                  <a:pt x="1716391" y="909698"/>
                  <a:pt x="1762119" y="1042610"/>
                  <a:pt x="1837978" y="1174000"/>
                </a:cubicBezTo>
                <a:lnTo>
                  <a:pt x="1848369" y="1189388"/>
                </a:lnTo>
                <a:lnTo>
                  <a:pt x="1845588" y="1191078"/>
                </a:lnTo>
                <a:lnTo>
                  <a:pt x="1807264" y="1219737"/>
                </a:lnTo>
                <a:lnTo>
                  <a:pt x="1786584" y="1233110"/>
                </a:lnTo>
                <a:lnTo>
                  <a:pt x="1733593" y="1274827"/>
                </a:lnTo>
                <a:lnTo>
                  <a:pt x="1659045" y="1330572"/>
                </a:lnTo>
                <a:lnTo>
                  <a:pt x="1609370" y="1375720"/>
                </a:lnTo>
                <a:lnTo>
                  <a:pt x="1595663" y="1359937"/>
                </a:lnTo>
                <a:cubicBezTo>
                  <a:pt x="1488383" y="1252657"/>
                  <a:pt x="1371836" y="1174085"/>
                  <a:pt x="1268246" y="1132520"/>
                </a:cubicBezTo>
                <a:lnTo>
                  <a:pt x="1215685" y="1114746"/>
                </a:lnTo>
                <a:lnTo>
                  <a:pt x="1163939" y="1163942"/>
                </a:lnTo>
                <a:lnTo>
                  <a:pt x="1114741" y="1215690"/>
                </a:lnTo>
                <a:lnTo>
                  <a:pt x="1132515" y="1268252"/>
                </a:lnTo>
                <a:cubicBezTo>
                  <a:pt x="1174081" y="1371841"/>
                  <a:pt x="1252651" y="1488388"/>
                  <a:pt x="1359932" y="1595666"/>
                </a:cubicBezTo>
                <a:lnTo>
                  <a:pt x="1375717" y="1609374"/>
                </a:lnTo>
                <a:lnTo>
                  <a:pt x="1330572" y="1659046"/>
                </a:lnTo>
                <a:lnTo>
                  <a:pt x="1313318" y="1682120"/>
                </a:lnTo>
                <a:lnTo>
                  <a:pt x="1287770" y="1711798"/>
                </a:lnTo>
                <a:lnTo>
                  <a:pt x="1235248" y="1786522"/>
                </a:lnTo>
                <a:lnTo>
                  <a:pt x="1191078" y="1845589"/>
                </a:lnTo>
                <a:lnTo>
                  <a:pt x="1189386" y="1848374"/>
                </a:lnTo>
                <a:lnTo>
                  <a:pt x="1173994" y="1837982"/>
                </a:lnTo>
                <a:cubicBezTo>
                  <a:pt x="1042604" y="1762124"/>
                  <a:pt x="909693" y="1716393"/>
                  <a:pt x="798877" y="1703056"/>
                </a:cubicBezTo>
                <a:lnTo>
                  <a:pt x="743505" y="1699491"/>
                </a:lnTo>
                <a:lnTo>
                  <a:pt x="706252" y="1760404"/>
                </a:lnTo>
                <a:lnTo>
                  <a:pt x="672127" y="1823124"/>
                </a:lnTo>
                <a:lnTo>
                  <a:pt x="702898" y="1869294"/>
                </a:lnTo>
                <a:cubicBezTo>
                  <a:pt x="769858" y="1958595"/>
                  <a:pt x="875917" y="2050837"/>
                  <a:pt x="1007308" y="2126693"/>
                </a:cubicBezTo>
                <a:lnTo>
                  <a:pt x="1026117" y="2135856"/>
                </a:lnTo>
                <a:lnTo>
                  <a:pt x="1011662" y="2165862"/>
                </a:lnTo>
                <a:lnTo>
                  <a:pt x="1008355" y="2172324"/>
                </a:lnTo>
                <a:lnTo>
                  <a:pt x="1006377" y="2176834"/>
                </a:lnTo>
                <a:lnTo>
                  <a:pt x="967664" y="2257197"/>
                </a:lnTo>
                <a:lnTo>
                  <a:pt x="950127" y="2305114"/>
                </a:lnTo>
                <a:lnTo>
                  <a:pt x="941377" y="2325066"/>
                </a:lnTo>
                <a:lnTo>
                  <a:pt x="940596" y="2324822"/>
                </a:lnTo>
                <a:lnTo>
                  <a:pt x="940596" y="2324823"/>
                </a:lnTo>
                <a:lnTo>
                  <a:pt x="941677" y="2325160"/>
                </a:lnTo>
                <a:lnTo>
                  <a:pt x="936371" y="2337261"/>
                </a:lnTo>
                <a:lnTo>
                  <a:pt x="921503" y="2383319"/>
                </a:lnTo>
                <a:lnTo>
                  <a:pt x="909714" y="2415528"/>
                </a:lnTo>
                <a:lnTo>
                  <a:pt x="890423" y="2408875"/>
                </a:lnTo>
                <a:cubicBezTo>
                  <a:pt x="743877" y="2369609"/>
                  <a:pt x="603659" y="2359837"/>
                  <a:pt x="493165" y="2375635"/>
                </a:cubicBezTo>
                <a:lnTo>
                  <a:pt x="438759" y="2386521"/>
                </a:lnTo>
                <a:lnTo>
                  <a:pt x="418541" y="2455001"/>
                </a:lnTo>
                <a:lnTo>
                  <a:pt x="401810" y="2524417"/>
                </a:lnTo>
                <a:lnTo>
                  <a:pt x="443484" y="2561050"/>
                </a:lnTo>
                <a:cubicBezTo>
                  <a:pt x="531275" y="2629977"/>
                  <a:pt x="657593" y="2691623"/>
                  <a:pt x="804140" y="2730890"/>
                </a:cubicBezTo>
                <a:lnTo>
                  <a:pt x="823036" y="2734553"/>
                </a:lnTo>
                <a:lnTo>
                  <a:pt x="816780" y="2775543"/>
                </a:lnTo>
                <a:lnTo>
                  <a:pt x="808124" y="2815886"/>
                </a:lnTo>
                <a:lnTo>
                  <a:pt x="806669" y="2829020"/>
                </a:lnTo>
                <a:lnTo>
                  <a:pt x="806257" y="2828926"/>
                </a:lnTo>
                <a:lnTo>
                  <a:pt x="799966" y="2885717"/>
                </a:lnTo>
                <a:lnTo>
                  <a:pt x="789751" y="2952646"/>
                </a:lnTo>
                <a:lnTo>
                  <a:pt x="785581" y="3035214"/>
                </a:lnTo>
                <a:lnTo>
                  <a:pt x="764269" y="3033711"/>
                </a:lnTo>
                <a:cubicBezTo>
                  <a:pt x="612553" y="3033713"/>
                  <a:pt x="474583" y="3060564"/>
                  <a:pt x="371944" y="3104422"/>
                </a:cubicBezTo>
                <a:lnTo>
                  <a:pt x="322208" y="3129020"/>
                </a:lnTo>
                <a:lnTo>
                  <a:pt x="320404" y="3200397"/>
                </a:lnTo>
                <a:lnTo>
                  <a:pt x="322208" y="3271776"/>
                </a:lnTo>
                <a:lnTo>
                  <a:pt x="371944" y="3296374"/>
                </a:lnTo>
                <a:cubicBezTo>
                  <a:pt x="474584" y="3340232"/>
                  <a:pt x="612553" y="3367085"/>
                  <a:pt x="764269" y="3367085"/>
                </a:cubicBezTo>
                <a:lnTo>
                  <a:pt x="785581" y="3365583"/>
                </a:lnTo>
                <a:lnTo>
                  <a:pt x="789751" y="3448154"/>
                </a:lnTo>
                <a:lnTo>
                  <a:pt x="794867" y="3481680"/>
                </a:lnTo>
                <a:lnTo>
                  <a:pt x="799533" y="3533925"/>
                </a:lnTo>
                <a:lnTo>
                  <a:pt x="816591" y="3624019"/>
                </a:lnTo>
                <a:lnTo>
                  <a:pt x="816779" y="3625249"/>
                </a:lnTo>
                <a:lnTo>
                  <a:pt x="808124" y="3584912"/>
                </a:lnTo>
                <a:lnTo>
                  <a:pt x="807686" y="3580968"/>
                </a:lnTo>
                <a:lnTo>
                  <a:pt x="806669" y="3571779"/>
                </a:lnTo>
                <a:lnTo>
                  <a:pt x="804339" y="3572303"/>
                </a:lnTo>
                <a:lnTo>
                  <a:pt x="804339" y="3572304"/>
                </a:lnTo>
                <a:lnTo>
                  <a:pt x="806668" y="3571780"/>
                </a:lnTo>
                <a:lnTo>
                  <a:pt x="807686" y="3580968"/>
                </a:lnTo>
                <a:lnTo>
                  <a:pt x="808124" y="3584912"/>
                </a:lnTo>
                <a:lnTo>
                  <a:pt x="816779" y="3625252"/>
                </a:lnTo>
                <a:lnTo>
                  <a:pt x="816779" y="3625249"/>
                </a:lnTo>
                <a:lnTo>
                  <a:pt x="816780" y="3625256"/>
                </a:lnTo>
                <a:lnTo>
                  <a:pt x="823035" y="3666244"/>
                </a:lnTo>
                <a:lnTo>
                  <a:pt x="804139" y="3669907"/>
                </a:lnTo>
                <a:cubicBezTo>
                  <a:pt x="657593" y="3709174"/>
                  <a:pt x="531275" y="3770819"/>
                  <a:pt x="443483" y="3839749"/>
                </a:cubicBezTo>
                <a:lnTo>
                  <a:pt x="401809" y="3876381"/>
                </a:lnTo>
                <a:lnTo>
                  <a:pt x="418540" y="3945794"/>
                </a:lnTo>
                <a:lnTo>
                  <a:pt x="438759" y="4014275"/>
                </a:lnTo>
                <a:lnTo>
                  <a:pt x="493165" y="4025162"/>
                </a:lnTo>
                <a:cubicBezTo>
                  <a:pt x="603658" y="4040960"/>
                  <a:pt x="743876" y="4031189"/>
                  <a:pt x="890423" y="3991922"/>
                </a:cubicBezTo>
                <a:lnTo>
                  <a:pt x="909712" y="3985269"/>
                </a:lnTo>
                <a:lnTo>
                  <a:pt x="921506" y="4017492"/>
                </a:lnTo>
                <a:lnTo>
                  <a:pt x="927587" y="4036326"/>
                </a:lnTo>
                <a:lnTo>
                  <a:pt x="937224" y="4060436"/>
                </a:lnTo>
                <a:lnTo>
                  <a:pt x="967664" y="4143603"/>
                </a:lnTo>
                <a:lnTo>
                  <a:pt x="984148" y="4177822"/>
                </a:lnTo>
                <a:lnTo>
                  <a:pt x="990303" y="4193220"/>
                </a:lnTo>
                <a:lnTo>
                  <a:pt x="1011700" y="4235018"/>
                </a:lnTo>
                <a:lnTo>
                  <a:pt x="1026116" y="4264942"/>
                </a:lnTo>
                <a:lnTo>
                  <a:pt x="1007305" y="4274106"/>
                </a:lnTo>
                <a:cubicBezTo>
                  <a:pt x="875914" y="4349964"/>
                  <a:pt x="769856" y="4442203"/>
                  <a:pt x="702896" y="4531505"/>
                </a:cubicBezTo>
                <a:lnTo>
                  <a:pt x="672124" y="4577675"/>
                </a:lnTo>
                <a:lnTo>
                  <a:pt x="706250" y="4640393"/>
                </a:lnTo>
                <a:lnTo>
                  <a:pt x="743503" y="4701307"/>
                </a:lnTo>
                <a:lnTo>
                  <a:pt x="798874" y="4697742"/>
                </a:lnTo>
                <a:cubicBezTo>
                  <a:pt x="909691" y="4684402"/>
                  <a:pt x="1042602" y="4638674"/>
                  <a:pt x="1173992" y="4562816"/>
                </a:cubicBezTo>
                <a:lnTo>
                  <a:pt x="1189384" y="4552423"/>
                </a:lnTo>
                <a:lnTo>
                  <a:pt x="1191078" y="4555212"/>
                </a:lnTo>
                <a:lnTo>
                  <a:pt x="1219690" y="4593474"/>
                </a:lnTo>
                <a:lnTo>
                  <a:pt x="1236908" y="4620098"/>
                </a:lnTo>
                <a:lnTo>
                  <a:pt x="1245163" y="4630412"/>
                </a:lnTo>
                <a:lnTo>
                  <a:pt x="1245167" y="4630410"/>
                </a:lnTo>
                <a:lnTo>
                  <a:pt x="1236909" y="4620096"/>
                </a:lnTo>
                <a:lnTo>
                  <a:pt x="1235964" y="4618631"/>
                </a:lnTo>
                <a:lnTo>
                  <a:pt x="1286611" y="4682965"/>
                </a:lnTo>
                <a:lnTo>
                  <a:pt x="1330572" y="4741755"/>
                </a:lnTo>
                <a:lnTo>
                  <a:pt x="1375715" y="4791425"/>
                </a:lnTo>
                <a:lnTo>
                  <a:pt x="1359930" y="4805132"/>
                </a:lnTo>
                <a:cubicBezTo>
                  <a:pt x="1252652" y="4912412"/>
                  <a:pt x="1174080" y="5028958"/>
                  <a:pt x="1132515" y="5132547"/>
                </a:cubicBezTo>
                <a:lnTo>
                  <a:pt x="1114740" y="5185109"/>
                </a:lnTo>
                <a:lnTo>
                  <a:pt x="1163936" y="5236857"/>
                </a:lnTo>
                <a:lnTo>
                  <a:pt x="1215685" y="5286053"/>
                </a:lnTo>
                <a:lnTo>
                  <a:pt x="1268246" y="5268280"/>
                </a:lnTo>
                <a:cubicBezTo>
                  <a:pt x="1371835" y="5226714"/>
                  <a:pt x="1488382" y="5148143"/>
                  <a:pt x="1595662" y="5040862"/>
                </a:cubicBezTo>
                <a:lnTo>
                  <a:pt x="1609368" y="5025078"/>
                </a:lnTo>
                <a:lnTo>
                  <a:pt x="1659045" y="5070228"/>
                </a:lnTo>
                <a:lnTo>
                  <a:pt x="1667763" y="5076747"/>
                </a:lnTo>
                <a:lnTo>
                  <a:pt x="1671261" y="5079909"/>
                </a:lnTo>
                <a:lnTo>
                  <a:pt x="1681906" y="5087737"/>
                </a:lnTo>
                <a:lnTo>
                  <a:pt x="1681817" y="5087834"/>
                </a:lnTo>
                <a:lnTo>
                  <a:pt x="1711371" y="5113270"/>
                </a:lnTo>
                <a:lnTo>
                  <a:pt x="1798580" y="5174571"/>
                </a:lnTo>
                <a:lnTo>
                  <a:pt x="1807260" y="5181060"/>
                </a:lnTo>
                <a:lnTo>
                  <a:pt x="1790054" y="5169933"/>
                </a:lnTo>
                <a:lnTo>
                  <a:pt x="1790053" y="5169935"/>
                </a:lnTo>
                <a:lnTo>
                  <a:pt x="1807286" y="5181080"/>
                </a:lnTo>
                <a:lnTo>
                  <a:pt x="1845589" y="5209722"/>
                </a:lnTo>
                <a:lnTo>
                  <a:pt x="1848370" y="5211413"/>
                </a:lnTo>
                <a:lnTo>
                  <a:pt x="1837978" y="5226803"/>
                </a:lnTo>
                <a:cubicBezTo>
                  <a:pt x="1762121" y="5358193"/>
                  <a:pt x="1716390" y="5491103"/>
                  <a:pt x="1703053" y="5601920"/>
                </a:cubicBezTo>
                <a:lnTo>
                  <a:pt x="1699487" y="5657292"/>
                </a:lnTo>
                <a:lnTo>
                  <a:pt x="1760401" y="5694543"/>
                </a:lnTo>
                <a:lnTo>
                  <a:pt x="1823120" y="5728671"/>
                </a:lnTo>
                <a:lnTo>
                  <a:pt x="1869291" y="5697899"/>
                </a:lnTo>
                <a:cubicBezTo>
                  <a:pt x="1958591" y="5630938"/>
                  <a:pt x="2050831" y="5524880"/>
                  <a:pt x="2126689" y="5393490"/>
                </a:cubicBezTo>
                <a:lnTo>
                  <a:pt x="2135852" y="5374681"/>
                </a:lnTo>
                <a:lnTo>
                  <a:pt x="2165881" y="5389147"/>
                </a:lnTo>
                <a:lnTo>
                  <a:pt x="2209818" y="5411639"/>
                </a:lnTo>
                <a:lnTo>
                  <a:pt x="2222127" y="5416444"/>
                </a:lnTo>
                <a:lnTo>
                  <a:pt x="2222128" y="5416441"/>
                </a:lnTo>
                <a:lnTo>
                  <a:pt x="2209819" y="5411636"/>
                </a:lnTo>
                <a:lnTo>
                  <a:pt x="2178226" y="5395463"/>
                </a:lnTo>
                <a:lnTo>
                  <a:pt x="2186758" y="5399204"/>
                </a:lnTo>
                <a:lnTo>
                  <a:pt x="2257197" y="5433136"/>
                </a:lnTo>
                <a:lnTo>
                  <a:pt x="2299200" y="5448510"/>
                </a:lnTo>
                <a:lnTo>
                  <a:pt x="2324947" y="5459800"/>
                </a:lnTo>
                <a:lnTo>
                  <a:pt x="2325159" y="5459118"/>
                </a:lnTo>
                <a:lnTo>
                  <a:pt x="2337261" y="5464425"/>
                </a:lnTo>
                <a:lnTo>
                  <a:pt x="2337607" y="5464536"/>
                </a:lnTo>
                <a:lnTo>
                  <a:pt x="2338427" y="5464741"/>
                </a:lnTo>
                <a:lnTo>
                  <a:pt x="2338414" y="5464798"/>
                </a:lnTo>
                <a:lnTo>
                  <a:pt x="2383234" y="5479266"/>
                </a:lnTo>
                <a:lnTo>
                  <a:pt x="2415526" y="5491086"/>
                </a:lnTo>
                <a:lnTo>
                  <a:pt x="2408875" y="5510372"/>
                </a:lnTo>
                <a:cubicBezTo>
                  <a:pt x="2369609" y="5656919"/>
                  <a:pt x="2359837" y="5797137"/>
                  <a:pt x="2375635" y="5907630"/>
                </a:cubicBezTo>
                <a:lnTo>
                  <a:pt x="2386522" y="5962038"/>
                </a:lnTo>
                <a:lnTo>
                  <a:pt x="2455001" y="5982255"/>
                </a:lnTo>
                <a:lnTo>
                  <a:pt x="2524417" y="5998986"/>
                </a:lnTo>
                <a:lnTo>
                  <a:pt x="2561048" y="5957312"/>
                </a:lnTo>
                <a:cubicBezTo>
                  <a:pt x="2629976" y="5869521"/>
                  <a:pt x="2691623" y="5743203"/>
                  <a:pt x="2730891" y="5596656"/>
                </a:cubicBezTo>
                <a:lnTo>
                  <a:pt x="2734553" y="5577764"/>
                </a:lnTo>
                <a:lnTo>
                  <a:pt x="2775603" y="5584029"/>
                </a:lnTo>
                <a:lnTo>
                  <a:pt x="2815884" y="5592672"/>
                </a:lnTo>
                <a:lnTo>
                  <a:pt x="2829017" y="5594128"/>
                </a:lnTo>
                <a:lnTo>
                  <a:pt x="2828591" y="5596023"/>
                </a:lnTo>
                <a:lnTo>
                  <a:pt x="2828591" y="5596024"/>
                </a:lnTo>
                <a:lnTo>
                  <a:pt x="2828862" y="5594823"/>
                </a:lnTo>
                <a:lnTo>
                  <a:pt x="2892599" y="5601885"/>
                </a:lnTo>
                <a:lnTo>
                  <a:pt x="2952646" y="5611049"/>
                </a:lnTo>
                <a:lnTo>
                  <a:pt x="3035211" y="5615218"/>
                </a:lnTo>
                <a:lnTo>
                  <a:pt x="3033711" y="5636522"/>
                </a:lnTo>
                <a:cubicBezTo>
                  <a:pt x="3033709" y="5788239"/>
                  <a:pt x="3060563" y="5926208"/>
                  <a:pt x="3104419" y="6028847"/>
                </a:cubicBezTo>
                <a:lnTo>
                  <a:pt x="3129019" y="6078583"/>
                </a:lnTo>
                <a:lnTo>
                  <a:pt x="3200399" y="6080388"/>
                </a:lnTo>
                <a:lnTo>
                  <a:pt x="3271775" y="6078583"/>
                </a:lnTo>
                <a:lnTo>
                  <a:pt x="3296375" y="6028848"/>
                </a:lnTo>
                <a:cubicBezTo>
                  <a:pt x="3340233" y="5926207"/>
                  <a:pt x="3367085" y="5788240"/>
                  <a:pt x="3367085" y="5636523"/>
                </a:cubicBezTo>
                <a:lnTo>
                  <a:pt x="3365585" y="5615219"/>
                </a:lnTo>
                <a:lnTo>
                  <a:pt x="3448155" y="5611049"/>
                </a:lnTo>
                <a:lnTo>
                  <a:pt x="3478483" y="5606421"/>
                </a:lnTo>
                <a:lnTo>
                  <a:pt x="3533499" y="5601509"/>
                </a:lnTo>
                <a:lnTo>
                  <a:pt x="3571809" y="5594255"/>
                </a:lnTo>
                <a:lnTo>
                  <a:pt x="3571779" y="5594130"/>
                </a:lnTo>
                <a:lnTo>
                  <a:pt x="3584913" y="5592675"/>
                </a:lnTo>
                <a:lnTo>
                  <a:pt x="3625233" y="5584024"/>
                </a:lnTo>
                <a:lnTo>
                  <a:pt x="3666245" y="5577765"/>
                </a:lnTo>
                <a:lnTo>
                  <a:pt x="3669907" y="5596659"/>
                </a:lnTo>
                <a:cubicBezTo>
                  <a:pt x="3709175" y="5743205"/>
                  <a:pt x="3770821" y="5869522"/>
                  <a:pt x="3839749" y="5957315"/>
                </a:cubicBezTo>
                <a:lnTo>
                  <a:pt x="3876381" y="5998989"/>
                </a:lnTo>
                <a:lnTo>
                  <a:pt x="3945797" y="5982258"/>
                </a:lnTo>
                <a:lnTo>
                  <a:pt x="4014275" y="5962039"/>
                </a:lnTo>
                <a:lnTo>
                  <a:pt x="4025163" y="5907633"/>
                </a:lnTo>
                <a:cubicBezTo>
                  <a:pt x="4040961" y="5797140"/>
                  <a:pt x="4031189" y="5656922"/>
                  <a:pt x="3991923" y="5510374"/>
                </a:cubicBezTo>
                <a:lnTo>
                  <a:pt x="3985271" y="5491086"/>
                </a:lnTo>
                <a:lnTo>
                  <a:pt x="4017551" y="5479272"/>
                </a:lnTo>
                <a:lnTo>
                  <a:pt x="4051377" y="5468352"/>
                </a:lnTo>
                <a:lnTo>
                  <a:pt x="4051377" y="5468351"/>
                </a:lnTo>
                <a:lnTo>
                  <a:pt x="4037295" y="5472896"/>
                </a:lnTo>
                <a:lnTo>
                  <a:pt x="4062507" y="5462818"/>
                </a:lnTo>
                <a:lnTo>
                  <a:pt x="4143603" y="5433136"/>
                </a:lnTo>
                <a:lnTo>
                  <a:pt x="4176981" y="5417057"/>
                </a:lnTo>
                <a:lnTo>
                  <a:pt x="4192505" y="5410852"/>
                </a:lnTo>
                <a:lnTo>
                  <a:pt x="4190977" y="5411634"/>
                </a:lnTo>
                <a:lnTo>
                  <a:pt x="4178669" y="5416439"/>
                </a:lnTo>
                <a:lnTo>
                  <a:pt x="4178669" y="5416442"/>
                </a:lnTo>
                <a:lnTo>
                  <a:pt x="4190975" y="5411639"/>
                </a:lnTo>
                <a:lnTo>
                  <a:pt x="4234805" y="5389202"/>
                </a:lnTo>
                <a:lnTo>
                  <a:pt x="4264945" y="5374684"/>
                </a:lnTo>
                <a:lnTo>
                  <a:pt x="4274105" y="5393488"/>
                </a:lnTo>
                <a:cubicBezTo>
                  <a:pt x="4349963" y="5524879"/>
                  <a:pt x="4442203" y="5630938"/>
                  <a:pt x="4531505" y="5697898"/>
                </a:cubicBezTo>
                <a:lnTo>
                  <a:pt x="4577675" y="5728671"/>
                </a:lnTo>
                <a:lnTo>
                  <a:pt x="4640393" y="5694544"/>
                </a:lnTo>
                <a:lnTo>
                  <a:pt x="4701307" y="5657292"/>
                </a:lnTo>
                <a:lnTo>
                  <a:pt x="4697741" y="5601921"/>
                </a:lnTo>
                <a:cubicBezTo>
                  <a:pt x="4684403" y="5491102"/>
                  <a:pt x="4638673" y="5358192"/>
                  <a:pt x="4562815" y="5226803"/>
                </a:cubicBezTo>
                <a:lnTo>
                  <a:pt x="4552425" y="5211415"/>
                </a:lnTo>
                <a:lnTo>
                  <a:pt x="4555211" y="5209722"/>
                </a:lnTo>
                <a:lnTo>
                  <a:pt x="4593549" y="5181053"/>
                </a:lnTo>
                <a:lnTo>
                  <a:pt x="4618017" y="5165232"/>
                </a:lnTo>
                <a:lnTo>
                  <a:pt x="4618395" y="5164987"/>
                </a:lnTo>
                <a:lnTo>
                  <a:pt x="4620097" y="5163886"/>
                </a:lnTo>
                <a:lnTo>
                  <a:pt x="4630413" y="5155629"/>
                </a:lnTo>
                <a:lnTo>
                  <a:pt x="4620097" y="5163885"/>
                </a:lnTo>
                <a:lnTo>
                  <a:pt x="4618395" y="5164987"/>
                </a:lnTo>
                <a:lnTo>
                  <a:pt x="4618019" y="5165230"/>
                </a:lnTo>
                <a:lnTo>
                  <a:pt x="4680699" y="5115885"/>
                </a:lnTo>
                <a:lnTo>
                  <a:pt x="4741755" y="5070228"/>
                </a:lnTo>
                <a:lnTo>
                  <a:pt x="4791429" y="5025082"/>
                </a:lnTo>
                <a:lnTo>
                  <a:pt x="4805135" y="5040865"/>
                </a:lnTo>
                <a:cubicBezTo>
                  <a:pt x="4912415" y="5148144"/>
                  <a:pt x="5028961" y="5226715"/>
                  <a:pt x="5132549" y="5268282"/>
                </a:cubicBezTo>
                <a:lnTo>
                  <a:pt x="5185111" y="5286057"/>
                </a:lnTo>
                <a:lnTo>
                  <a:pt x="5236861" y="5236858"/>
                </a:lnTo>
                <a:lnTo>
                  <a:pt x="5286055" y="5185110"/>
                </a:lnTo>
                <a:lnTo>
                  <a:pt x="5268283" y="5132550"/>
                </a:lnTo>
                <a:cubicBezTo>
                  <a:pt x="5226717" y="5028960"/>
                  <a:pt x="5148145" y="4912414"/>
                  <a:pt x="5040867" y="4805134"/>
                </a:cubicBezTo>
                <a:lnTo>
                  <a:pt x="5025083" y="4791427"/>
                </a:lnTo>
                <a:lnTo>
                  <a:pt x="5070229" y="4741755"/>
                </a:lnTo>
                <a:lnTo>
                  <a:pt x="5076749" y="4733033"/>
                </a:lnTo>
                <a:lnTo>
                  <a:pt x="5076755" y="4733027"/>
                </a:lnTo>
                <a:lnTo>
                  <a:pt x="5076753" y="4733029"/>
                </a:lnTo>
                <a:lnTo>
                  <a:pt x="5077115" y="4732628"/>
                </a:lnTo>
                <a:lnTo>
                  <a:pt x="5079913" y="4729535"/>
                </a:lnTo>
                <a:lnTo>
                  <a:pt x="5087739" y="4718890"/>
                </a:lnTo>
                <a:lnTo>
                  <a:pt x="5088947" y="4720003"/>
                </a:lnTo>
                <a:lnTo>
                  <a:pt x="5088947" y="4720002"/>
                </a:lnTo>
                <a:lnTo>
                  <a:pt x="5087739" y="4718889"/>
                </a:lnTo>
                <a:lnTo>
                  <a:pt x="5079911" y="4729534"/>
                </a:lnTo>
                <a:lnTo>
                  <a:pt x="5077115" y="4732628"/>
                </a:lnTo>
                <a:lnTo>
                  <a:pt x="5076755" y="4733027"/>
                </a:lnTo>
                <a:lnTo>
                  <a:pt x="5084867" y="4722179"/>
                </a:lnTo>
                <a:lnTo>
                  <a:pt x="5112845" y="4689674"/>
                </a:lnTo>
                <a:lnTo>
                  <a:pt x="5170329" y="4607892"/>
                </a:lnTo>
                <a:lnTo>
                  <a:pt x="5181057" y="4593545"/>
                </a:lnTo>
                <a:lnTo>
                  <a:pt x="5163885" y="4620101"/>
                </a:lnTo>
                <a:lnTo>
                  <a:pt x="5155627" y="4630416"/>
                </a:lnTo>
                <a:lnTo>
                  <a:pt x="5155629" y="4630417"/>
                </a:lnTo>
                <a:lnTo>
                  <a:pt x="5163885" y="4620101"/>
                </a:lnTo>
                <a:lnTo>
                  <a:pt x="5181063" y="4593537"/>
                </a:lnTo>
                <a:lnTo>
                  <a:pt x="5209723" y="4555211"/>
                </a:lnTo>
                <a:lnTo>
                  <a:pt x="5211413" y="4552427"/>
                </a:lnTo>
                <a:lnTo>
                  <a:pt x="5226801" y="4562819"/>
                </a:lnTo>
                <a:cubicBezTo>
                  <a:pt x="5358193" y="4638677"/>
                  <a:pt x="5491103" y="4684405"/>
                  <a:pt x="5601921" y="4697745"/>
                </a:cubicBezTo>
                <a:lnTo>
                  <a:pt x="5657291" y="4701310"/>
                </a:lnTo>
                <a:lnTo>
                  <a:pt x="5694543" y="4640395"/>
                </a:lnTo>
                <a:lnTo>
                  <a:pt x="5728671" y="4577678"/>
                </a:lnTo>
                <a:lnTo>
                  <a:pt x="5697897" y="4531507"/>
                </a:lnTo>
                <a:cubicBezTo>
                  <a:pt x="5630939" y="4442206"/>
                  <a:pt x="5524879" y="4349967"/>
                  <a:pt x="5393489" y="4274108"/>
                </a:cubicBezTo>
                <a:lnTo>
                  <a:pt x="5374683" y="4264946"/>
                </a:lnTo>
                <a:lnTo>
                  <a:pt x="5389185" y="4234839"/>
                </a:lnTo>
                <a:lnTo>
                  <a:pt x="5396845" y="4219874"/>
                </a:lnTo>
                <a:lnTo>
                  <a:pt x="5410469" y="4193263"/>
                </a:lnTo>
                <a:lnTo>
                  <a:pt x="5410437" y="4193324"/>
                </a:lnTo>
                <a:lnTo>
                  <a:pt x="5396845" y="4219874"/>
                </a:lnTo>
                <a:lnTo>
                  <a:pt x="5393243" y="4226911"/>
                </a:lnTo>
                <a:lnTo>
                  <a:pt x="5395659" y="4221404"/>
                </a:lnTo>
                <a:lnTo>
                  <a:pt x="5433137" y="4143603"/>
                </a:lnTo>
                <a:lnTo>
                  <a:pt x="5450115" y="4097213"/>
                </a:lnTo>
                <a:lnTo>
                  <a:pt x="5459521" y="4075762"/>
                </a:lnTo>
                <a:lnTo>
                  <a:pt x="5459123" y="4075638"/>
                </a:lnTo>
                <a:lnTo>
                  <a:pt x="5464427" y="4063537"/>
                </a:lnTo>
                <a:lnTo>
                  <a:pt x="5479285" y="4017518"/>
                </a:lnTo>
                <a:lnTo>
                  <a:pt x="5491087" y="3985268"/>
                </a:lnTo>
                <a:lnTo>
                  <a:pt x="5510377" y="3991922"/>
                </a:lnTo>
                <a:cubicBezTo>
                  <a:pt x="5656923" y="4031189"/>
                  <a:pt x="5797141" y="4040959"/>
                  <a:pt x="5907635" y="4025162"/>
                </a:cubicBezTo>
                <a:lnTo>
                  <a:pt x="5962041" y="4014274"/>
                </a:lnTo>
                <a:lnTo>
                  <a:pt x="5982259" y="3945794"/>
                </a:lnTo>
                <a:lnTo>
                  <a:pt x="5998989" y="3876381"/>
                </a:lnTo>
                <a:lnTo>
                  <a:pt x="5957315" y="3839749"/>
                </a:lnTo>
                <a:cubicBezTo>
                  <a:pt x="5869525" y="3770820"/>
                  <a:pt x="5743205" y="3709174"/>
                  <a:pt x="5596659" y="3669907"/>
                </a:cubicBezTo>
                <a:lnTo>
                  <a:pt x="5577765" y="3666244"/>
                </a:lnTo>
                <a:lnTo>
                  <a:pt x="5584023" y="3625242"/>
                </a:lnTo>
                <a:lnTo>
                  <a:pt x="5592675" y="3584913"/>
                </a:lnTo>
                <a:lnTo>
                  <a:pt x="5594131" y="3571780"/>
                </a:lnTo>
                <a:lnTo>
                  <a:pt x="5595021" y="3571981"/>
                </a:lnTo>
                <a:lnTo>
                  <a:pt x="5595021" y="3571980"/>
                </a:lnTo>
                <a:lnTo>
                  <a:pt x="5594435" y="3571848"/>
                </a:lnTo>
                <a:lnTo>
                  <a:pt x="5600431" y="3517727"/>
                </a:lnTo>
                <a:lnTo>
                  <a:pt x="5611049" y="3448154"/>
                </a:lnTo>
                <a:lnTo>
                  <a:pt x="5615219" y="3365584"/>
                </a:lnTo>
                <a:lnTo>
                  <a:pt x="5636525" y="3367084"/>
                </a:lnTo>
                <a:cubicBezTo>
                  <a:pt x="5788239" y="3367084"/>
                  <a:pt x="5926209" y="3340231"/>
                  <a:pt x="6028849" y="3296374"/>
                </a:cubicBezTo>
                <a:lnTo>
                  <a:pt x="6078583" y="3271776"/>
                </a:lnTo>
                <a:lnTo>
                  <a:pt x="6080389" y="3200396"/>
                </a:lnTo>
                <a:lnTo>
                  <a:pt x="6078583" y="3129020"/>
                </a:lnTo>
                <a:lnTo>
                  <a:pt x="6028849" y="3104421"/>
                </a:lnTo>
                <a:cubicBezTo>
                  <a:pt x="5926209" y="3060564"/>
                  <a:pt x="5788241" y="3033712"/>
                  <a:pt x="5636525" y="3033712"/>
                </a:cubicBezTo>
                <a:lnTo>
                  <a:pt x="5615219" y="3035211"/>
                </a:lnTo>
                <a:lnTo>
                  <a:pt x="5611049" y="2952646"/>
                </a:lnTo>
                <a:lnTo>
                  <a:pt x="5605347" y="2915284"/>
                </a:lnTo>
                <a:lnTo>
                  <a:pt x="5601085" y="2867547"/>
                </a:lnTo>
                <a:lnTo>
                  <a:pt x="5585501" y="2785252"/>
                </a:lnTo>
                <a:lnTo>
                  <a:pt x="5584025" y="2775578"/>
                </a:lnTo>
                <a:lnTo>
                  <a:pt x="5592673" y="2815887"/>
                </a:lnTo>
                <a:lnTo>
                  <a:pt x="5592673" y="2815885"/>
                </a:lnTo>
                <a:lnTo>
                  <a:pt x="5584025" y="2775575"/>
                </a:lnTo>
                <a:lnTo>
                  <a:pt x="5577765" y="2734553"/>
                </a:lnTo>
                <a:lnTo>
                  <a:pt x="5596659" y="2730890"/>
                </a:lnTo>
                <a:cubicBezTo>
                  <a:pt x="5743205" y="2691623"/>
                  <a:pt x="5869523" y="2629977"/>
                  <a:pt x="5957315" y="2561050"/>
                </a:cubicBezTo>
                <a:lnTo>
                  <a:pt x="5998987" y="2524417"/>
                </a:lnTo>
                <a:lnTo>
                  <a:pt x="5982257" y="2455001"/>
                </a:lnTo>
                <a:lnTo>
                  <a:pt x="5962039" y="2386522"/>
                </a:lnTo>
                <a:lnTo>
                  <a:pt x="5907633" y="2375634"/>
                </a:lnTo>
                <a:cubicBezTo>
                  <a:pt x="5797139" y="2359837"/>
                  <a:pt x="5656921" y="2369608"/>
                  <a:pt x="5510375" y="2408875"/>
                </a:cubicBezTo>
                <a:lnTo>
                  <a:pt x="5491085" y="2415527"/>
                </a:lnTo>
                <a:lnTo>
                  <a:pt x="5479283" y="2383279"/>
                </a:lnTo>
                <a:lnTo>
                  <a:pt x="5475101" y="2370329"/>
                </a:lnTo>
                <a:lnTo>
                  <a:pt x="5468477" y="2353758"/>
                </a:lnTo>
                <a:lnTo>
                  <a:pt x="5433135" y="2257197"/>
                </a:lnTo>
                <a:lnTo>
                  <a:pt x="5413989" y="2217451"/>
                </a:lnTo>
                <a:lnTo>
                  <a:pt x="5408455" y="2203606"/>
                </a:lnTo>
                <a:lnTo>
                  <a:pt x="5389221" y="2166033"/>
                </a:lnTo>
                <a:lnTo>
                  <a:pt x="5374681" y="2135854"/>
                </a:lnTo>
                <a:lnTo>
                  <a:pt x="5393487" y="2126692"/>
                </a:lnTo>
                <a:cubicBezTo>
                  <a:pt x="5524877" y="2050835"/>
                  <a:pt x="5630935" y="1958594"/>
                  <a:pt x="5697897" y="1869292"/>
                </a:cubicBezTo>
                <a:lnTo>
                  <a:pt x="5728669" y="1823122"/>
                </a:lnTo>
                <a:lnTo>
                  <a:pt x="5694541" y="1760403"/>
                </a:lnTo>
                <a:lnTo>
                  <a:pt x="5657289" y="1699489"/>
                </a:lnTo>
                <a:lnTo>
                  <a:pt x="5601919" y="1703055"/>
                </a:lnTo>
                <a:cubicBezTo>
                  <a:pt x="5491101" y="1716392"/>
                  <a:pt x="5358189" y="1762123"/>
                  <a:pt x="5226801" y="1837981"/>
                </a:cubicBezTo>
                <a:lnTo>
                  <a:pt x="5211413" y="1848371"/>
                </a:lnTo>
                <a:lnTo>
                  <a:pt x="5209723" y="1845589"/>
                </a:lnTo>
                <a:lnTo>
                  <a:pt x="5181063" y="1807263"/>
                </a:lnTo>
                <a:lnTo>
                  <a:pt x="5168091" y="1787205"/>
                </a:lnTo>
                <a:lnTo>
                  <a:pt x="5127657" y="1735845"/>
                </a:lnTo>
                <a:lnTo>
                  <a:pt x="5070229" y="1659046"/>
                </a:lnTo>
                <a:lnTo>
                  <a:pt x="5025083" y="1609372"/>
                </a:lnTo>
                <a:lnTo>
                  <a:pt x="5040865" y="1595667"/>
                </a:lnTo>
                <a:cubicBezTo>
                  <a:pt x="5148145" y="1488388"/>
                  <a:pt x="5226715" y="1371840"/>
                  <a:pt x="5268281" y="1268253"/>
                </a:cubicBezTo>
                <a:lnTo>
                  <a:pt x="5286055" y="1215690"/>
                </a:lnTo>
                <a:lnTo>
                  <a:pt x="5236859" y="1163941"/>
                </a:lnTo>
                <a:lnTo>
                  <a:pt x="5185111" y="1114746"/>
                </a:lnTo>
                <a:lnTo>
                  <a:pt x="5132549" y="1132520"/>
                </a:lnTo>
                <a:cubicBezTo>
                  <a:pt x="5028959" y="1174084"/>
                  <a:pt x="4912413" y="1252657"/>
                  <a:pt x="4805135" y="1359937"/>
                </a:cubicBezTo>
                <a:lnTo>
                  <a:pt x="4791429" y="1375719"/>
                </a:lnTo>
                <a:lnTo>
                  <a:pt x="4741755" y="1330572"/>
                </a:lnTo>
                <a:lnTo>
                  <a:pt x="4716719" y="1311852"/>
                </a:lnTo>
                <a:lnTo>
                  <a:pt x="4689247" y="1288203"/>
                </a:lnTo>
                <a:lnTo>
                  <a:pt x="4620095" y="1239597"/>
                </a:lnTo>
                <a:lnTo>
                  <a:pt x="4555211" y="1191078"/>
                </a:lnTo>
                <a:lnTo>
                  <a:pt x="4552425" y="1189386"/>
                </a:lnTo>
                <a:lnTo>
                  <a:pt x="4562815" y="1173999"/>
                </a:lnTo>
                <a:cubicBezTo>
                  <a:pt x="4638675" y="1042610"/>
                  <a:pt x="4684403" y="909700"/>
                  <a:pt x="4697743" y="798881"/>
                </a:cubicBezTo>
                <a:lnTo>
                  <a:pt x="4701307" y="743509"/>
                </a:lnTo>
                <a:lnTo>
                  <a:pt x="4640393" y="706257"/>
                </a:lnTo>
                <a:lnTo>
                  <a:pt x="4577675" y="672131"/>
                </a:lnTo>
                <a:lnTo>
                  <a:pt x="4531505" y="702904"/>
                </a:lnTo>
                <a:cubicBezTo>
                  <a:pt x="4442203" y="769864"/>
                  <a:pt x="4349965" y="875922"/>
                  <a:pt x="4274105" y="1007313"/>
                </a:cubicBezTo>
                <a:lnTo>
                  <a:pt x="4264945" y="1026118"/>
                </a:lnTo>
                <a:lnTo>
                  <a:pt x="4234731" y="1011563"/>
                </a:lnTo>
                <a:lnTo>
                  <a:pt x="4232817" y="1010583"/>
                </a:lnTo>
                <a:lnTo>
                  <a:pt x="4231481" y="1009997"/>
                </a:lnTo>
                <a:lnTo>
                  <a:pt x="4143603" y="967664"/>
                </a:lnTo>
                <a:lnTo>
                  <a:pt x="4091227" y="948495"/>
                </a:lnTo>
                <a:lnTo>
                  <a:pt x="4075645" y="941661"/>
                </a:lnTo>
                <a:lnTo>
                  <a:pt x="4075639" y="941681"/>
                </a:lnTo>
                <a:lnTo>
                  <a:pt x="4063537" y="936376"/>
                </a:lnTo>
                <a:lnTo>
                  <a:pt x="4017593" y="921545"/>
                </a:lnTo>
                <a:lnTo>
                  <a:pt x="3985271" y="909714"/>
                </a:lnTo>
                <a:lnTo>
                  <a:pt x="3991923" y="890428"/>
                </a:lnTo>
                <a:cubicBezTo>
                  <a:pt x="4031189" y="743880"/>
                  <a:pt x="4040961" y="603661"/>
                  <a:pt x="4025163" y="493169"/>
                </a:cubicBezTo>
                <a:lnTo>
                  <a:pt x="4014275" y="438762"/>
                </a:lnTo>
                <a:lnTo>
                  <a:pt x="3945795" y="418544"/>
                </a:lnTo>
                <a:lnTo>
                  <a:pt x="3876381" y="401812"/>
                </a:lnTo>
                <a:lnTo>
                  <a:pt x="3839749" y="443487"/>
                </a:lnTo>
                <a:cubicBezTo>
                  <a:pt x="3770821" y="531278"/>
                  <a:pt x="3709175" y="657597"/>
                  <a:pt x="3669907" y="804142"/>
                </a:cubicBezTo>
                <a:lnTo>
                  <a:pt x="3666245" y="823035"/>
                </a:lnTo>
                <a:lnTo>
                  <a:pt x="3625205" y="816772"/>
                </a:lnTo>
                <a:lnTo>
                  <a:pt x="3584913" y="808128"/>
                </a:lnTo>
                <a:lnTo>
                  <a:pt x="3571781" y="806671"/>
                </a:lnTo>
                <a:lnTo>
                  <a:pt x="3572001" y="805688"/>
                </a:lnTo>
                <a:lnTo>
                  <a:pt x="3572001" y="805687"/>
                </a:lnTo>
                <a:lnTo>
                  <a:pt x="3571785" y="806651"/>
                </a:lnTo>
                <a:lnTo>
                  <a:pt x="3524735" y="801438"/>
                </a:lnTo>
                <a:lnTo>
                  <a:pt x="3448155" y="789751"/>
                </a:lnTo>
                <a:lnTo>
                  <a:pt x="3365583" y="785581"/>
                </a:lnTo>
                <a:lnTo>
                  <a:pt x="3367083" y="764276"/>
                </a:lnTo>
                <a:cubicBezTo>
                  <a:pt x="3367083" y="612560"/>
                  <a:pt x="3340231" y="474591"/>
                  <a:pt x="3296373" y="371951"/>
                </a:cubicBezTo>
                <a:lnTo>
                  <a:pt x="3271775" y="322217"/>
                </a:lnTo>
                <a:close/>
                <a:moveTo>
                  <a:pt x="3200397" y="228971"/>
                </a:moveTo>
                <a:lnTo>
                  <a:pt x="3296615" y="231404"/>
                </a:lnTo>
                <a:lnTo>
                  <a:pt x="3296615" y="231404"/>
                </a:lnTo>
                <a:lnTo>
                  <a:pt x="3297743" y="231433"/>
                </a:lnTo>
                <a:lnTo>
                  <a:pt x="3299555" y="233404"/>
                </a:lnTo>
                <a:lnTo>
                  <a:pt x="3302355" y="235310"/>
                </a:lnTo>
                <a:lnTo>
                  <a:pt x="3313633" y="248727"/>
                </a:lnTo>
                <a:lnTo>
                  <a:pt x="3336221" y="273308"/>
                </a:lnTo>
                <a:lnTo>
                  <a:pt x="3340357" y="280516"/>
                </a:lnTo>
                <a:lnTo>
                  <a:pt x="3346849" y="288241"/>
                </a:lnTo>
                <a:lnTo>
                  <a:pt x="3367507" y="325595"/>
                </a:lnTo>
                <a:lnTo>
                  <a:pt x="3366165" y="325492"/>
                </a:lnTo>
                <a:lnTo>
                  <a:pt x="3387823" y="363240"/>
                </a:lnTo>
                <a:cubicBezTo>
                  <a:pt x="3422399" y="440849"/>
                  <a:pt x="3447023" y="539850"/>
                  <a:pt x="3457175" y="650333"/>
                </a:cubicBezTo>
                <a:lnTo>
                  <a:pt x="3459527" y="702320"/>
                </a:lnTo>
                <a:lnTo>
                  <a:pt x="3597523" y="717608"/>
                </a:lnTo>
                <a:lnTo>
                  <a:pt x="3596685" y="720251"/>
                </a:lnTo>
                <a:lnTo>
                  <a:pt x="3596687" y="720250"/>
                </a:lnTo>
                <a:lnTo>
                  <a:pt x="3612377" y="670765"/>
                </a:lnTo>
                <a:cubicBezTo>
                  <a:pt x="3650777" y="566673"/>
                  <a:pt x="3700185" y="477419"/>
                  <a:pt x="3753669" y="411403"/>
                </a:cubicBezTo>
                <a:lnTo>
                  <a:pt x="3784359" y="380548"/>
                </a:lnTo>
                <a:lnTo>
                  <a:pt x="3783037" y="380299"/>
                </a:lnTo>
                <a:lnTo>
                  <a:pt x="3812659" y="349565"/>
                </a:lnTo>
                <a:lnTo>
                  <a:pt x="3820931" y="343784"/>
                </a:lnTo>
                <a:lnTo>
                  <a:pt x="3826791" y="337892"/>
                </a:lnTo>
                <a:lnTo>
                  <a:pt x="3854971" y="319994"/>
                </a:lnTo>
                <a:lnTo>
                  <a:pt x="3869337" y="309954"/>
                </a:lnTo>
                <a:lnTo>
                  <a:pt x="3872533" y="308839"/>
                </a:lnTo>
                <a:lnTo>
                  <a:pt x="3874795" y="307402"/>
                </a:lnTo>
                <a:lnTo>
                  <a:pt x="3875891" y="307668"/>
                </a:lnTo>
                <a:lnTo>
                  <a:pt x="3875891" y="307666"/>
                </a:lnTo>
                <a:lnTo>
                  <a:pt x="3969459" y="330220"/>
                </a:lnTo>
                <a:lnTo>
                  <a:pt x="3969461" y="330220"/>
                </a:lnTo>
                <a:lnTo>
                  <a:pt x="3974989" y="331852"/>
                </a:lnTo>
                <a:lnTo>
                  <a:pt x="4061769" y="357471"/>
                </a:lnTo>
                <a:lnTo>
                  <a:pt x="4062853" y="357793"/>
                </a:lnTo>
                <a:lnTo>
                  <a:pt x="4064095" y="360170"/>
                </a:lnTo>
                <a:lnTo>
                  <a:pt x="4066305" y="362731"/>
                </a:lnTo>
                <a:lnTo>
                  <a:pt x="4073713" y="378584"/>
                </a:lnTo>
                <a:lnTo>
                  <a:pt x="4089183" y="408199"/>
                </a:lnTo>
                <a:lnTo>
                  <a:pt x="4091315" y="416243"/>
                </a:lnTo>
                <a:lnTo>
                  <a:pt x="4095581" y="425373"/>
                </a:lnTo>
                <a:lnTo>
                  <a:pt x="4105867" y="466802"/>
                </a:lnTo>
                <a:lnTo>
                  <a:pt x="4104599" y="466358"/>
                </a:lnTo>
                <a:lnTo>
                  <a:pt x="4115751" y="508423"/>
                </a:lnTo>
                <a:cubicBezTo>
                  <a:pt x="4129063" y="592336"/>
                  <a:pt x="4127225" y="694336"/>
                  <a:pt x="4108435" y="803682"/>
                </a:cubicBezTo>
                <a:lnTo>
                  <a:pt x="4097495" y="853399"/>
                </a:lnTo>
                <a:lnTo>
                  <a:pt x="4097497" y="853399"/>
                </a:lnTo>
                <a:lnTo>
                  <a:pt x="4097875" y="851677"/>
                </a:lnTo>
                <a:lnTo>
                  <a:pt x="4225025" y="907433"/>
                </a:lnTo>
                <a:lnTo>
                  <a:pt x="4253057" y="863589"/>
                </a:lnTo>
                <a:cubicBezTo>
                  <a:pt x="4317089" y="772983"/>
                  <a:pt x="4387915" y="699558"/>
                  <a:pt x="4456663" y="649635"/>
                </a:cubicBezTo>
                <a:lnTo>
                  <a:pt x="4494293" y="627775"/>
                </a:lnTo>
                <a:lnTo>
                  <a:pt x="4493079" y="627192"/>
                </a:lnTo>
                <a:lnTo>
                  <a:pt x="4529647" y="605169"/>
                </a:lnTo>
                <a:lnTo>
                  <a:pt x="4539133" y="601727"/>
                </a:lnTo>
                <a:lnTo>
                  <a:pt x="4546319" y="597552"/>
                </a:lnTo>
                <a:lnTo>
                  <a:pt x="4578169" y="587557"/>
                </a:lnTo>
                <a:lnTo>
                  <a:pt x="4594645" y="581578"/>
                </a:lnTo>
                <a:lnTo>
                  <a:pt x="4598023" y="581329"/>
                </a:lnTo>
                <a:lnTo>
                  <a:pt x="4600577" y="580527"/>
                </a:lnTo>
                <a:lnTo>
                  <a:pt x="4601569" y="581066"/>
                </a:lnTo>
                <a:lnTo>
                  <a:pt x="4601569" y="581066"/>
                </a:lnTo>
                <a:lnTo>
                  <a:pt x="4686113" y="627068"/>
                </a:lnTo>
                <a:lnTo>
                  <a:pt x="4686113" y="627067"/>
                </a:lnTo>
                <a:lnTo>
                  <a:pt x="4691029" y="630074"/>
                </a:lnTo>
                <a:lnTo>
                  <a:pt x="4768221" y="677282"/>
                </a:lnTo>
                <a:lnTo>
                  <a:pt x="4769187" y="677873"/>
                </a:lnTo>
                <a:lnTo>
                  <a:pt x="4769771" y="680491"/>
                </a:lnTo>
                <a:lnTo>
                  <a:pt x="4771241" y="683537"/>
                </a:lnTo>
                <a:lnTo>
                  <a:pt x="4774295" y="700768"/>
                </a:lnTo>
                <a:lnTo>
                  <a:pt x="4781571" y="733377"/>
                </a:lnTo>
                <a:lnTo>
                  <a:pt x="4781551" y="741699"/>
                </a:lnTo>
                <a:lnTo>
                  <a:pt x="4783309" y="751623"/>
                </a:lnTo>
                <a:lnTo>
                  <a:pt x="4782521" y="794301"/>
                </a:lnTo>
                <a:lnTo>
                  <a:pt x="4781409" y="793541"/>
                </a:lnTo>
                <a:lnTo>
                  <a:pt x="4781295" y="837061"/>
                </a:lnTo>
                <a:cubicBezTo>
                  <a:pt x="4772433" y="921561"/>
                  <a:pt x="4744259" y="1019611"/>
                  <a:pt x="4697809" y="1120368"/>
                </a:cubicBezTo>
                <a:lnTo>
                  <a:pt x="4674175" y="1165946"/>
                </a:lnTo>
                <a:lnTo>
                  <a:pt x="4745433" y="1216032"/>
                </a:lnTo>
                <a:lnTo>
                  <a:pt x="4784643" y="1249784"/>
                </a:lnTo>
                <a:lnTo>
                  <a:pt x="4822001" y="1215662"/>
                </a:lnTo>
                <a:cubicBezTo>
                  <a:pt x="4907303" y="1144717"/>
                  <a:pt x="4994717" y="1092124"/>
                  <a:pt x="5074045" y="1061696"/>
                </a:cubicBezTo>
                <a:lnTo>
                  <a:pt x="5116051" y="1050319"/>
                </a:lnTo>
                <a:lnTo>
                  <a:pt x="5115029" y="1049442"/>
                </a:lnTo>
                <a:lnTo>
                  <a:pt x="5156051" y="1037636"/>
                </a:lnTo>
                <a:lnTo>
                  <a:pt x="5166103" y="1036764"/>
                </a:lnTo>
                <a:lnTo>
                  <a:pt x="5174123" y="1034593"/>
                </a:lnTo>
                <a:lnTo>
                  <a:pt x="5207479" y="1033182"/>
                </a:lnTo>
                <a:lnTo>
                  <a:pt x="5224939" y="1031671"/>
                </a:lnTo>
                <a:lnTo>
                  <a:pt x="5228267" y="1032303"/>
                </a:lnTo>
                <a:lnTo>
                  <a:pt x="5230943" y="1032189"/>
                </a:lnTo>
                <a:lnTo>
                  <a:pt x="5231759" y="1032968"/>
                </a:lnTo>
                <a:lnTo>
                  <a:pt x="5231761" y="1032968"/>
                </a:lnTo>
                <a:lnTo>
                  <a:pt x="5301517" y="1099283"/>
                </a:lnTo>
                <a:lnTo>
                  <a:pt x="5301517" y="1099284"/>
                </a:lnTo>
                <a:lnTo>
                  <a:pt x="5305489" y="1103461"/>
                </a:lnTo>
                <a:lnTo>
                  <a:pt x="5367831" y="1169039"/>
                </a:lnTo>
                <a:lnTo>
                  <a:pt x="5368611" y="1169859"/>
                </a:lnTo>
                <a:lnTo>
                  <a:pt x="5368495" y="1172537"/>
                </a:lnTo>
                <a:lnTo>
                  <a:pt x="5369129" y="1175861"/>
                </a:lnTo>
                <a:lnTo>
                  <a:pt x="5367619" y="1193294"/>
                </a:lnTo>
                <a:lnTo>
                  <a:pt x="5366209" y="1226676"/>
                </a:lnTo>
                <a:lnTo>
                  <a:pt x="5364033" y="1234708"/>
                </a:lnTo>
                <a:lnTo>
                  <a:pt x="5363165" y="1244749"/>
                </a:lnTo>
                <a:lnTo>
                  <a:pt x="5351357" y="1285770"/>
                </a:lnTo>
                <a:lnTo>
                  <a:pt x="5350481" y="1284749"/>
                </a:lnTo>
                <a:lnTo>
                  <a:pt x="5339105" y="1326757"/>
                </a:lnTo>
                <a:cubicBezTo>
                  <a:pt x="5308677" y="1406083"/>
                  <a:pt x="5256085" y="1493499"/>
                  <a:pt x="5185139" y="1578800"/>
                </a:cubicBezTo>
                <a:lnTo>
                  <a:pt x="5147869" y="1619605"/>
                </a:lnTo>
                <a:lnTo>
                  <a:pt x="5147871" y="1619606"/>
                </a:lnTo>
                <a:lnTo>
                  <a:pt x="5150301" y="1616944"/>
                </a:lnTo>
                <a:lnTo>
                  <a:pt x="5236127" y="1725962"/>
                </a:lnTo>
                <a:lnTo>
                  <a:pt x="5280433" y="1702988"/>
                </a:lnTo>
                <a:cubicBezTo>
                  <a:pt x="5381191" y="1656541"/>
                  <a:pt x="5479239" y="1628367"/>
                  <a:pt x="5563739" y="1619506"/>
                </a:cubicBezTo>
                <a:lnTo>
                  <a:pt x="5607257" y="1619389"/>
                </a:lnTo>
                <a:lnTo>
                  <a:pt x="5606497" y="1618277"/>
                </a:lnTo>
                <a:lnTo>
                  <a:pt x="5649177" y="1617491"/>
                </a:lnTo>
                <a:lnTo>
                  <a:pt x="5659113" y="1619251"/>
                </a:lnTo>
                <a:lnTo>
                  <a:pt x="5667423" y="1619229"/>
                </a:lnTo>
                <a:lnTo>
                  <a:pt x="5700005" y="1626499"/>
                </a:lnTo>
                <a:lnTo>
                  <a:pt x="5717263" y="1629559"/>
                </a:lnTo>
                <a:lnTo>
                  <a:pt x="5720313" y="1631030"/>
                </a:lnTo>
                <a:lnTo>
                  <a:pt x="5722927" y="1631614"/>
                </a:lnTo>
                <a:lnTo>
                  <a:pt x="5723515" y="1632577"/>
                </a:lnTo>
                <a:lnTo>
                  <a:pt x="5723517" y="1632578"/>
                </a:lnTo>
                <a:lnTo>
                  <a:pt x="5773731" y="1714682"/>
                </a:lnTo>
                <a:lnTo>
                  <a:pt x="5776487" y="1719745"/>
                </a:lnTo>
                <a:lnTo>
                  <a:pt x="5819733" y="1799225"/>
                </a:lnTo>
                <a:lnTo>
                  <a:pt x="5820273" y="1800218"/>
                </a:lnTo>
                <a:lnTo>
                  <a:pt x="5819469" y="1802777"/>
                </a:lnTo>
                <a:lnTo>
                  <a:pt x="5819221" y="1806150"/>
                </a:lnTo>
                <a:lnTo>
                  <a:pt x="5813251" y="1822599"/>
                </a:lnTo>
                <a:lnTo>
                  <a:pt x="5803247" y="1854480"/>
                </a:lnTo>
                <a:lnTo>
                  <a:pt x="5799067" y="1861675"/>
                </a:lnTo>
                <a:lnTo>
                  <a:pt x="5795629" y="1871148"/>
                </a:lnTo>
                <a:lnTo>
                  <a:pt x="5773607" y="1907716"/>
                </a:lnTo>
                <a:lnTo>
                  <a:pt x="5773025" y="1906503"/>
                </a:lnTo>
                <a:lnTo>
                  <a:pt x="5751165" y="1944134"/>
                </a:lnTo>
                <a:cubicBezTo>
                  <a:pt x="5701241" y="2012882"/>
                  <a:pt x="5627817" y="2083709"/>
                  <a:pt x="5537211" y="2147741"/>
                </a:cubicBezTo>
                <a:lnTo>
                  <a:pt x="5495221" y="2174587"/>
                </a:lnTo>
                <a:lnTo>
                  <a:pt x="5546733" y="2303448"/>
                </a:lnTo>
                <a:lnTo>
                  <a:pt x="5544407" y="2303960"/>
                </a:lnTo>
                <a:lnTo>
                  <a:pt x="5544407" y="2303961"/>
                </a:lnTo>
                <a:lnTo>
                  <a:pt x="5597119" y="2292365"/>
                </a:lnTo>
                <a:cubicBezTo>
                  <a:pt x="5706465" y="2273574"/>
                  <a:pt x="5808465" y="2271736"/>
                  <a:pt x="5892379" y="2285047"/>
                </a:cubicBezTo>
                <a:lnTo>
                  <a:pt x="5934445" y="2296199"/>
                </a:lnTo>
                <a:lnTo>
                  <a:pt x="5933997" y="2294927"/>
                </a:lnTo>
                <a:lnTo>
                  <a:pt x="5975427" y="2305213"/>
                </a:lnTo>
                <a:lnTo>
                  <a:pt x="5984569" y="2309486"/>
                </a:lnTo>
                <a:lnTo>
                  <a:pt x="5992601" y="2311615"/>
                </a:lnTo>
                <a:lnTo>
                  <a:pt x="6022191" y="2327070"/>
                </a:lnTo>
                <a:lnTo>
                  <a:pt x="6038069" y="2334492"/>
                </a:lnTo>
                <a:lnTo>
                  <a:pt x="6040635" y="2336703"/>
                </a:lnTo>
                <a:lnTo>
                  <a:pt x="6043009" y="2337943"/>
                </a:lnTo>
                <a:lnTo>
                  <a:pt x="6043327" y="2339025"/>
                </a:lnTo>
                <a:lnTo>
                  <a:pt x="6043329" y="2339026"/>
                </a:lnTo>
                <a:lnTo>
                  <a:pt x="6070581" y="2431334"/>
                </a:lnTo>
                <a:lnTo>
                  <a:pt x="6070581" y="2431335"/>
                </a:lnTo>
                <a:lnTo>
                  <a:pt x="6071931" y="2436939"/>
                </a:lnTo>
                <a:lnTo>
                  <a:pt x="6093133" y="2524902"/>
                </a:lnTo>
                <a:lnTo>
                  <a:pt x="6093399" y="2526003"/>
                </a:lnTo>
                <a:lnTo>
                  <a:pt x="6091961" y="2528267"/>
                </a:lnTo>
                <a:lnTo>
                  <a:pt x="6090847" y="2531460"/>
                </a:lnTo>
                <a:lnTo>
                  <a:pt x="6080823" y="2545803"/>
                </a:lnTo>
                <a:lnTo>
                  <a:pt x="6062909" y="2574008"/>
                </a:lnTo>
                <a:lnTo>
                  <a:pt x="6057009" y="2579877"/>
                </a:lnTo>
                <a:lnTo>
                  <a:pt x="6051237" y="2588136"/>
                </a:lnTo>
                <a:lnTo>
                  <a:pt x="6020499" y="2617759"/>
                </a:lnTo>
                <a:lnTo>
                  <a:pt x="6020253" y="2616437"/>
                </a:lnTo>
                <a:lnTo>
                  <a:pt x="5989397" y="2647128"/>
                </a:lnTo>
                <a:cubicBezTo>
                  <a:pt x="5923381" y="2700615"/>
                  <a:pt x="5834129" y="2750020"/>
                  <a:pt x="5730037" y="2788422"/>
                </a:cubicBezTo>
                <a:lnTo>
                  <a:pt x="5681963" y="2803664"/>
                </a:lnTo>
                <a:lnTo>
                  <a:pt x="5691679" y="2854976"/>
                </a:lnTo>
                <a:lnTo>
                  <a:pt x="5699389" y="2941307"/>
                </a:lnTo>
                <a:lnTo>
                  <a:pt x="5750467" y="2943620"/>
                </a:lnTo>
                <a:cubicBezTo>
                  <a:pt x="5860951" y="2953770"/>
                  <a:pt x="5959951" y="2978395"/>
                  <a:pt x="6037561" y="3012972"/>
                </a:cubicBezTo>
                <a:lnTo>
                  <a:pt x="6075307" y="3034630"/>
                </a:lnTo>
                <a:lnTo>
                  <a:pt x="6075205" y="3033288"/>
                </a:lnTo>
                <a:lnTo>
                  <a:pt x="6112559" y="3053946"/>
                </a:lnTo>
                <a:lnTo>
                  <a:pt x="6120285" y="3060437"/>
                </a:lnTo>
                <a:lnTo>
                  <a:pt x="6127491" y="3064575"/>
                </a:lnTo>
                <a:lnTo>
                  <a:pt x="6152075" y="3087161"/>
                </a:lnTo>
                <a:lnTo>
                  <a:pt x="6165491" y="3098440"/>
                </a:lnTo>
                <a:lnTo>
                  <a:pt x="6167395" y="3101240"/>
                </a:lnTo>
                <a:lnTo>
                  <a:pt x="6169367" y="3103052"/>
                </a:lnTo>
                <a:lnTo>
                  <a:pt x="6169395" y="3104178"/>
                </a:lnTo>
                <a:lnTo>
                  <a:pt x="6169397" y="3104180"/>
                </a:lnTo>
                <a:lnTo>
                  <a:pt x="6171829" y="3200396"/>
                </a:lnTo>
                <a:lnTo>
                  <a:pt x="6171829" y="3200396"/>
                </a:lnTo>
                <a:lnTo>
                  <a:pt x="6171683" y="3206158"/>
                </a:lnTo>
                <a:lnTo>
                  <a:pt x="6169397" y="3296612"/>
                </a:lnTo>
                <a:lnTo>
                  <a:pt x="6169367" y="3297743"/>
                </a:lnTo>
                <a:lnTo>
                  <a:pt x="6167391" y="3299556"/>
                </a:lnTo>
                <a:lnTo>
                  <a:pt x="6165489" y="3302354"/>
                </a:lnTo>
                <a:lnTo>
                  <a:pt x="6152095" y="3313614"/>
                </a:lnTo>
                <a:lnTo>
                  <a:pt x="6127493" y="3336221"/>
                </a:lnTo>
                <a:lnTo>
                  <a:pt x="6120273" y="3340362"/>
                </a:lnTo>
                <a:lnTo>
                  <a:pt x="6112561" y="3346847"/>
                </a:lnTo>
                <a:lnTo>
                  <a:pt x="6075205" y="3367504"/>
                </a:lnTo>
                <a:lnTo>
                  <a:pt x="6075307" y="3366164"/>
                </a:lnTo>
                <a:lnTo>
                  <a:pt x="6037561" y="3387823"/>
                </a:lnTo>
                <a:cubicBezTo>
                  <a:pt x="5959951" y="3422399"/>
                  <a:pt x="5860951" y="3447023"/>
                  <a:pt x="5750469" y="3457174"/>
                </a:cubicBezTo>
                <a:lnTo>
                  <a:pt x="5698777" y="3459515"/>
                </a:lnTo>
                <a:lnTo>
                  <a:pt x="5683477" y="3597613"/>
                </a:lnTo>
                <a:lnTo>
                  <a:pt x="5681017" y="3596833"/>
                </a:lnTo>
                <a:lnTo>
                  <a:pt x="5681017" y="3596834"/>
                </a:lnTo>
                <a:lnTo>
                  <a:pt x="5730037" y="3612377"/>
                </a:lnTo>
                <a:cubicBezTo>
                  <a:pt x="5834129" y="3650778"/>
                  <a:pt x="5923383" y="3700186"/>
                  <a:pt x="5989399" y="3753670"/>
                </a:cubicBezTo>
                <a:lnTo>
                  <a:pt x="6020253" y="3784360"/>
                </a:lnTo>
                <a:lnTo>
                  <a:pt x="6020503" y="3783037"/>
                </a:lnTo>
                <a:lnTo>
                  <a:pt x="6051237" y="3812659"/>
                </a:lnTo>
                <a:lnTo>
                  <a:pt x="6057019" y="3820930"/>
                </a:lnTo>
                <a:lnTo>
                  <a:pt x="6062911" y="3826791"/>
                </a:lnTo>
                <a:lnTo>
                  <a:pt x="6080809" y="3854970"/>
                </a:lnTo>
                <a:lnTo>
                  <a:pt x="6090849" y="3869336"/>
                </a:lnTo>
                <a:lnTo>
                  <a:pt x="6091965" y="3872534"/>
                </a:lnTo>
                <a:lnTo>
                  <a:pt x="6093399" y="3874795"/>
                </a:lnTo>
                <a:lnTo>
                  <a:pt x="6093135" y="3875891"/>
                </a:lnTo>
                <a:lnTo>
                  <a:pt x="6093135" y="3875893"/>
                </a:lnTo>
                <a:lnTo>
                  <a:pt x="6070583" y="3969461"/>
                </a:lnTo>
                <a:lnTo>
                  <a:pt x="6070583" y="3969462"/>
                </a:lnTo>
                <a:lnTo>
                  <a:pt x="6068951" y="3974988"/>
                </a:lnTo>
                <a:lnTo>
                  <a:pt x="6043331" y="4061768"/>
                </a:lnTo>
                <a:lnTo>
                  <a:pt x="6043009" y="4062853"/>
                </a:lnTo>
                <a:lnTo>
                  <a:pt x="6040633" y="4064094"/>
                </a:lnTo>
                <a:lnTo>
                  <a:pt x="6038071" y="4066304"/>
                </a:lnTo>
                <a:lnTo>
                  <a:pt x="6022219" y="4073713"/>
                </a:lnTo>
                <a:lnTo>
                  <a:pt x="5992603" y="4089182"/>
                </a:lnTo>
                <a:lnTo>
                  <a:pt x="5984559" y="4091315"/>
                </a:lnTo>
                <a:lnTo>
                  <a:pt x="5975429" y="4095581"/>
                </a:lnTo>
                <a:lnTo>
                  <a:pt x="5934001" y="4105868"/>
                </a:lnTo>
                <a:lnTo>
                  <a:pt x="5934445" y="4104598"/>
                </a:lnTo>
                <a:lnTo>
                  <a:pt x="5892379" y="4115750"/>
                </a:lnTo>
                <a:cubicBezTo>
                  <a:pt x="5808467" y="4129062"/>
                  <a:pt x="5706467" y="4127223"/>
                  <a:pt x="5597119" y="4108433"/>
                </a:cubicBezTo>
                <a:lnTo>
                  <a:pt x="5549519" y="4097961"/>
                </a:lnTo>
                <a:lnTo>
                  <a:pt x="5493707" y="4225243"/>
                </a:lnTo>
                <a:lnTo>
                  <a:pt x="5537213" y="4253058"/>
                </a:lnTo>
                <a:cubicBezTo>
                  <a:pt x="5627819" y="4317092"/>
                  <a:pt x="5701243" y="4387918"/>
                  <a:pt x="5751167" y="4456665"/>
                </a:cubicBezTo>
                <a:lnTo>
                  <a:pt x="5773027" y="4494295"/>
                </a:lnTo>
                <a:lnTo>
                  <a:pt x="5773611" y="4493081"/>
                </a:lnTo>
                <a:lnTo>
                  <a:pt x="5795633" y="4529649"/>
                </a:lnTo>
                <a:lnTo>
                  <a:pt x="5799075" y="4539135"/>
                </a:lnTo>
                <a:lnTo>
                  <a:pt x="5803249" y="4546320"/>
                </a:lnTo>
                <a:lnTo>
                  <a:pt x="5813243" y="4578172"/>
                </a:lnTo>
                <a:lnTo>
                  <a:pt x="5819223" y="4594647"/>
                </a:lnTo>
                <a:lnTo>
                  <a:pt x="5819473" y="4598025"/>
                </a:lnTo>
                <a:lnTo>
                  <a:pt x="5820275" y="4600580"/>
                </a:lnTo>
                <a:lnTo>
                  <a:pt x="5819735" y="4601570"/>
                </a:lnTo>
                <a:lnTo>
                  <a:pt x="5819735" y="4601571"/>
                </a:lnTo>
                <a:lnTo>
                  <a:pt x="5773735" y="4686115"/>
                </a:lnTo>
                <a:lnTo>
                  <a:pt x="5773733" y="4686115"/>
                </a:lnTo>
                <a:lnTo>
                  <a:pt x="5770727" y="4691032"/>
                </a:lnTo>
                <a:lnTo>
                  <a:pt x="5723519" y="4768224"/>
                </a:lnTo>
                <a:lnTo>
                  <a:pt x="5722929" y="4769190"/>
                </a:lnTo>
                <a:lnTo>
                  <a:pt x="5720311" y="4769773"/>
                </a:lnTo>
                <a:lnTo>
                  <a:pt x="5717265" y="4771244"/>
                </a:lnTo>
                <a:lnTo>
                  <a:pt x="5700035" y="4774297"/>
                </a:lnTo>
                <a:lnTo>
                  <a:pt x="5667423" y="4781575"/>
                </a:lnTo>
                <a:lnTo>
                  <a:pt x="5659103" y="4781552"/>
                </a:lnTo>
                <a:lnTo>
                  <a:pt x="5649181" y="4783311"/>
                </a:lnTo>
                <a:lnTo>
                  <a:pt x="5606501" y="4782524"/>
                </a:lnTo>
                <a:lnTo>
                  <a:pt x="5607259" y="4781414"/>
                </a:lnTo>
                <a:lnTo>
                  <a:pt x="5563741" y="4781297"/>
                </a:lnTo>
                <a:cubicBezTo>
                  <a:pt x="5479241" y="4772436"/>
                  <a:pt x="5381193" y="4744261"/>
                  <a:pt x="5280435" y="4697811"/>
                </a:cubicBezTo>
                <a:lnTo>
                  <a:pt x="5235255" y="4674385"/>
                </a:lnTo>
                <a:lnTo>
                  <a:pt x="5185017" y="4745859"/>
                </a:lnTo>
                <a:lnTo>
                  <a:pt x="5151335" y="4784989"/>
                </a:lnTo>
                <a:lnTo>
                  <a:pt x="5185141" y="4822001"/>
                </a:lnTo>
                <a:cubicBezTo>
                  <a:pt x="5256085" y="4907303"/>
                  <a:pt x="5308677" y="4994718"/>
                  <a:pt x="5339107" y="5074045"/>
                </a:cubicBezTo>
                <a:lnTo>
                  <a:pt x="5350483" y="5116051"/>
                </a:lnTo>
                <a:lnTo>
                  <a:pt x="5351361" y="5115029"/>
                </a:lnTo>
                <a:lnTo>
                  <a:pt x="5363167" y="5156050"/>
                </a:lnTo>
                <a:lnTo>
                  <a:pt x="5364037" y="5166103"/>
                </a:lnTo>
                <a:lnTo>
                  <a:pt x="5366209" y="5174124"/>
                </a:lnTo>
                <a:lnTo>
                  <a:pt x="5367619" y="5207477"/>
                </a:lnTo>
                <a:lnTo>
                  <a:pt x="5369131" y="5224939"/>
                </a:lnTo>
                <a:lnTo>
                  <a:pt x="5368499" y="5228267"/>
                </a:lnTo>
                <a:lnTo>
                  <a:pt x="5368611" y="5230941"/>
                </a:lnTo>
                <a:lnTo>
                  <a:pt x="5367833" y="5231759"/>
                </a:lnTo>
                <a:lnTo>
                  <a:pt x="5367835" y="5231761"/>
                </a:lnTo>
                <a:lnTo>
                  <a:pt x="5301519" y="5301516"/>
                </a:lnTo>
                <a:lnTo>
                  <a:pt x="5301519" y="5301518"/>
                </a:lnTo>
                <a:lnTo>
                  <a:pt x="5297341" y="5305489"/>
                </a:lnTo>
                <a:lnTo>
                  <a:pt x="5231763" y="5367830"/>
                </a:lnTo>
                <a:lnTo>
                  <a:pt x="5230943" y="5368610"/>
                </a:lnTo>
                <a:lnTo>
                  <a:pt x="5228263" y="5368496"/>
                </a:lnTo>
                <a:lnTo>
                  <a:pt x="5224943" y="5369130"/>
                </a:lnTo>
                <a:lnTo>
                  <a:pt x="5207509" y="5367620"/>
                </a:lnTo>
                <a:lnTo>
                  <a:pt x="5174125" y="5366208"/>
                </a:lnTo>
                <a:lnTo>
                  <a:pt x="5166091" y="5364033"/>
                </a:lnTo>
                <a:lnTo>
                  <a:pt x="5156053" y="5363162"/>
                </a:lnTo>
                <a:lnTo>
                  <a:pt x="5115033" y="5351357"/>
                </a:lnTo>
                <a:lnTo>
                  <a:pt x="5116051" y="5350480"/>
                </a:lnTo>
                <a:lnTo>
                  <a:pt x="5074047" y="5339105"/>
                </a:lnTo>
                <a:cubicBezTo>
                  <a:pt x="4994719" y="5308676"/>
                  <a:pt x="4907303" y="5256086"/>
                  <a:pt x="4822003" y="5185139"/>
                </a:cubicBezTo>
                <a:lnTo>
                  <a:pt x="4784223" y="5150634"/>
                </a:lnTo>
                <a:lnTo>
                  <a:pt x="4675063" y="5236566"/>
                </a:lnTo>
                <a:lnTo>
                  <a:pt x="4674179" y="5234861"/>
                </a:lnTo>
                <a:lnTo>
                  <a:pt x="4674177" y="5234862"/>
                </a:lnTo>
                <a:lnTo>
                  <a:pt x="4697809" y="5280436"/>
                </a:lnTo>
                <a:cubicBezTo>
                  <a:pt x="4744259" y="5381192"/>
                  <a:pt x="4772433" y="5479241"/>
                  <a:pt x="4781295" y="5563740"/>
                </a:cubicBezTo>
                <a:lnTo>
                  <a:pt x="4781411" y="5607259"/>
                </a:lnTo>
                <a:lnTo>
                  <a:pt x="4782523" y="5606500"/>
                </a:lnTo>
                <a:lnTo>
                  <a:pt x="4783309" y="5649179"/>
                </a:lnTo>
                <a:lnTo>
                  <a:pt x="4781549" y="5659114"/>
                </a:lnTo>
                <a:lnTo>
                  <a:pt x="4781571" y="5667425"/>
                </a:lnTo>
                <a:lnTo>
                  <a:pt x="4774301" y="5700007"/>
                </a:lnTo>
                <a:lnTo>
                  <a:pt x="4771243" y="5717265"/>
                </a:lnTo>
                <a:lnTo>
                  <a:pt x="4769769" y="5720314"/>
                </a:lnTo>
                <a:lnTo>
                  <a:pt x="4769187" y="5722928"/>
                </a:lnTo>
                <a:lnTo>
                  <a:pt x="4768223" y="5723516"/>
                </a:lnTo>
                <a:lnTo>
                  <a:pt x="4768223" y="5723517"/>
                </a:lnTo>
                <a:lnTo>
                  <a:pt x="4686113" y="5773733"/>
                </a:lnTo>
                <a:lnTo>
                  <a:pt x="4686113" y="5773734"/>
                </a:lnTo>
                <a:lnTo>
                  <a:pt x="4681051" y="5776488"/>
                </a:lnTo>
                <a:lnTo>
                  <a:pt x="4601571" y="5819734"/>
                </a:lnTo>
                <a:lnTo>
                  <a:pt x="4600577" y="5820274"/>
                </a:lnTo>
                <a:lnTo>
                  <a:pt x="4598019" y="5819471"/>
                </a:lnTo>
                <a:lnTo>
                  <a:pt x="4594645" y="5819222"/>
                </a:lnTo>
                <a:lnTo>
                  <a:pt x="4578195" y="5813252"/>
                </a:lnTo>
                <a:lnTo>
                  <a:pt x="4546317" y="5803248"/>
                </a:lnTo>
                <a:lnTo>
                  <a:pt x="4539121" y="5799068"/>
                </a:lnTo>
                <a:lnTo>
                  <a:pt x="4529649" y="5795630"/>
                </a:lnTo>
                <a:lnTo>
                  <a:pt x="4493081" y="5773609"/>
                </a:lnTo>
                <a:lnTo>
                  <a:pt x="4494293" y="5773027"/>
                </a:lnTo>
                <a:lnTo>
                  <a:pt x="4456663" y="5751166"/>
                </a:lnTo>
                <a:cubicBezTo>
                  <a:pt x="4387915" y="5701244"/>
                  <a:pt x="4317089" y="5627819"/>
                  <a:pt x="4253055" y="5537213"/>
                </a:cubicBezTo>
                <a:lnTo>
                  <a:pt x="4226477" y="5495640"/>
                </a:lnTo>
                <a:lnTo>
                  <a:pt x="4097457" y="5547215"/>
                </a:lnTo>
                <a:lnTo>
                  <a:pt x="4097119" y="5545678"/>
                </a:lnTo>
                <a:lnTo>
                  <a:pt x="4097117" y="5545679"/>
                </a:lnTo>
                <a:lnTo>
                  <a:pt x="4108433" y="5597120"/>
                </a:lnTo>
                <a:cubicBezTo>
                  <a:pt x="4127223" y="5706466"/>
                  <a:pt x="4129061" y="5808466"/>
                  <a:pt x="4115751" y="5892379"/>
                </a:cubicBezTo>
                <a:lnTo>
                  <a:pt x="4104599" y="5934445"/>
                </a:lnTo>
                <a:lnTo>
                  <a:pt x="4105871" y="5933999"/>
                </a:lnTo>
                <a:lnTo>
                  <a:pt x="4095585" y="5975428"/>
                </a:lnTo>
                <a:lnTo>
                  <a:pt x="4091313" y="5984569"/>
                </a:lnTo>
                <a:lnTo>
                  <a:pt x="4089183" y="5992602"/>
                </a:lnTo>
                <a:lnTo>
                  <a:pt x="4073727" y="6022192"/>
                </a:lnTo>
                <a:lnTo>
                  <a:pt x="4066305" y="6038070"/>
                </a:lnTo>
                <a:lnTo>
                  <a:pt x="4064095" y="6040635"/>
                </a:lnTo>
                <a:lnTo>
                  <a:pt x="4062855" y="6043009"/>
                </a:lnTo>
                <a:lnTo>
                  <a:pt x="4061773" y="6043328"/>
                </a:lnTo>
                <a:lnTo>
                  <a:pt x="4061771" y="6043329"/>
                </a:lnTo>
                <a:lnTo>
                  <a:pt x="3969463" y="6070582"/>
                </a:lnTo>
                <a:lnTo>
                  <a:pt x="3969461" y="6070581"/>
                </a:lnTo>
                <a:lnTo>
                  <a:pt x="3963859" y="6071931"/>
                </a:lnTo>
                <a:lnTo>
                  <a:pt x="3875895" y="6093133"/>
                </a:lnTo>
                <a:lnTo>
                  <a:pt x="3874795" y="6093399"/>
                </a:lnTo>
                <a:lnTo>
                  <a:pt x="3872533" y="6091961"/>
                </a:lnTo>
                <a:lnTo>
                  <a:pt x="3869339" y="6090847"/>
                </a:lnTo>
                <a:lnTo>
                  <a:pt x="3854995" y="6080823"/>
                </a:lnTo>
                <a:lnTo>
                  <a:pt x="3826791" y="6062909"/>
                </a:lnTo>
                <a:lnTo>
                  <a:pt x="3820921" y="6057010"/>
                </a:lnTo>
                <a:lnTo>
                  <a:pt x="3812661" y="6051236"/>
                </a:lnTo>
                <a:lnTo>
                  <a:pt x="3783039" y="6020501"/>
                </a:lnTo>
                <a:lnTo>
                  <a:pt x="3784361" y="6020252"/>
                </a:lnTo>
                <a:lnTo>
                  <a:pt x="3753671" y="5989398"/>
                </a:lnTo>
                <a:cubicBezTo>
                  <a:pt x="3700185" y="5923382"/>
                  <a:pt x="3650777" y="5834128"/>
                  <a:pt x="3612377" y="5730038"/>
                </a:cubicBezTo>
                <a:lnTo>
                  <a:pt x="3597275" y="5682410"/>
                </a:lnTo>
                <a:lnTo>
                  <a:pt x="3546071" y="5692103"/>
                </a:lnTo>
                <a:lnTo>
                  <a:pt x="3459467" y="5699838"/>
                </a:lnTo>
                <a:lnTo>
                  <a:pt x="3457175" y="5750466"/>
                </a:lnTo>
                <a:cubicBezTo>
                  <a:pt x="3447023" y="5860950"/>
                  <a:pt x="3422401" y="5959950"/>
                  <a:pt x="3387825" y="6037559"/>
                </a:cubicBezTo>
                <a:lnTo>
                  <a:pt x="3366165" y="6075306"/>
                </a:lnTo>
                <a:lnTo>
                  <a:pt x="3367509" y="6075204"/>
                </a:lnTo>
                <a:lnTo>
                  <a:pt x="3346851" y="6112559"/>
                </a:lnTo>
                <a:lnTo>
                  <a:pt x="3340357" y="6120283"/>
                </a:lnTo>
                <a:lnTo>
                  <a:pt x="3336221" y="6127491"/>
                </a:lnTo>
                <a:lnTo>
                  <a:pt x="3313635" y="6152072"/>
                </a:lnTo>
                <a:lnTo>
                  <a:pt x="3302357" y="6165489"/>
                </a:lnTo>
                <a:lnTo>
                  <a:pt x="3299557" y="6167394"/>
                </a:lnTo>
                <a:lnTo>
                  <a:pt x="3297745" y="6169365"/>
                </a:lnTo>
                <a:lnTo>
                  <a:pt x="3296617" y="6169393"/>
                </a:lnTo>
                <a:lnTo>
                  <a:pt x="3296615" y="6169395"/>
                </a:lnTo>
                <a:lnTo>
                  <a:pt x="3200399" y="6171828"/>
                </a:lnTo>
                <a:lnTo>
                  <a:pt x="3200397" y="6171828"/>
                </a:lnTo>
                <a:lnTo>
                  <a:pt x="3194637" y="6171682"/>
                </a:lnTo>
                <a:lnTo>
                  <a:pt x="3104183" y="6169395"/>
                </a:lnTo>
                <a:lnTo>
                  <a:pt x="3103051" y="6169366"/>
                </a:lnTo>
                <a:lnTo>
                  <a:pt x="3101237" y="6167391"/>
                </a:lnTo>
                <a:lnTo>
                  <a:pt x="3098441" y="6165489"/>
                </a:lnTo>
                <a:lnTo>
                  <a:pt x="3087181" y="6152094"/>
                </a:lnTo>
                <a:lnTo>
                  <a:pt x="3064573" y="6127492"/>
                </a:lnTo>
                <a:lnTo>
                  <a:pt x="3060431" y="6120273"/>
                </a:lnTo>
                <a:lnTo>
                  <a:pt x="3053947" y="6112558"/>
                </a:lnTo>
                <a:lnTo>
                  <a:pt x="3033289" y="6075203"/>
                </a:lnTo>
                <a:lnTo>
                  <a:pt x="3034631" y="6075305"/>
                </a:lnTo>
                <a:lnTo>
                  <a:pt x="3012971" y="6037558"/>
                </a:lnTo>
                <a:cubicBezTo>
                  <a:pt x="2978395" y="5959951"/>
                  <a:pt x="2953771" y="5860950"/>
                  <a:pt x="2943619" y="5750466"/>
                </a:cubicBezTo>
                <a:lnTo>
                  <a:pt x="2941297" y="5699177"/>
                </a:lnTo>
                <a:lnTo>
                  <a:pt x="2803061" y="5683860"/>
                </a:lnTo>
                <a:lnTo>
                  <a:pt x="2788420" y="5730035"/>
                </a:lnTo>
                <a:cubicBezTo>
                  <a:pt x="2750019" y="5834127"/>
                  <a:pt x="2700611" y="5923380"/>
                  <a:pt x="2647126" y="5989394"/>
                </a:cubicBezTo>
                <a:lnTo>
                  <a:pt x="2616436" y="6020250"/>
                </a:lnTo>
                <a:lnTo>
                  <a:pt x="2617757" y="6020499"/>
                </a:lnTo>
                <a:lnTo>
                  <a:pt x="2588135" y="6051234"/>
                </a:lnTo>
                <a:lnTo>
                  <a:pt x="2579875" y="6057007"/>
                </a:lnTo>
                <a:lnTo>
                  <a:pt x="2574006" y="6062908"/>
                </a:lnTo>
                <a:lnTo>
                  <a:pt x="2545803" y="6080821"/>
                </a:lnTo>
                <a:lnTo>
                  <a:pt x="2531459" y="6090845"/>
                </a:lnTo>
                <a:lnTo>
                  <a:pt x="2528265" y="6091959"/>
                </a:lnTo>
                <a:lnTo>
                  <a:pt x="2526001" y="6093397"/>
                </a:lnTo>
                <a:lnTo>
                  <a:pt x="2524902" y="6093132"/>
                </a:lnTo>
                <a:lnTo>
                  <a:pt x="2436939" y="6071930"/>
                </a:lnTo>
                <a:lnTo>
                  <a:pt x="2431336" y="6070580"/>
                </a:lnTo>
                <a:lnTo>
                  <a:pt x="2431334" y="6070580"/>
                </a:lnTo>
                <a:lnTo>
                  <a:pt x="2339027" y="6043327"/>
                </a:lnTo>
                <a:lnTo>
                  <a:pt x="2339026" y="6043325"/>
                </a:lnTo>
                <a:lnTo>
                  <a:pt x="2337943" y="6043007"/>
                </a:lnTo>
                <a:lnTo>
                  <a:pt x="2336704" y="6040633"/>
                </a:lnTo>
                <a:lnTo>
                  <a:pt x="2334492" y="6038067"/>
                </a:lnTo>
                <a:lnTo>
                  <a:pt x="2327071" y="6022189"/>
                </a:lnTo>
                <a:lnTo>
                  <a:pt x="2311615" y="5992600"/>
                </a:lnTo>
                <a:lnTo>
                  <a:pt x="2309485" y="5984567"/>
                </a:lnTo>
                <a:lnTo>
                  <a:pt x="2305212" y="5975426"/>
                </a:lnTo>
                <a:lnTo>
                  <a:pt x="2294927" y="5933997"/>
                </a:lnTo>
                <a:lnTo>
                  <a:pt x="2296198" y="5934443"/>
                </a:lnTo>
                <a:lnTo>
                  <a:pt x="2285047" y="5892376"/>
                </a:lnTo>
                <a:cubicBezTo>
                  <a:pt x="2271736" y="5808463"/>
                  <a:pt x="2273574" y="5706462"/>
                  <a:pt x="2292363" y="5597117"/>
                </a:cubicBezTo>
                <a:lnTo>
                  <a:pt x="2302771" y="5549808"/>
                </a:lnTo>
                <a:lnTo>
                  <a:pt x="2175397" y="5493953"/>
                </a:lnTo>
                <a:lnTo>
                  <a:pt x="2147739" y="5537213"/>
                </a:lnTo>
                <a:cubicBezTo>
                  <a:pt x="2083706" y="5627819"/>
                  <a:pt x="2012879" y="5701243"/>
                  <a:pt x="1944131" y="5751166"/>
                </a:cubicBezTo>
                <a:lnTo>
                  <a:pt x="1906501" y="5773027"/>
                </a:lnTo>
                <a:lnTo>
                  <a:pt x="1907713" y="5773608"/>
                </a:lnTo>
                <a:lnTo>
                  <a:pt x="1871145" y="5795631"/>
                </a:lnTo>
                <a:lnTo>
                  <a:pt x="1861673" y="5799069"/>
                </a:lnTo>
                <a:lnTo>
                  <a:pt x="1854477" y="5803249"/>
                </a:lnTo>
                <a:lnTo>
                  <a:pt x="1822598" y="5813253"/>
                </a:lnTo>
                <a:lnTo>
                  <a:pt x="1806147" y="5819223"/>
                </a:lnTo>
                <a:lnTo>
                  <a:pt x="1802776" y="5819471"/>
                </a:lnTo>
                <a:lnTo>
                  <a:pt x="1800217" y="5820275"/>
                </a:lnTo>
                <a:lnTo>
                  <a:pt x="1799222" y="5819734"/>
                </a:lnTo>
                <a:lnTo>
                  <a:pt x="1719744" y="5776487"/>
                </a:lnTo>
                <a:lnTo>
                  <a:pt x="1714682" y="5773734"/>
                </a:lnTo>
                <a:lnTo>
                  <a:pt x="1714681" y="5773734"/>
                </a:lnTo>
                <a:lnTo>
                  <a:pt x="1632570" y="5723517"/>
                </a:lnTo>
                <a:lnTo>
                  <a:pt x="1632570" y="5723516"/>
                </a:lnTo>
                <a:lnTo>
                  <a:pt x="1631607" y="5722928"/>
                </a:lnTo>
                <a:lnTo>
                  <a:pt x="1631024" y="5720315"/>
                </a:lnTo>
                <a:lnTo>
                  <a:pt x="1629552" y="5717265"/>
                </a:lnTo>
                <a:lnTo>
                  <a:pt x="1626493" y="5700007"/>
                </a:lnTo>
                <a:lnTo>
                  <a:pt x="1619223" y="5667425"/>
                </a:lnTo>
                <a:lnTo>
                  <a:pt x="1619245" y="5659115"/>
                </a:lnTo>
                <a:lnTo>
                  <a:pt x="1617483" y="5649179"/>
                </a:lnTo>
                <a:lnTo>
                  <a:pt x="1618271" y="5606500"/>
                </a:lnTo>
                <a:lnTo>
                  <a:pt x="1619383" y="5607259"/>
                </a:lnTo>
                <a:lnTo>
                  <a:pt x="1619500" y="5563740"/>
                </a:lnTo>
                <a:cubicBezTo>
                  <a:pt x="1628360" y="5479240"/>
                  <a:pt x="1656535" y="5381192"/>
                  <a:pt x="1702985" y="5280435"/>
                </a:cubicBezTo>
                <a:lnTo>
                  <a:pt x="1727726" y="5232722"/>
                </a:lnTo>
                <a:lnTo>
                  <a:pt x="1727724" y="5232721"/>
                </a:lnTo>
                <a:lnTo>
                  <a:pt x="1726315" y="5235439"/>
                </a:lnTo>
                <a:lnTo>
                  <a:pt x="1655184" y="5185442"/>
                </a:lnTo>
                <a:lnTo>
                  <a:pt x="1615685" y="5151443"/>
                </a:lnTo>
                <a:lnTo>
                  <a:pt x="1578794" y="5185138"/>
                </a:lnTo>
                <a:cubicBezTo>
                  <a:pt x="1493494" y="5256083"/>
                  <a:pt x="1406077" y="5308675"/>
                  <a:pt x="1326751" y="5339104"/>
                </a:cubicBezTo>
                <a:lnTo>
                  <a:pt x="1284744" y="5350479"/>
                </a:lnTo>
                <a:lnTo>
                  <a:pt x="1285764" y="5351355"/>
                </a:lnTo>
                <a:lnTo>
                  <a:pt x="1244743" y="5363161"/>
                </a:lnTo>
                <a:lnTo>
                  <a:pt x="1234705" y="5364032"/>
                </a:lnTo>
                <a:lnTo>
                  <a:pt x="1226672" y="5366207"/>
                </a:lnTo>
                <a:lnTo>
                  <a:pt x="1193289" y="5367618"/>
                </a:lnTo>
                <a:lnTo>
                  <a:pt x="1175855" y="5369128"/>
                </a:lnTo>
                <a:lnTo>
                  <a:pt x="1172533" y="5368495"/>
                </a:lnTo>
                <a:lnTo>
                  <a:pt x="1169855" y="5368609"/>
                </a:lnTo>
                <a:lnTo>
                  <a:pt x="1169033" y="5367830"/>
                </a:lnTo>
                <a:lnTo>
                  <a:pt x="1103456" y="5305485"/>
                </a:lnTo>
                <a:lnTo>
                  <a:pt x="1099279" y="5301516"/>
                </a:lnTo>
                <a:lnTo>
                  <a:pt x="1099278" y="5301515"/>
                </a:lnTo>
                <a:lnTo>
                  <a:pt x="1032963" y="5231759"/>
                </a:lnTo>
                <a:lnTo>
                  <a:pt x="1032963" y="5231757"/>
                </a:lnTo>
                <a:lnTo>
                  <a:pt x="1032184" y="5230940"/>
                </a:lnTo>
                <a:lnTo>
                  <a:pt x="1032298" y="5228264"/>
                </a:lnTo>
                <a:lnTo>
                  <a:pt x="1031665" y="5224937"/>
                </a:lnTo>
                <a:lnTo>
                  <a:pt x="1033176" y="5207476"/>
                </a:lnTo>
                <a:lnTo>
                  <a:pt x="1034588" y="5174123"/>
                </a:lnTo>
                <a:lnTo>
                  <a:pt x="1036760" y="5166100"/>
                </a:lnTo>
                <a:lnTo>
                  <a:pt x="1037630" y="5156049"/>
                </a:lnTo>
                <a:lnTo>
                  <a:pt x="1049437" y="5115027"/>
                </a:lnTo>
                <a:lnTo>
                  <a:pt x="1050315" y="5116048"/>
                </a:lnTo>
                <a:lnTo>
                  <a:pt x="1061690" y="5074042"/>
                </a:lnTo>
                <a:cubicBezTo>
                  <a:pt x="1092119" y="4994716"/>
                  <a:pt x="1144711" y="4907300"/>
                  <a:pt x="1215656" y="4821998"/>
                </a:cubicBezTo>
                <a:lnTo>
                  <a:pt x="1252061" y="4782141"/>
                </a:lnTo>
                <a:lnTo>
                  <a:pt x="1252059" y="4782138"/>
                </a:lnTo>
                <a:lnTo>
                  <a:pt x="1250113" y="4784269"/>
                </a:lnTo>
                <a:lnTo>
                  <a:pt x="1164166" y="4675093"/>
                </a:lnTo>
                <a:lnTo>
                  <a:pt x="1120359" y="4697808"/>
                </a:lnTo>
                <a:cubicBezTo>
                  <a:pt x="1019602" y="4744259"/>
                  <a:pt x="921552" y="4772434"/>
                  <a:pt x="837054" y="4781294"/>
                </a:cubicBezTo>
                <a:lnTo>
                  <a:pt x="793535" y="4781410"/>
                </a:lnTo>
                <a:lnTo>
                  <a:pt x="794293" y="4782521"/>
                </a:lnTo>
                <a:lnTo>
                  <a:pt x="751614" y="4783308"/>
                </a:lnTo>
                <a:lnTo>
                  <a:pt x="741691" y="4781550"/>
                </a:lnTo>
                <a:lnTo>
                  <a:pt x="733369" y="4781572"/>
                </a:lnTo>
                <a:lnTo>
                  <a:pt x="700759" y="4774295"/>
                </a:lnTo>
                <a:lnTo>
                  <a:pt x="683529" y="4771240"/>
                </a:lnTo>
                <a:lnTo>
                  <a:pt x="680483" y="4769769"/>
                </a:lnTo>
                <a:lnTo>
                  <a:pt x="677866" y="4769186"/>
                </a:lnTo>
                <a:lnTo>
                  <a:pt x="677275" y="4768221"/>
                </a:lnTo>
                <a:lnTo>
                  <a:pt x="630067" y="4691029"/>
                </a:lnTo>
                <a:lnTo>
                  <a:pt x="627060" y="4686113"/>
                </a:lnTo>
                <a:lnTo>
                  <a:pt x="581058" y="4601569"/>
                </a:lnTo>
                <a:lnTo>
                  <a:pt x="581059" y="4601568"/>
                </a:lnTo>
                <a:lnTo>
                  <a:pt x="580519" y="4600577"/>
                </a:lnTo>
                <a:lnTo>
                  <a:pt x="581321" y="4598022"/>
                </a:lnTo>
                <a:lnTo>
                  <a:pt x="581571" y="4594644"/>
                </a:lnTo>
                <a:lnTo>
                  <a:pt x="587550" y="4578170"/>
                </a:lnTo>
                <a:lnTo>
                  <a:pt x="597545" y="4546318"/>
                </a:lnTo>
                <a:lnTo>
                  <a:pt x="601720" y="4539132"/>
                </a:lnTo>
                <a:lnTo>
                  <a:pt x="605163" y="4529647"/>
                </a:lnTo>
                <a:lnTo>
                  <a:pt x="627184" y="4493079"/>
                </a:lnTo>
                <a:lnTo>
                  <a:pt x="627768" y="4494293"/>
                </a:lnTo>
                <a:lnTo>
                  <a:pt x="649628" y="4456663"/>
                </a:lnTo>
                <a:cubicBezTo>
                  <a:pt x="699551" y="4387915"/>
                  <a:pt x="772975" y="4317090"/>
                  <a:pt x="863580" y="4253058"/>
                </a:cubicBezTo>
                <a:lnTo>
                  <a:pt x="906970" y="4225317"/>
                </a:lnTo>
                <a:lnTo>
                  <a:pt x="906969" y="4225315"/>
                </a:lnTo>
                <a:lnTo>
                  <a:pt x="905215" y="4226436"/>
                </a:lnTo>
                <a:lnTo>
                  <a:pt x="853649" y="4097440"/>
                </a:lnTo>
                <a:lnTo>
                  <a:pt x="803678" y="4108433"/>
                </a:lnTo>
                <a:cubicBezTo>
                  <a:pt x="694332" y="4127224"/>
                  <a:pt x="592331" y="4129061"/>
                  <a:pt x="508418" y="4115749"/>
                </a:cubicBezTo>
                <a:lnTo>
                  <a:pt x="466352" y="4104598"/>
                </a:lnTo>
                <a:lnTo>
                  <a:pt x="466798" y="4105867"/>
                </a:lnTo>
                <a:lnTo>
                  <a:pt x="425369" y="4095581"/>
                </a:lnTo>
                <a:lnTo>
                  <a:pt x="416239" y="4091314"/>
                </a:lnTo>
                <a:lnTo>
                  <a:pt x="408196" y="4089182"/>
                </a:lnTo>
                <a:lnTo>
                  <a:pt x="378580" y="4073712"/>
                </a:lnTo>
                <a:lnTo>
                  <a:pt x="362728" y="4066303"/>
                </a:lnTo>
                <a:lnTo>
                  <a:pt x="360166" y="4064094"/>
                </a:lnTo>
                <a:lnTo>
                  <a:pt x="357789" y="4062853"/>
                </a:lnTo>
                <a:lnTo>
                  <a:pt x="357467" y="4061768"/>
                </a:lnTo>
                <a:lnTo>
                  <a:pt x="331848" y="3974989"/>
                </a:lnTo>
                <a:lnTo>
                  <a:pt x="330216" y="3969462"/>
                </a:lnTo>
                <a:lnTo>
                  <a:pt x="330215" y="3969461"/>
                </a:lnTo>
                <a:lnTo>
                  <a:pt x="307662" y="3875892"/>
                </a:lnTo>
                <a:lnTo>
                  <a:pt x="307664" y="3875891"/>
                </a:lnTo>
                <a:lnTo>
                  <a:pt x="307399" y="3874794"/>
                </a:lnTo>
                <a:lnTo>
                  <a:pt x="308834" y="3872533"/>
                </a:lnTo>
                <a:lnTo>
                  <a:pt x="309950" y="3869336"/>
                </a:lnTo>
                <a:lnTo>
                  <a:pt x="319990" y="3854970"/>
                </a:lnTo>
                <a:lnTo>
                  <a:pt x="337887" y="3826790"/>
                </a:lnTo>
                <a:lnTo>
                  <a:pt x="343779" y="3820930"/>
                </a:lnTo>
                <a:lnTo>
                  <a:pt x="349560" y="3812659"/>
                </a:lnTo>
                <a:lnTo>
                  <a:pt x="380296" y="3783037"/>
                </a:lnTo>
                <a:lnTo>
                  <a:pt x="380545" y="3784360"/>
                </a:lnTo>
                <a:lnTo>
                  <a:pt x="411399" y="3753669"/>
                </a:lnTo>
                <a:cubicBezTo>
                  <a:pt x="477415" y="3700185"/>
                  <a:pt x="566669" y="3650777"/>
                  <a:pt x="670761" y="3612377"/>
                </a:cubicBezTo>
                <a:lnTo>
                  <a:pt x="721313" y="3596348"/>
                </a:lnTo>
                <a:lnTo>
                  <a:pt x="721313" y="3596347"/>
                </a:lnTo>
                <a:lnTo>
                  <a:pt x="718542" y="3597226"/>
                </a:lnTo>
                <a:lnTo>
                  <a:pt x="708938" y="3546498"/>
                </a:lnTo>
                <a:lnTo>
                  <a:pt x="701166" y="3459477"/>
                </a:lnTo>
                <a:lnTo>
                  <a:pt x="650325" y="3457175"/>
                </a:lnTo>
                <a:cubicBezTo>
                  <a:pt x="539842" y="3447024"/>
                  <a:pt x="440842" y="3422400"/>
                  <a:pt x="363233" y="3387823"/>
                </a:cubicBezTo>
                <a:lnTo>
                  <a:pt x="325485" y="3366165"/>
                </a:lnTo>
                <a:lnTo>
                  <a:pt x="325588" y="3367506"/>
                </a:lnTo>
                <a:lnTo>
                  <a:pt x="288233" y="3346847"/>
                </a:lnTo>
                <a:lnTo>
                  <a:pt x="280519" y="3340364"/>
                </a:lnTo>
                <a:lnTo>
                  <a:pt x="273301" y="3336221"/>
                </a:lnTo>
                <a:lnTo>
                  <a:pt x="248698" y="3313614"/>
                </a:lnTo>
                <a:lnTo>
                  <a:pt x="235303" y="3302355"/>
                </a:lnTo>
                <a:lnTo>
                  <a:pt x="233401" y="3299558"/>
                </a:lnTo>
                <a:lnTo>
                  <a:pt x="231426" y="3297743"/>
                </a:lnTo>
                <a:lnTo>
                  <a:pt x="231397" y="3296613"/>
                </a:lnTo>
                <a:lnTo>
                  <a:pt x="229110" y="3206159"/>
                </a:lnTo>
                <a:lnTo>
                  <a:pt x="228964" y="3200398"/>
                </a:lnTo>
                <a:lnTo>
                  <a:pt x="228964" y="3200396"/>
                </a:lnTo>
                <a:lnTo>
                  <a:pt x="231396" y="3104181"/>
                </a:lnTo>
                <a:lnTo>
                  <a:pt x="231398" y="3104181"/>
                </a:lnTo>
                <a:lnTo>
                  <a:pt x="231426" y="3103053"/>
                </a:lnTo>
                <a:lnTo>
                  <a:pt x="233398" y="3101240"/>
                </a:lnTo>
                <a:lnTo>
                  <a:pt x="235303" y="3098441"/>
                </a:lnTo>
                <a:lnTo>
                  <a:pt x="248719" y="3087163"/>
                </a:lnTo>
                <a:lnTo>
                  <a:pt x="273301" y="3064575"/>
                </a:lnTo>
                <a:lnTo>
                  <a:pt x="280509" y="3060438"/>
                </a:lnTo>
                <a:lnTo>
                  <a:pt x="288233" y="3053946"/>
                </a:lnTo>
                <a:lnTo>
                  <a:pt x="325588" y="3033287"/>
                </a:lnTo>
                <a:lnTo>
                  <a:pt x="325485" y="3034632"/>
                </a:lnTo>
                <a:lnTo>
                  <a:pt x="363232" y="3012971"/>
                </a:lnTo>
                <a:cubicBezTo>
                  <a:pt x="440842" y="2978395"/>
                  <a:pt x="539842" y="2953772"/>
                  <a:pt x="650325" y="2943620"/>
                </a:cubicBezTo>
                <a:lnTo>
                  <a:pt x="704711" y="2941158"/>
                </a:lnTo>
                <a:lnTo>
                  <a:pt x="704711" y="2941156"/>
                </a:lnTo>
                <a:lnTo>
                  <a:pt x="701912" y="2941284"/>
                </a:lnTo>
                <a:lnTo>
                  <a:pt x="717216" y="2803150"/>
                </a:lnTo>
                <a:lnTo>
                  <a:pt x="670761" y="2788420"/>
                </a:lnTo>
                <a:cubicBezTo>
                  <a:pt x="566670" y="2750020"/>
                  <a:pt x="477416" y="2700614"/>
                  <a:pt x="411401" y="2647128"/>
                </a:cubicBezTo>
                <a:lnTo>
                  <a:pt x="380545" y="2616436"/>
                </a:lnTo>
                <a:lnTo>
                  <a:pt x="380298" y="2617759"/>
                </a:lnTo>
                <a:lnTo>
                  <a:pt x="349562" y="2588137"/>
                </a:lnTo>
                <a:lnTo>
                  <a:pt x="343789" y="2579877"/>
                </a:lnTo>
                <a:lnTo>
                  <a:pt x="337889" y="2574008"/>
                </a:lnTo>
                <a:lnTo>
                  <a:pt x="319976" y="2545803"/>
                </a:lnTo>
                <a:lnTo>
                  <a:pt x="309951" y="2531460"/>
                </a:lnTo>
                <a:lnTo>
                  <a:pt x="308838" y="2528265"/>
                </a:lnTo>
                <a:lnTo>
                  <a:pt x="307400" y="2526003"/>
                </a:lnTo>
                <a:lnTo>
                  <a:pt x="307665" y="2524902"/>
                </a:lnTo>
                <a:lnTo>
                  <a:pt x="328867" y="2436938"/>
                </a:lnTo>
                <a:lnTo>
                  <a:pt x="330216" y="2431335"/>
                </a:lnTo>
                <a:lnTo>
                  <a:pt x="330216" y="2431334"/>
                </a:lnTo>
                <a:lnTo>
                  <a:pt x="357470" y="2339025"/>
                </a:lnTo>
                <a:lnTo>
                  <a:pt x="357472" y="2339025"/>
                </a:lnTo>
                <a:lnTo>
                  <a:pt x="357790" y="2337943"/>
                </a:lnTo>
                <a:lnTo>
                  <a:pt x="360164" y="2336704"/>
                </a:lnTo>
                <a:lnTo>
                  <a:pt x="362729" y="2334493"/>
                </a:lnTo>
                <a:lnTo>
                  <a:pt x="378605" y="2327071"/>
                </a:lnTo>
                <a:lnTo>
                  <a:pt x="408197" y="2311617"/>
                </a:lnTo>
                <a:lnTo>
                  <a:pt x="416230" y="2309487"/>
                </a:lnTo>
                <a:lnTo>
                  <a:pt x="425371" y="2305213"/>
                </a:lnTo>
                <a:lnTo>
                  <a:pt x="466800" y="2294929"/>
                </a:lnTo>
                <a:lnTo>
                  <a:pt x="466354" y="2296199"/>
                </a:lnTo>
                <a:lnTo>
                  <a:pt x="508420" y="2285047"/>
                </a:lnTo>
                <a:cubicBezTo>
                  <a:pt x="536391" y="2280611"/>
                  <a:pt x="566372" y="2277857"/>
                  <a:pt x="597964" y="2276853"/>
                </a:cubicBezTo>
                <a:cubicBezTo>
                  <a:pt x="645354" y="2275347"/>
                  <a:pt x="696369" y="2277780"/>
                  <a:pt x="749668" y="2284375"/>
                </a:cubicBezTo>
                <a:lnTo>
                  <a:pt x="853477" y="2304770"/>
                </a:lnTo>
                <a:lnTo>
                  <a:pt x="854056" y="2303446"/>
                </a:lnTo>
                <a:lnTo>
                  <a:pt x="851382" y="2302859"/>
                </a:lnTo>
                <a:lnTo>
                  <a:pt x="907178" y="2175616"/>
                </a:lnTo>
                <a:lnTo>
                  <a:pt x="909170" y="2176889"/>
                </a:lnTo>
                <a:lnTo>
                  <a:pt x="909169" y="2176888"/>
                </a:lnTo>
                <a:lnTo>
                  <a:pt x="907179" y="2175615"/>
                </a:lnTo>
                <a:lnTo>
                  <a:pt x="907178" y="2175616"/>
                </a:lnTo>
                <a:lnTo>
                  <a:pt x="863583" y="2147743"/>
                </a:lnTo>
                <a:cubicBezTo>
                  <a:pt x="772978" y="2083710"/>
                  <a:pt x="699553" y="2012883"/>
                  <a:pt x="649630" y="1944135"/>
                </a:cubicBezTo>
                <a:lnTo>
                  <a:pt x="627770" y="1906504"/>
                </a:lnTo>
                <a:lnTo>
                  <a:pt x="627187" y="1907718"/>
                </a:lnTo>
                <a:lnTo>
                  <a:pt x="605166" y="1871149"/>
                </a:lnTo>
                <a:lnTo>
                  <a:pt x="601728" y="1861678"/>
                </a:lnTo>
                <a:lnTo>
                  <a:pt x="597548" y="1854482"/>
                </a:lnTo>
                <a:lnTo>
                  <a:pt x="587543" y="1822602"/>
                </a:lnTo>
                <a:lnTo>
                  <a:pt x="581574" y="1806152"/>
                </a:lnTo>
                <a:lnTo>
                  <a:pt x="581325" y="1802780"/>
                </a:lnTo>
                <a:lnTo>
                  <a:pt x="580522" y="1800220"/>
                </a:lnTo>
                <a:lnTo>
                  <a:pt x="581062" y="1799226"/>
                </a:lnTo>
                <a:lnTo>
                  <a:pt x="624309" y="1719746"/>
                </a:lnTo>
                <a:lnTo>
                  <a:pt x="627063" y="1714684"/>
                </a:lnTo>
                <a:lnTo>
                  <a:pt x="677279" y="1632579"/>
                </a:lnTo>
                <a:lnTo>
                  <a:pt x="677867" y="1631616"/>
                </a:lnTo>
                <a:lnTo>
                  <a:pt x="680482" y="1631032"/>
                </a:lnTo>
                <a:lnTo>
                  <a:pt x="683532" y="1629561"/>
                </a:lnTo>
                <a:lnTo>
                  <a:pt x="700789" y="1626500"/>
                </a:lnTo>
                <a:lnTo>
                  <a:pt x="733371" y="1619231"/>
                </a:lnTo>
                <a:lnTo>
                  <a:pt x="741682" y="1619253"/>
                </a:lnTo>
                <a:lnTo>
                  <a:pt x="751617" y="1617492"/>
                </a:lnTo>
                <a:lnTo>
                  <a:pt x="794297" y="1618280"/>
                </a:lnTo>
                <a:lnTo>
                  <a:pt x="793537" y="1619391"/>
                </a:lnTo>
                <a:lnTo>
                  <a:pt x="837057" y="1619507"/>
                </a:lnTo>
                <a:cubicBezTo>
                  <a:pt x="921556" y="1628368"/>
                  <a:pt x="1019605" y="1656543"/>
                  <a:pt x="1120361" y="1702990"/>
                </a:cubicBezTo>
                <a:lnTo>
                  <a:pt x="1168154" y="1727771"/>
                </a:lnTo>
                <a:lnTo>
                  <a:pt x="1168155" y="1727770"/>
                </a:lnTo>
                <a:lnTo>
                  <a:pt x="1165754" y="1726526"/>
                </a:lnTo>
                <a:lnTo>
                  <a:pt x="1215599" y="1655615"/>
                </a:lnTo>
                <a:lnTo>
                  <a:pt x="1249667" y="1616037"/>
                </a:lnTo>
                <a:lnTo>
                  <a:pt x="1215657" y="1578801"/>
                </a:lnTo>
                <a:cubicBezTo>
                  <a:pt x="1144712" y="1493498"/>
                  <a:pt x="1092119" y="1406084"/>
                  <a:pt x="1061692" y="1326757"/>
                </a:cubicBezTo>
                <a:lnTo>
                  <a:pt x="1050316" y="1284750"/>
                </a:lnTo>
                <a:lnTo>
                  <a:pt x="1049440" y="1285770"/>
                </a:lnTo>
                <a:lnTo>
                  <a:pt x="1037633" y="1244749"/>
                </a:lnTo>
                <a:lnTo>
                  <a:pt x="1036763" y="1234708"/>
                </a:lnTo>
                <a:lnTo>
                  <a:pt x="1034588" y="1226678"/>
                </a:lnTo>
                <a:lnTo>
                  <a:pt x="1033176" y="1193295"/>
                </a:lnTo>
                <a:lnTo>
                  <a:pt x="1031667" y="1175861"/>
                </a:lnTo>
                <a:lnTo>
                  <a:pt x="1032300" y="1172539"/>
                </a:lnTo>
                <a:lnTo>
                  <a:pt x="1032186" y="1169859"/>
                </a:lnTo>
                <a:lnTo>
                  <a:pt x="1032965" y="1169038"/>
                </a:lnTo>
                <a:lnTo>
                  <a:pt x="1095309" y="1103461"/>
                </a:lnTo>
                <a:lnTo>
                  <a:pt x="1099279" y="1099285"/>
                </a:lnTo>
                <a:lnTo>
                  <a:pt x="1099280" y="1099284"/>
                </a:lnTo>
                <a:lnTo>
                  <a:pt x="1169035" y="1032968"/>
                </a:lnTo>
                <a:lnTo>
                  <a:pt x="1169036" y="1032968"/>
                </a:lnTo>
                <a:lnTo>
                  <a:pt x="1169854" y="1032191"/>
                </a:lnTo>
                <a:lnTo>
                  <a:pt x="1172530" y="1032304"/>
                </a:lnTo>
                <a:lnTo>
                  <a:pt x="1175858" y="1031671"/>
                </a:lnTo>
                <a:lnTo>
                  <a:pt x="1193319" y="1033181"/>
                </a:lnTo>
                <a:lnTo>
                  <a:pt x="1226672" y="1034592"/>
                </a:lnTo>
                <a:lnTo>
                  <a:pt x="1234693" y="1036766"/>
                </a:lnTo>
                <a:lnTo>
                  <a:pt x="1244746" y="1037636"/>
                </a:lnTo>
                <a:lnTo>
                  <a:pt x="1285768" y="1049443"/>
                </a:lnTo>
                <a:lnTo>
                  <a:pt x="1284746" y="1050320"/>
                </a:lnTo>
                <a:lnTo>
                  <a:pt x="1326752" y="1061696"/>
                </a:lnTo>
                <a:cubicBezTo>
                  <a:pt x="1406079" y="1092125"/>
                  <a:pt x="1493494" y="1144716"/>
                  <a:pt x="1578795" y="1215662"/>
                </a:cubicBezTo>
                <a:lnTo>
                  <a:pt x="1618430" y="1251864"/>
                </a:lnTo>
                <a:lnTo>
                  <a:pt x="1618432" y="1251863"/>
                </a:lnTo>
                <a:lnTo>
                  <a:pt x="1616888" y="1250452"/>
                </a:lnTo>
                <a:lnTo>
                  <a:pt x="1725926" y="1164613"/>
                </a:lnTo>
                <a:lnTo>
                  <a:pt x="1702985" y="1120367"/>
                </a:lnTo>
                <a:cubicBezTo>
                  <a:pt x="1656534" y="1019611"/>
                  <a:pt x="1628360" y="921561"/>
                  <a:pt x="1619500" y="837061"/>
                </a:cubicBezTo>
                <a:lnTo>
                  <a:pt x="1619383" y="793542"/>
                </a:lnTo>
                <a:lnTo>
                  <a:pt x="1618273" y="794301"/>
                </a:lnTo>
                <a:lnTo>
                  <a:pt x="1617485" y="751622"/>
                </a:lnTo>
                <a:lnTo>
                  <a:pt x="1619244" y="741699"/>
                </a:lnTo>
                <a:lnTo>
                  <a:pt x="1619222" y="733377"/>
                </a:lnTo>
                <a:lnTo>
                  <a:pt x="1626499" y="700766"/>
                </a:lnTo>
                <a:lnTo>
                  <a:pt x="1629552" y="683536"/>
                </a:lnTo>
                <a:lnTo>
                  <a:pt x="1631023" y="680491"/>
                </a:lnTo>
                <a:lnTo>
                  <a:pt x="1631608" y="677873"/>
                </a:lnTo>
                <a:lnTo>
                  <a:pt x="1632572" y="677283"/>
                </a:lnTo>
                <a:lnTo>
                  <a:pt x="1709764" y="630074"/>
                </a:lnTo>
                <a:lnTo>
                  <a:pt x="1714680" y="627068"/>
                </a:lnTo>
                <a:lnTo>
                  <a:pt x="1714681" y="627068"/>
                </a:lnTo>
                <a:lnTo>
                  <a:pt x="1799224" y="581066"/>
                </a:lnTo>
                <a:lnTo>
                  <a:pt x="1799225" y="581065"/>
                </a:lnTo>
                <a:lnTo>
                  <a:pt x="1800217" y="580526"/>
                </a:lnTo>
                <a:lnTo>
                  <a:pt x="1802772" y="581328"/>
                </a:lnTo>
                <a:lnTo>
                  <a:pt x="1806149" y="581578"/>
                </a:lnTo>
                <a:lnTo>
                  <a:pt x="1822623" y="587557"/>
                </a:lnTo>
                <a:lnTo>
                  <a:pt x="1854475" y="597553"/>
                </a:lnTo>
                <a:lnTo>
                  <a:pt x="1861661" y="601727"/>
                </a:lnTo>
                <a:lnTo>
                  <a:pt x="1871146" y="605170"/>
                </a:lnTo>
                <a:lnTo>
                  <a:pt x="1907715" y="627192"/>
                </a:lnTo>
                <a:lnTo>
                  <a:pt x="1906500" y="627775"/>
                </a:lnTo>
                <a:lnTo>
                  <a:pt x="1944132" y="649635"/>
                </a:lnTo>
                <a:cubicBezTo>
                  <a:pt x="2012880" y="699559"/>
                  <a:pt x="2083704" y="772983"/>
                  <a:pt x="2147738" y="863588"/>
                </a:cubicBezTo>
                <a:lnTo>
                  <a:pt x="2174623" y="905640"/>
                </a:lnTo>
                <a:lnTo>
                  <a:pt x="2303462" y="854137"/>
                </a:lnTo>
                <a:lnTo>
                  <a:pt x="2303958" y="856392"/>
                </a:lnTo>
                <a:lnTo>
                  <a:pt x="2303959" y="856392"/>
                </a:lnTo>
                <a:lnTo>
                  <a:pt x="2292363" y="803681"/>
                </a:lnTo>
                <a:cubicBezTo>
                  <a:pt x="2273573" y="694337"/>
                  <a:pt x="2271735" y="592336"/>
                  <a:pt x="2285047" y="508422"/>
                </a:cubicBezTo>
                <a:lnTo>
                  <a:pt x="2296199" y="466357"/>
                </a:lnTo>
                <a:lnTo>
                  <a:pt x="2294930" y="466802"/>
                </a:lnTo>
                <a:lnTo>
                  <a:pt x="2305216" y="425374"/>
                </a:lnTo>
                <a:lnTo>
                  <a:pt x="2309481" y="416244"/>
                </a:lnTo>
                <a:lnTo>
                  <a:pt x="2311614" y="408200"/>
                </a:lnTo>
                <a:lnTo>
                  <a:pt x="2327083" y="378584"/>
                </a:lnTo>
                <a:lnTo>
                  <a:pt x="2334493" y="362732"/>
                </a:lnTo>
                <a:lnTo>
                  <a:pt x="2336702" y="360170"/>
                </a:lnTo>
                <a:lnTo>
                  <a:pt x="2337943" y="357792"/>
                </a:lnTo>
                <a:lnTo>
                  <a:pt x="2339028" y="357471"/>
                </a:lnTo>
                <a:lnTo>
                  <a:pt x="2425809" y="331851"/>
                </a:lnTo>
                <a:lnTo>
                  <a:pt x="2431336" y="330220"/>
                </a:lnTo>
                <a:lnTo>
                  <a:pt x="2431336" y="330220"/>
                </a:lnTo>
                <a:lnTo>
                  <a:pt x="2524905" y="307667"/>
                </a:lnTo>
                <a:lnTo>
                  <a:pt x="2524905" y="307668"/>
                </a:lnTo>
                <a:lnTo>
                  <a:pt x="2526002" y="307403"/>
                </a:lnTo>
                <a:lnTo>
                  <a:pt x="2528263" y="308839"/>
                </a:lnTo>
                <a:lnTo>
                  <a:pt x="2531461" y="309953"/>
                </a:lnTo>
                <a:lnTo>
                  <a:pt x="2545826" y="319994"/>
                </a:lnTo>
                <a:lnTo>
                  <a:pt x="2574006" y="337892"/>
                </a:lnTo>
                <a:lnTo>
                  <a:pt x="2579866" y="343783"/>
                </a:lnTo>
                <a:lnTo>
                  <a:pt x="2588139" y="349565"/>
                </a:lnTo>
                <a:lnTo>
                  <a:pt x="2617761" y="380300"/>
                </a:lnTo>
                <a:lnTo>
                  <a:pt x="2616436" y="380549"/>
                </a:lnTo>
                <a:lnTo>
                  <a:pt x="2647128" y="411403"/>
                </a:lnTo>
                <a:cubicBezTo>
                  <a:pt x="2700611" y="477419"/>
                  <a:pt x="2750020" y="566673"/>
                  <a:pt x="2788419" y="670766"/>
                </a:cubicBezTo>
                <a:lnTo>
                  <a:pt x="2803712" y="718994"/>
                </a:lnTo>
                <a:lnTo>
                  <a:pt x="2854545" y="709369"/>
                </a:lnTo>
                <a:lnTo>
                  <a:pt x="2941297" y="701623"/>
                </a:lnTo>
                <a:lnTo>
                  <a:pt x="2943618" y="650333"/>
                </a:lnTo>
                <a:cubicBezTo>
                  <a:pt x="2953770" y="539849"/>
                  <a:pt x="2978395" y="440849"/>
                  <a:pt x="3012971" y="363240"/>
                </a:cubicBezTo>
                <a:lnTo>
                  <a:pt x="3034629" y="325493"/>
                </a:lnTo>
                <a:lnTo>
                  <a:pt x="3033289" y="325594"/>
                </a:lnTo>
                <a:lnTo>
                  <a:pt x="3053947" y="288241"/>
                </a:lnTo>
                <a:lnTo>
                  <a:pt x="3060431" y="280526"/>
                </a:lnTo>
                <a:lnTo>
                  <a:pt x="3064573" y="273308"/>
                </a:lnTo>
                <a:lnTo>
                  <a:pt x="3087179" y="248704"/>
                </a:lnTo>
                <a:lnTo>
                  <a:pt x="3098439" y="235310"/>
                </a:lnTo>
                <a:lnTo>
                  <a:pt x="3101237" y="233408"/>
                </a:lnTo>
                <a:lnTo>
                  <a:pt x="3103051" y="231434"/>
                </a:lnTo>
                <a:lnTo>
                  <a:pt x="3104181" y="231403"/>
                </a:lnTo>
                <a:lnTo>
                  <a:pt x="3194635" y="229118"/>
                </a:lnTo>
                <a:lnTo>
                  <a:pt x="3200395" y="228972"/>
                </a:lnTo>
                <a:close/>
                <a:moveTo>
                  <a:pt x="3200399" y="91440"/>
                </a:moveTo>
                <a:cubicBezTo>
                  <a:pt x="1483369" y="91440"/>
                  <a:pt x="91440" y="1483369"/>
                  <a:pt x="91440" y="3200400"/>
                </a:cubicBezTo>
                <a:cubicBezTo>
                  <a:pt x="91440" y="4917431"/>
                  <a:pt x="1483369" y="6309360"/>
                  <a:pt x="3200399" y="6309360"/>
                </a:cubicBezTo>
                <a:cubicBezTo>
                  <a:pt x="4917431" y="6309360"/>
                  <a:pt x="6309359" y="4917431"/>
                  <a:pt x="6309359" y="3200400"/>
                </a:cubicBezTo>
                <a:cubicBezTo>
                  <a:pt x="6309359" y="1483369"/>
                  <a:pt x="4917431" y="91440"/>
                  <a:pt x="3200399" y="91440"/>
                </a:cubicBezTo>
                <a:close/>
                <a:moveTo>
                  <a:pt x="3200399" y="0"/>
                </a:moveTo>
                <a:cubicBezTo>
                  <a:pt x="4967931" y="0"/>
                  <a:pt x="6400799" y="1432868"/>
                  <a:pt x="6400799" y="3200400"/>
                </a:cubicBezTo>
                <a:cubicBezTo>
                  <a:pt x="6400799" y="4967932"/>
                  <a:pt x="4967931" y="6400800"/>
                  <a:pt x="3200399" y="6400800"/>
                </a:cubicBezTo>
                <a:cubicBezTo>
                  <a:pt x="1432868" y="6400800"/>
                  <a:pt x="0" y="4967932"/>
                  <a:pt x="0" y="3200400"/>
                </a:cubicBezTo>
                <a:cubicBezTo>
                  <a:pt x="0" y="1432868"/>
                  <a:pt x="1432868" y="0"/>
                  <a:pt x="320039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9CABD-2EBF-4F41-9202-A0346D9F19E4}" type="datetimeFigureOut">
              <a:rPr lang="en-IN" smtClean="0"/>
              <a:t>07-01-2025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4449-6486-4C55-8F49-D4B8C11B22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8786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7AA87C3-328D-727B-F67B-1E92C26B11DE}"/>
              </a:ext>
            </a:extLst>
          </p:cNvPr>
          <p:cNvSpPr>
            <a:spLocks noChangeAspect="1"/>
          </p:cNvSpPr>
          <p:nvPr/>
        </p:nvSpPr>
        <p:spPr>
          <a:xfrm>
            <a:off x="11277599" y="59436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6400799" h="6400800">
                <a:moveTo>
                  <a:pt x="4618019" y="5165230"/>
                </a:moveTo>
                <a:lnTo>
                  <a:pt x="4618017" y="5165232"/>
                </a:lnTo>
                <a:lnTo>
                  <a:pt x="4618015" y="5165233"/>
                </a:lnTo>
                <a:close/>
                <a:moveTo>
                  <a:pt x="1770381" y="5155624"/>
                </a:moveTo>
                <a:lnTo>
                  <a:pt x="1770052" y="5156145"/>
                </a:lnTo>
                <a:lnTo>
                  <a:pt x="1770053" y="5156145"/>
                </a:lnTo>
                <a:lnTo>
                  <a:pt x="1770381" y="5155628"/>
                </a:lnTo>
                <a:lnTo>
                  <a:pt x="1777025" y="5160947"/>
                </a:lnTo>
                <a:lnTo>
                  <a:pt x="1777058" y="5160968"/>
                </a:lnTo>
                <a:close/>
                <a:moveTo>
                  <a:pt x="2806398" y="4574096"/>
                </a:moveTo>
                <a:lnTo>
                  <a:pt x="2766254" y="4708190"/>
                </a:lnTo>
                <a:lnTo>
                  <a:pt x="2847309" y="4708190"/>
                </a:lnTo>
                <a:close/>
                <a:moveTo>
                  <a:pt x="3045103" y="4550925"/>
                </a:moveTo>
                <a:lnTo>
                  <a:pt x="3045103" y="4642622"/>
                </a:lnTo>
                <a:lnTo>
                  <a:pt x="3089471" y="4642622"/>
                </a:lnTo>
                <a:cubicBezTo>
                  <a:pt x="3116587" y="4642622"/>
                  <a:pt x="3133841" y="4641430"/>
                  <a:pt x="3141235" y="4639048"/>
                </a:cubicBezTo>
                <a:cubicBezTo>
                  <a:pt x="3148631" y="4636665"/>
                  <a:pt x="3154629" y="4631858"/>
                  <a:pt x="3159231" y="4624628"/>
                </a:cubicBezTo>
                <a:cubicBezTo>
                  <a:pt x="3163831" y="4617397"/>
                  <a:pt x="3166133" y="4607784"/>
                  <a:pt x="3166133" y="4595788"/>
                </a:cubicBezTo>
                <a:cubicBezTo>
                  <a:pt x="3166133" y="4584284"/>
                  <a:pt x="3163831" y="4575041"/>
                  <a:pt x="3159231" y="4568057"/>
                </a:cubicBezTo>
                <a:cubicBezTo>
                  <a:pt x="3154629" y="4561073"/>
                  <a:pt x="3148385" y="4556266"/>
                  <a:pt x="3140497" y="4553637"/>
                </a:cubicBezTo>
                <a:cubicBezTo>
                  <a:pt x="3134909" y="4551829"/>
                  <a:pt x="3118723" y="4550925"/>
                  <a:pt x="3091937" y="4550925"/>
                </a:cubicBezTo>
                <a:close/>
                <a:moveTo>
                  <a:pt x="2158254" y="4492752"/>
                </a:moveTo>
                <a:lnTo>
                  <a:pt x="2217906" y="4492752"/>
                </a:lnTo>
                <a:lnTo>
                  <a:pt x="2217906" y="4790027"/>
                </a:lnTo>
                <a:lnTo>
                  <a:pt x="2366790" y="4790027"/>
                </a:lnTo>
                <a:lnTo>
                  <a:pt x="2366790" y="4851158"/>
                </a:lnTo>
                <a:lnTo>
                  <a:pt x="2158254" y="4851158"/>
                </a:lnTo>
                <a:close/>
                <a:moveTo>
                  <a:pt x="3690793" y="4489794"/>
                </a:moveTo>
                <a:lnTo>
                  <a:pt x="3748967" y="4489794"/>
                </a:lnTo>
                <a:lnTo>
                  <a:pt x="3870243" y="4731114"/>
                </a:lnTo>
                <a:lnTo>
                  <a:pt x="3870243" y="4489794"/>
                </a:lnTo>
                <a:lnTo>
                  <a:pt x="3925951" y="4489794"/>
                </a:lnTo>
                <a:lnTo>
                  <a:pt x="3925951" y="4851158"/>
                </a:lnTo>
                <a:lnTo>
                  <a:pt x="3865805" y="4851158"/>
                </a:lnTo>
                <a:lnTo>
                  <a:pt x="3746501" y="4615507"/>
                </a:lnTo>
                <a:lnTo>
                  <a:pt x="3746501" y="4851158"/>
                </a:lnTo>
                <a:lnTo>
                  <a:pt x="3690793" y="4851158"/>
                </a:lnTo>
                <a:close/>
                <a:moveTo>
                  <a:pt x="3574029" y="4489794"/>
                </a:moveTo>
                <a:lnTo>
                  <a:pt x="3633681" y="4489794"/>
                </a:lnTo>
                <a:lnTo>
                  <a:pt x="3633681" y="4851158"/>
                </a:lnTo>
                <a:lnTo>
                  <a:pt x="3574029" y="4851158"/>
                </a:lnTo>
                <a:close/>
                <a:moveTo>
                  <a:pt x="3281219" y="4489794"/>
                </a:moveTo>
                <a:lnTo>
                  <a:pt x="3339391" y="4489794"/>
                </a:lnTo>
                <a:lnTo>
                  <a:pt x="3460667" y="4731114"/>
                </a:lnTo>
                <a:lnTo>
                  <a:pt x="3460667" y="4489794"/>
                </a:lnTo>
                <a:lnTo>
                  <a:pt x="3516375" y="4489794"/>
                </a:lnTo>
                <a:lnTo>
                  <a:pt x="3516375" y="4851158"/>
                </a:lnTo>
                <a:lnTo>
                  <a:pt x="3456231" y="4851158"/>
                </a:lnTo>
                <a:lnTo>
                  <a:pt x="3336927" y="4615507"/>
                </a:lnTo>
                <a:lnTo>
                  <a:pt x="3336927" y="4851158"/>
                </a:lnTo>
                <a:lnTo>
                  <a:pt x="3281219" y="4851158"/>
                </a:lnTo>
                <a:close/>
                <a:moveTo>
                  <a:pt x="2985451" y="4489794"/>
                </a:moveTo>
                <a:lnTo>
                  <a:pt x="3111409" y="4489794"/>
                </a:lnTo>
                <a:cubicBezTo>
                  <a:pt x="3143619" y="4489794"/>
                  <a:pt x="3166625" y="4493040"/>
                  <a:pt x="3180429" y="4499531"/>
                </a:cubicBezTo>
                <a:cubicBezTo>
                  <a:pt x="3194233" y="4506022"/>
                  <a:pt x="3205571" y="4517279"/>
                  <a:pt x="3214445" y="4533301"/>
                </a:cubicBezTo>
                <a:cubicBezTo>
                  <a:pt x="3223319" y="4549323"/>
                  <a:pt x="3227757" y="4568509"/>
                  <a:pt x="3227757" y="4590858"/>
                </a:cubicBezTo>
                <a:cubicBezTo>
                  <a:pt x="3227757" y="4619123"/>
                  <a:pt x="3220977" y="4641882"/>
                  <a:pt x="3207421" y="4659137"/>
                </a:cubicBezTo>
                <a:cubicBezTo>
                  <a:pt x="3193863" y="4676392"/>
                  <a:pt x="3174595" y="4687238"/>
                  <a:pt x="3149617" y="4691675"/>
                </a:cubicBezTo>
                <a:cubicBezTo>
                  <a:pt x="3162435" y="4700877"/>
                  <a:pt x="3173035" y="4710943"/>
                  <a:pt x="3181415" y="4721871"/>
                </a:cubicBezTo>
                <a:cubicBezTo>
                  <a:pt x="3189795" y="4732799"/>
                  <a:pt x="3201217" y="4752395"/>
                  <a:pt x="3215679" y="4780660"/>
                </a:cubicBezTo>
                <a:lnTo>
                  <a:pt x="3251667" y="4851158"/>
                </a:lnTo>
                <a:lnTo>
                  <a:pt x="3180295" y="4851158"/>
                </a:lnTo>
                <a:lnTo>
                  <a:pt x="3136999" y="4772526"/>
                </a:lnTo>
                <a:cubicBezTo>
                  <a:pt x="3121419" y="4744096"/>
                  <a:pt x="3110835" y="4726308"/>
                  <a:pt x="3105247" y="4719159"/>
                </a:cubicBezTo>
                <a:cubicBezTo>
                  <a:pt x="3099659" y="4712011"/>
                  <a:pt x="3093745" y="4707081"/>
                  <a:pt x="3087499" y="4704369"/>
                </a:cubicBezTo>
                <a:cubicBezTo>
                  <a:pt x="3081255" y="4701658"/>
                  <a:pt x="3071231" y="4700302"/>
                  <a:pt x="3057427" y="4700302"/>
                </a:cubicBezTo>
                <a:lnTo>
                  <a:pt x="3045103" y="4700302"/>
                </a:lnTo>
                <a:lnTo>
                  <a:pt x="3045103" y="4851158"/>
                </a:lnTo>
                <a:lnTo>
                  <a:pt x="2985451" y="4851158"/>
                </a:lnTo>
                <a:close/>
                <a:moveTo>
                  <a:pt x="2775243" y="4489794"/>
                </a:moveTo>
                <a:lnTo>
                  <a:pt x="2838605" y="4489794"/>
                </a:lnTo>
                <a:lnTo>
                  <a:pt x="2957377" y="4851158"/>
                </a:lnTo>
                <a:lnTo>
                  <a:pt x="2892522" y="4851158"/>
                </a:lnTo>
                <a:lnTo>
                  <a:pt x="2866570" y="4769321"/>
                </a:lnTo>
                <a:lnTo>
                  <a:pt x="2747952" y="4769321"/>
                </a:lnTo>
                <a:lnTo>
                  <a:pt x="2723452" y="4851158"/>
                </a:lnTo>
                <a:lnTo>
                  <a:pt x="2659856" y="4851158"/>
                </a:lnTo>
                <a:close/>
                <a:moveTo>
                  <a:pt x="2413950" y="4489794"/>
                </a:moveTo>
                <a:lnTo>
                  <a:pt x="2633825" y="4489794"/>
                </a:lnTo>
                <a:lnTo>
                  <a:pt x="2633825" y="4550925"/>
                </a:lnTo>
                <a:lnTo>
                  <a:pt x="2473602" y="4550925"/>
                </a:lnTo>
                <a:lnTo>
                  <a:pt x="2473602" y="4631037"/>
                </a:lnTo>
                <a:lnTo>
                  <a:pt x="2622486" y="4631037"/>
                </a:lnTo>
                <a:lnTo>
                  <a:pt x="2622486" y="4691921"/>
                </a:lnTo>
                <a:lnTo>
                  <a:pt x="2473602" y="4691921"/>
                </a:lnTo>
                <a:lnTo>
                  <a:pt x="2473602" y="4790027"/>
                </a:lnTo>
                <a:lnTo>
                  <a:pt x="2639248" y="4790027"/>
                </a:lnTo>
                <a:lnTo>
                  <a:pt x="2639248" y="4851158"/>
                </a:lnTo>
                <a:lnTo>
                  <a:pt x="2413950" y="4851158"/>
                </a:lnTo>
                <a:close/>
                <a:moveTo>
                  <a:pt x="4122381" y="4483632"/>
                </a:moveTo>
                <a:cubicBezTo>
                  <a:pt x="4157711" y="4483632"/>
                  <a:pt x="4186019" y="4492629"/>
                  <a:pt x="4207299" y="4510623"/>
                </a:cubicBezTo>
                <a:cubicBezTo>
                  <a:pt x="4228579" y="4528617"/>
                  <a:pt x="4242259" y="4555033"/>
                  <a:pt x="4248341" y="4589872"/>
                </a:cubicBezTo>
                <a:lnTo>
                  <a:pt x="4189181" y="4603429"/>
                </a:lnTo>
                <a:cubicBezTo>
                  <a:pt x="4184745" y="4584860"/>
                  <a:pt x="4176611" y="4570645"/>
                  <a:pt x="4164779" y="4560785"/>
                </a:cubicBezTo>
                <a:cubicBezTo>
                  <a:pt x="4152947" y="4550925"/>
                  <a:pt x="4138813" y="4545995"/>
                  <a:pt x="4122381" y="4545995"/>
                </a:cubicBezTo>
                <a:cubicBezTo>
                  <a:pt x="4096909" y="4545995"/>
                  <a:pt x="4076287" y="4555896"/>
                  <a:pt x="4060511" y="4575698"/>
                </a:cubicBezTo>
                <a:cubicBezTo>
                  <a:pt x="4044735" y="4595500"/>
                  <a:pt x="4036847" y="4625696"/>
                  <a:pt x="4036847" y="4666286"/>
                </a:cubicBezTo>
                <a:cubicBezTo>
                  <a:pt x="4036847" y="4709833"/>
                  <a:pt x="4045391" y="4742946"/>
                  <a:pt x="4062483" y="4765624"/>
                </a:cubicBezTo>
                <a:cubicBezTo>
                  <a:pt x="4077107" y="4785179"/>
                  <a:pt x="4096909" y="4794957"/>
                  <a:pt x="4121887" y="4794957"/>
                </a:cubicBezTo>
                <a:cubicBezTo>
                  <a:pt x="4133555" y="4794957"/>
                  <a:pt x="4145675" y="4792213"/>
                  <a:pt x="4158247" y="4786726"/>
                </a:cubicBezTo>
                <a:cubicBezTo>
                  <a:pt x="4170817" y="4781239"/>
                  <a:pt x="4182033" y="4773745"/>
                  <a:pt x="4191893" y="4764245"/>
                </a:cubicBezTo>
                <a:lnTo>
                  <a:pt x="4191893" y="4718543"/>
                </a:lnTo>
                <a:lnTo>
                  <a:pt x="4123367" y="4718543"/>
                </a:lnTo>
                <a:lnTo>
                  <a:pt x="4123367" y="4657412"/>
                </a:lnTo>
                <a:lnTo>
                  <a:pt x="4252285" y="4657412"/>
                </a:lnTo>
                <a:lnTo>
                  <a:pt x="4252285" y="4801366"/>
                </a:lnTo>
                <a:cubicBezTo>
                  <a:pt x="4239303" y="4816648"/>
                  <a:pt x="4220897" y="4829795"/>
                  <a:pt x="4197069" y="4840805"/>
                </a:cubicBezTo>
                <a:cubicBezTo>
                  <a:pt x="4173241" y="4851815"/>
                  <a:pt x="4149331" y="4857320"/>
                  <a:pt x="4125339" y="4857320"/>
                </a:cubicBezTo>
                <a:cubicBezTo>
                  <a:pt x="4096087" y="4857320"/>
                  <a:pt x="4070287" y="4850131"/>
                  <a:pt x="4047939" y="4835752"/>
                </a:cubicBezTo>
                <a:cubicBezTo>
                  <a:pt x="4025591" y="4821373"/>
                  <a:pt x="4007883" y="4799846"/>
                  <a:pt x="3994819" y="4771170"/>
                </a:cubicBezTo>
                <a:cubicBezTo>
                  <a:pt x="3981755" y="4742494"/>
                  <a:pt x="3975223" y="4708765"/>
                  <a:pt x="3975223" y="4669983"/>
                </a:cubicBezTo>
                <a:cubicBezTo>
                  <a:pt x="3975223" y="4630215"/>
                  <a:pt x="3981837" y="4596198"/>
                  <a:pt x="3995065" y="4567933"/>
                </a:cubicBezTo>
                <a:cubicBezTo>
                  <a:pt x="4008293" y="4539669"/>
                  <a:pt x="4025467" y="4518552"/>
                  <a:pt x="4046583" y="4504584"/>
                </a:cubicBezTo>
                <a:cubicBezTo>
                  <a:pt x="4067699" y="4490616"/>
                  <a:pt x="4092965" y="4483632"/>
                  <a:pt x="4122381" y="4483632"/>
                </a:cubicBezTo>
                <a:close/>
                <a:moveTo>
                  <a:pt x="5415569" y="4180914"/>
                </a:moveTo>
                <a:lnTo>
                  <a:pt x="5411861" y="4190407"/>
                </a:lnTo>
                <a:lnTo>
                  <a:pt x="5411867" y="4190394"/>
                </a:lnTo>
                <a:close/>
                <a:moveTo>
                  <a:pt x="5416445" y="4178669"/>
                </a:moveTo>
                <a:lnTo>
                  <a:pt x="5416443" y="4178671"/>
                </a:lnTo>
                <a:lnTo>
                  <a:pt x="5417353" y="4179147"/>
                </a:lnTo>
                <a:lnTo>
                  <a:pt x="5417353" y="4179146"/>
                </a:lnTo>
                <a:close/>
                <a:moveTo>
                  <a:pt x="3777949" y="3964496"/>
                </a:moveTo>
                <a:lnTo>
                  <a:pt x="3737803" y="4098590"/>
                </a:lnTo>
                <a:lnTo>
                  <a:pt x="3818859" y="4098590"/>
                </a:lnTo>
                <a:close/>
                <a:moveTo>
                  <a:pt x="1949727" y="3941325"/>
                </a:moveTo>
                <a:lnTo>
                  <a:pt x="1949727" y="4033022"/>
                </a:lnTo>
                <a:lnTo>
                  <a:pt x="1994097" y="4033022"/>
                </a:lnTo>
                <a:cubicBezTo>
                  <a:pt x="2021211" y="4033022"/>
                  <a:pt x="2038466" y="4031831"/>
                  <a:pt x="2045861" y="4029448"/>
                </a:cubicBezTo>
                <a:cubicBezTo>
                  <a:pt x="2053256" y="4027065"/>
                  <a:pt x="2059254" y="4022258"/>
                  <a:pt x="2063855" y="4015028"/>
                </a:cubicBezTo>
                <a:cubicBezTo>
                  <a:pt x="2068457" y="4007797"/>
                  <a:pt x="2070757" y="3998184"/>
                  <a:pt x="2070757" y="3986188"/>
                </a:cubicBezTo>
                <a:cubicBezTo>
                  <a:pt x="2070757" y="3974685"/>
                  <a:pt x="2068457" y="3965441"/>
                  <a:pt x="2063855" y="3958457"/>
                </a:cubicBezTo>
                <a:cubicBezTo>
                  <a:pt x="2059254" y="3951473"/>
                  <a:pt x="2053009" y="3946666"/>
                  <a:pt x="2045121" y="3944037"/>
                </a:cubicBezTo>
                <a:cubicBezTo>
                  <a:pt x="2039534" y="3942229"/>
                  <a:pt x="2023348" y="3941325"/>
                  <a:pt x="1996562" y="3941325"/>
                </a:cubicBezTo>
                <a:close/>
                <a:moveTo>
                  <a:pt x="3012427" y="3936395"/>
                </a:moveTo>
                <a:cubicBezTo>
                  <a:pt x="2988071" y="3936395"/>
                  <a:pt x="2968239" y="3946502"/>
                  <a:pt x="2952933" y="3966715"/>
                </a:cubicBezTo>
                <a:cubicBezTo>
                  <a:pt x="2937627" y="3986927"/>
                  <a:pt x="2929974" y="4018232"/>
                  <a:pt x="2929974" y="4060630"/>
                </a:cubicBezTo>
                <a:cubicBezTo>
                  <a:pt x="2929974" y="4102206"/>
                  <a:pt x="2937874" y="4133387"/>
                  <a:pt x="2953673" y="4154175"/>
                </a:cubicBezTo>
                <a:cubicBezTo>
                  <a:pt x="2969471" y="4174963"/>
                  <a:pt x="2989057" y="4185357"/>
                  <a:pt x="3012427" y="4185357"/>
                </a:cubicBezTo>
                <a:cubicBezTo>
                  <a:pt x="3035963" y="4185357"/>
                  <a:pt x="3055465" y="4175045"/>
                  <a:pt x="3070935" y="4154422"/>
                </a:cubicBezTo>
                <a:cubicBezTo>
                  <a:pt x="3086407" y="4133798"/>
                  <a:pt x="3094141" y="4102123"/>
                  <a:pt x="3094141" y="4059397"/>
                </a:cubicBezTo>
                <a:cubicBezTo>
                  <a:pt x="3094141" y="4017493"/>
                  <a:pt x="3086611" y="3986516"/>
                  <a:pt x="3071551" y="3966468"/>
                </a:cubicBezTo>
                <a:cubicBezTo>
                  <a:pt x="3056493" y="3946420"/>
                  <a:pt x="3036785" y="3936395"/>
                  <a:pt x="3012427" y="3936395"/>
                </a:cubicBezTo>
                <a:close/>
                <a:moveTo>
                  <a:pt x="2317103" y="3936395"/>
                </a:moveTo>
                <a:cubicBezTo>
                  <a:pt x="2292746" y="3936395"/>
                  <a:pt x="2272914" y="3946502"/>
                  <a:pt x="2257608" y="3966715"/>
                </a:cubicBezTo>
                <a:cubicBezTo>
                  <a:pt x="2242302" y="3986927"/>
                  <a:pt x="2234649" y="4018232"/>
                  <a:pt x="2234649" y="4060630"/>
                </a:cubicBezTo>
                <a:cubicBezTo>
                  <a:pt x="2234649" y="4102206"/>
                  <a:pt x="2242549" y="4133387"/>
                  <a:pt x="2258348" y="4154175"/>
                </a:cubicBezTo>
                <a:cubicBezTo>
                  <a:pt x="2274147" y="4174963"/>
                  <a:pt x="2293732" y="4185357"/>
                  <a:pt x="2317103" y="4185357"/>
                </a:cubicBezTo>
                <a:cubicBezTo>
                  <a:pt x="2340638" y="4185357"/>
                  <a:pt x="2360141" y="4175045"/>
                  <a:pt x="2375611" y="4154422"/>
                </a:cubicBezTo>
                <a:cubicBezTo>
                  <a:pt x="2391081" y="4133798"/>
                  <a:pt x="2398816" y="4102123"/>
                  <a:pt x="2398816" y="4059397"/>
                </a:cubicBezTo>
                <a:cubicBezTo>
                  <a:pt x="2398816" y="4017493"/>
                  <a:pt x="2391287" y="3986516"/>
                  <a:pt x="2376227" y="3966468"/>
                </a:cubicBezTo>
                <a:cubicBezTo>
                  <a:pt x="2361168" y="3946420"/>
                  <a:pt x="2341459" y="3936395"/>
                  <a:pt x="2317103" y="3936395"/>
                </a:cubicBezTo>
                <a:close/>
                <a:moveTo>
                  <a:pt x="4957125" y="3880194"/>
                </a:moveTo>
                <a:lnTo>
                  <a:pt x="5176999" y="3880194"/>
                </a:lnTo>
                <a:lnTo>
                  <a:pt x="5176999" y="3941325"/>
                </a:lnTo>
                <a:lnTo>
                  <a:pt x="5016777" y="3941325"/>
                </a:lnTo>
                <a:lnTo>
                  <a:pt x="5016777" y="4021437"/>
                </a:lnTo>
                <a:lnTo>
                  <a:pt x="5165661" y="4021437"/>
                </a:lnTo>
                <a:lnTo>
                  <a:pt x="5165661" y="4082321"/>
                </a:lnTo>
                <a:lnTo>
                  <a:pt x="5016777" y="4082321"/>
                </a:lnTo>
                <a:lnTo>
                  <a:pt x="5016777" y="4180427"/>
                </a:lnTo>
                <a:lnTo>
                  <a:pt x="5182423" y="4180427"/>
                </a:lnTo>
                <a:lnTo>
                  <a:pt x="5182423" y="4241558"/>
                </a:lnTo>
                <a:lnTo>
                  <a:pt x="4957125" y="4241558"/>
                </a:lnTo>
                <a:close/>
                <a:moveTo>
                  <a:pt x="4662343" y="3880194"/>
                </a:moveTo>
                <a:lnTo>
                  <a:pt x="4720517" y="3880194"/>
                </a:lnTo>
                <a:lnTo>
                  <a:pt x="4841793" y="4121514"/>
                </a:lnTo>
                <a:lnTo>
                  <a:pt x="4841793" y="3880194"/>
                </a:lnTo>
                <a:lnTo>
                  <a:pt x="4897501" y="3880194"/>
                </a:lnTo>
                <a:lnTo>
                  <a:pt x="4897501" y="4241558"/>
                </a:lnTo>
                <a:lnTo>
                  <a:pt x="4837355" y="4241558"/>
                </a:lnTo>
                <a:lnTo>
                  <a:pt x="4718051" y="4005907"/>
                </a:lnTo>
                <a:lnTo>
                  <a:pt x="4718051" y="4241558"/>
                </a:lnTo>
                <a:lnTo>
                  <a:pt x="4662343" y="4241558"/>
                </a:lnTo>
                <a:close/>
                <a:moveTo>
                  <a:pt x="4545579" y="3880194"/>
                </a:moveTo>
                <a:lnTo>
                  <a:pt x="4605231" y="3880194"/>
                </a:lnTo>
                <a:lnTo>
                  <a:pt x="4605231" y="4241558"/>
                </a:lnTo>
                <a:lnTo>
                  <a:pt x="4545579" y="4241558"/>
                </a:lnTo>
                <a:close/>
                <a:moveTo>
                  <a:pt x="4252275" y="3880194"/>
                </a:moveTo>
                <a:lnTo>
                  <a:pt x="4311927" y="3880194"/>
                </a:lnTo>
                <a:lnTo>
                  <a:pt x="4311927" y="4022423"/>
                </a:lnTo>
                <a:lnTo>
                  <a:pt x="4429507" y="4022423"/>
                </a:lnTo>
                <a:lnTo>
                  <a:pt x="4429507" y="3880194"/>
                </a:lnTo>
                <a:lnTo>
                  <a:pt x="4489159" y="3880194"/>
                </a:lnTo>
                <a:lnTo>
                  <a:pt x="4489159" y="4241558"/>
                </a:lnTo>
                <a:lnTo>
                  <a:pt x="4429507" y="4241558"/>
                </a:lnTo>
                <a:lnTo>
                  <a:pt x="4429507" y="4083554"/>
                </a:lnTo>
                <a:lnTo>
                  <a:pt x="4311927" y="4083554"/>
                </a:lnTo>
                <a:lnTo>
                  <a:pt x="4311927" y="4241558"/>
                </a:lnTo>
                <a:lnTo>
                  <a:pt x="4252275" y="4241558"/>
                </a:lnTo>
                <a:close/>
                <a:moveTo>
                  <a:pt x="3746793" y="3880194"/>
                </a:moveTo>
                <a:lnTo>
                  <a:pt x="3810155" y="3880194"/>
                </a:lnTo>
                <a:lnTo>
                  <a:pt x="3928927" y="4241558"/>
                </a:lnTo>
                <a:lnTo>
                  <a:pt x="3864071" y="4241558"/>
                </a:lnTo>
                <a:lnTo>
                  <a:pt x="3838121" y="4159721"/>
                </a:lnTo>
                <a:lnTo>
                  <a:pt x="3719501" y="4159721"/>
                </a:lnTo>
                <a:lnTo>
                  <a:pt x="3695003" y="4241558"/>
                </a:lnTo>
                <a:lnTo>
                  <a:pt x="3631407" y="4241558"/>
                </a:lnTo>
                <a:close/>
                <a:moveTo>
                  <a:pt x="3317839" y="3880194"/>
                </a:moveTo>
                <a:lnTo>
                  <a:pt x="3407303" y="3880194"/>
                </a:lnTo>
                <a:lnTo>
                  <a:pt x="3461177" y="4126937"/>
                </a:lnTo>
                <a:lnTo>
                  <a:pt x="3514627" y="3880194"/>
                </a:lnTo>
                <a:lnTo>
                  <a:pt x="3604515" y="3880194"/>
                </a:lnTo>
                <a:lnTo>
                  <a:pt x="3604515" y="4241558"/>
                </a:lnTo>
                <a:lnTo>
                  <a:pt x="3548807" y="4241558"/>
                </a:lnTo>
                <a:lnTo>
                  <a:pt x="3548807" y="3956855"/>
                </a:lnTo>
                <a:lnTo>
                  <a:pt x="3489735" y="4241558"/>
                </a:lnTo>
                <a:lnTo>
                  <a:pt x="3432179" y="4241558"/>
                </a:lnTo>
                <a:lnTo>
                  <a:pt x="3373547" y="3956855"/>
                </a:lnTo>
                <a:lnTo>
                  <a:pt x="3373547" y="4241558"/>
                </a:lnTo>
                <a:lnTo>
                  <a:pt x="3317839" y="4241558"/>
                </a:lnTo>
                <a:close/>
                <a:moveTo>
                  <a:pt x="2611580" y="3880194"/>
                </a:moveTo>
                <a:lnTo>
                  <a:pt x="2846984" y="3880194"/>
                </a:lnTo>
                <a:lnTo>
                  <a:pt x="2846984" y="3941325"/>
                </a:lnTo>
                <a:lnTo>
                  <a:pt x="2759231" y="3941325"/>
                </a:lnTo>
                <a:lnTo>
                  <a:pt x="2759231" y="4241558"/>
                </a:lnTo>
                <a:lnTo>
                  <a:pt x="2699579" y="4241558"/>
                </a:lnTo>
                <a:lnTo>
                  <a:pt x="2699579" y="3941325"/>
                </a:lnTo>
                <a:lnTo>
                  <a:pt x="2611580" y="3941325"/>
                </a:lnTo>
                <a:close/>
                <a:moveTo>
                  <a:pt x="1890075" y="3880194"/>
                </a:moveTo>
                <a:lnTo>
                  <a:pt x="2016035" y="3880194"/>
                </a:lnTo>
                <a:cubicBezTo>
                  <a:pt x="2048244" y="3880194"/>
                  <a:pt x="2071250" y="3883440"/>
                  <a:pt x="2085054" y="3889931"/>
                </a:cubicBezTo>
                <a:cubicBezTo>
                  <a:pt x="2098858" y="3896422"/>
                  <a:pt x="2110197" y="3907679"/>
                  <a:pt x="2119071" y="3923701"/>
                </a:cubicBezTo>
                <a:cubicBezTo>
                  <a:pt x="2127944" y="3939723"/>
                  <a:pt x="2132381" y="3958909"/>
                  <a:pt x="2132381" y="3981258"/>
                </a:cubicBezTo>
                <a:cubicBezTo>
                  <a:pt x="2132381" y="4009523"/>
                  <a:pt x="2125603" y="4032283"/>
                  <a:pt x="2112045" y="4049537"/>
                </a:cubicBezTo>
                <a:cubicBezTo>
                  <a:pt x="2098488" y="4066792"/>
                  <a:pt x="2079220" y="4077638"/>
                  <a:pt x="2054242" y="4082075"/>
                </a:cubicBezTo>
                <a:cubicBezTo>
                  <a:pt x="2067060" y="4091277"/>
                  <a:pt x="2077659" y="4101343"/>
                  <a:pt x="2086040" y="4112271"/>
                </a:cubicBezTo>
                <a:cubicBezTo>
                  <a:pt x="2094421" y="4123199"/>
                  <a:pt x="2105842" y="4142795"/>
                  <a:pt x="2120303" y="4171060"/>
                </a:cubicBezTo>
                <a:lnTo>
                  <a:pt x="2156291" y="4241558"/>
                </a:lnTo>
                <a:lnTo>
                  <a:pt x="2084919" y="4241558"/>
                </a:lnTo>
                <a:lnTo>
                  <a:pt x="2041624" y="4162926"/>
                </a:lnTo>
                <a:cubicBezTo>
                  <a:pt x="2026044" y="4134497"/>
                  <a:pt x="2015460" y="4116708"/>
                  <a:pt x="2009873" y="4109559"/>
                </a:cubicBezTo>
                <a:cubicBezTo>
                  <a:pt x="2004285" y="4102411"/>
                  <a:pt x="1998369" y="4097481"/>
                  <a:pt x="1992125" y="4094770"/>
                </a:cubicBezTo>
                <a:cubicBezTo>
                  <a:pt x="1985880" y="4092058"/>
                  <a:pt x="1975856" y="4090702"/>
                  <a:pt x="1962052" y="4090702"/>
                </a:cubicBezTo>
                <a:lnTo>
                  <a:pt x="1949727" y="4090702"/>
                </a:lnTo>
                <a:lnTo>
                  <a:pt x="1949727" y="4241558"/>
                </a:lnTo>
                <a:lnTo>
                  <a:pt x="1890075" y="4241558"/>
                </a:lnTo>
                <a:close/>
                <a:moveTo>
                  <a:pt x="1611455" y="3880194"/>
                </a:moveTo>
                <a:lnTo>
                  <a:pt x="1846859" y="3880194"/>
                </a:lnTo>
                <a:lnTo>
                  <a:pt x="1846859" y="3941325"/>
                </a:lnTo>
                <a:lnTo>
                  <a:pt x="1759106" y="3941325"/>
                </a:lnTo>
                <a:lnTo>
                  <a:pt x="1759106" y="4241558"/>
                </a:lnTo>
                <a:lnTo>
                  <a:pt x="1699454" y="4241558"/>
                </a:lnTo>
                <a:lnTo>
                  <a:pt x="1699454" y="3941325"/>
                </a:lnTo>
                <a:lnTo>
                  <a:pt x="1611455" y="3941325"/>
                </a:lnTo>
                <a:close/>
                <a:moveTo>
                  <a:pt x="1338118" y="3880194"/>
                </a:moveTo>
                <a:lnTo>
                  <a:pt x="1396291" y="3880194"/>
                </a:lnTo>
                <a:lnTo>
                  <a:pt x="1517568" y="4121514"/>
                </a:lnTo>
                <a:lnTo>
                  <a:pt x="1517568" y="3880194"/>
                </a:lnTo>
                <a:lnTo>
                  <a:pt x="1573276" y="3880194"/>
                </a:lnTo>
                <a:lnTo>
                  <a:pt x="1573276" y="4241558"/>
                </a:lnTo>
                <a:lnTo>
                  <a:pt x="1513131" y="4241558"/>
                </a:lnTo>
                <a:lnTo>
                  <a:pt x="1393826" y="4005907"/>
                </a:lnTo>
                <a:lnTo>
                  <a:pt x="1393826" y="4241558"/>
                </a:lnTo>
                <a:lnTo>
                  <a:pt x="1338118" y="4241558"/>
                </a:lnTo>
                <a:close/>
                <a:moveTo>
                  <a:pt x="1221353" y="3880194"/>
                </a:moveTo>
                <a:lnTo>
                  <a:pt x="1281005" y="3880194"/>
                </a:lnTo>
                <a:lnTo>
                  <a:pt x="1281005" y="4241558"/>
                </a:lnTo>
                <a:lnTo>
                  <a:pt x="1221353" y="4241558"/>
                </a:lnTo>
                <a:close/>
                <a:moveTo>
                  <a:pt x="4085559" y="3874032"/>
                </a:moveTo>
                <a:cubicBezTo>
                  <a:pt x="4118785" y="3874032"/>
                  <a:pt x="4146583" y="3885371"/>
                  <a:pt x="4168953" y="3908048"/>
                </a:cubicBezTo>
                <a:cubicBezTo>
                  <a:pt x="4184907" y="3924153"/>
                  <a:pt x="4196587" y="3948063"/>
                  <a:pt x="4203989" y="3979779"/>
                </a:cubicBezTo>
                <a:lnTo>
                  <a:pt x="4144831" y="3997034"/>
                </a:lnTo>
                <a:cubicBezTo>
                  <a:pt x="4141043" y="3977478"/>
                  <a:pt x="4133511" y="3962483"/>
                  <a:pt x="4122235" y="3952048"/>
                </a:cubicBezTo>
                <a:cubicBezTo>
                  <a:pt x="4110959" y="3941613"/>
                  <a:pt x="4097667" y="3936395"/>
                  <a:pt x="4082355" y="3936395"/>
                </a:cubicBezTo>
                <a:cubicBezTo>
                  <a:pt x="4060459" y="3936395"/>
                  <a:pt x="4042595" y="3945927"/>
                  <a:pt x="4028767" y="3964989"/>
                </a:cubicBezTo>
                <a:cubicBezTo>
                  <a:pt x="4014939" y="3984051"/>
                  <a:pt x="4008025" y="4015521"/>
                  <a:pt x="4008025" y="4059397"/>
                </a:cubicBezTo>
                <a:cubicBezTo>
                  <a:pt x="4008025" y="4104917"/>
                  <a:pt x="4014763" y="4137290"/>
                  <a:pt x="4028237" y="4156517"/>
                </a:cubicBezTo>
                <a:cubicBezTo>
                  <a:pt x="4041713" y="4175744"/>
                  <a:pt x="4059215" y="4185357"/>
                  <a:pt x="4080741" y="4185357"/>
                </a:cubicBezTo>
                <a:cubicBezTo>
                  <a:pt x="4096517" y="4185357"/>
                  <a:pt x="4110157" y="4179236"/>
                  <a:pt x="4121659" y="4166993"/>
                </a:cubicBezTo>
                <a:cubicBezTo>
                  <a:pt x="4133163" y="4154750"/>
                  <a:pt x="4141461" y="4135318"/>
                  <a:pt x="4146555" y="4108697"/>
                </a:cubicBezTo>
                <a:lnTo>
                  <a:pt x="4204483" y="4131128"/>
                </a:lnTo>
                <a:cubicBezTo>
                  <a:pt x="4195445" y="4171553"/>
                  <a:pt x="4180407" y="4201092"/>
                  <a:pt x="4159375" y="4219743"/>
                </a:cubicBezTo>
                <a:cubicBezTo>
                  <a:pt x="4138339" y="4238395"/>
                  <a:pt x="4112457" y="4247721"/>
                  <a:pt x="4081727" y="4247721"/>
                </a:cubicBezTo>
                <a:cubicBezTo>
                  <a:pt x="4043109" y="4247721"/>
                  <a:pt x="4011805" y="4232849"/>
                  <a:pt x="3987813" y="4203105"/>
                </a:cubicBezTo>
                <a:cubicBezTo>
                  <a:pt x="3960205" y="4168760"/>
                  <a:pt x="3946401" y="4122418"/>
                  <a:pt x="3946401" y="4064081"/>
                </a:cubicBezTo>
                <a:cubicBezTo>
                  <a:pt x="3946401" y="4002457"/>
                  <a:pt x="3960299" y="3954225"/>
                  <a:pt x="3988097" y="3919387"/>
                </a:cubicBezTo>
                <a:cubicBezTo>
                  <a:pt x="4012277" y="3889150"/>
                  <a:pt x="4044765" y="3874032"/>
                  <a:pt x="4085559" y="3874032"/>
                </a:cubicBezTo>
                <a:close/>
                <a:moveTo>
                  <a:pt x="3012057" y="3874032"/>
                </a:moveTo>
                <a:cubicBezTo>
                  <a:pt x="3054455" y="3874032"/>
                  <a:pt x="3089005" y="3890218"/>
                  <a:pt x="3115709" y="3922592"/>
                </a:cubicBezTo>
                <a:cubicBezTo>
                  <a:pt x="3142413" y="3954965"/>
                  <a:pt x="3155765" y="4001060"/>
                  <a:pt x="3155765" y="4060876"/>
                </a:cubicBezTo>
                <a:cubicBezTo>
                  <a:pt x="3155765" y="4121350"/>
                  <a:pt x="3141633" y="4168595"/>
                  <a:pt x="3113367" y="4202612"/>
                </a:cubicBezTo>
                <a:cubicBezTo>
                  <a:pt x="3088553" y="4232684"/>
                  <a:pt x="3054867" y="4247721"/>
                  <a:pt x="3012305" y="4247721"/>
                </a:cubicBezTo>
                <a:cubicBezTo>
                  <a:pt x="2969414" y="4247721"/>
                  <a:pt x="2935562" y="4232849"/>
                  <a:pt x="2910748" y="4203105"/>
                </a:cubicBezTo>
                <a:cubicBezTo>
                  <a:pt x="2882483" y="4169088"/>
                  <a:pt x="2868350" y="4122418"/>
                  <a:pt x="2868350" y="4063095"/>
                </a:cubicBezTo>
                <a:cubicBezTo>
                  <a:pt x="2868350" y="4020040"/>
                  <a:pt x="2874718" y="3984586"/>
                  <a:pt x="2887454" y="3956731"/>
                </a:cubicBezTo>
                <a:cubicBezTo>
                  <a:pt x="2900189" y="3928877"/>
                  <a:pt x="2916828" y="3908131"/>
                  <a:pt x="2937369" y="3894491"/>
                </a:cubicBezTo>
                <a:cubicBezTo>
                  <a:pt x="2957911" y="3880852"/>
                  <a:pt x="2982807" y="3874032"/>
                  <a:pt x="3012057" y="3874032"/>
                </a:cubicBezTo>
                <a:close/>
                <a:moveTo>
                  <a:pt x="2316733" y="3874032"/>
                </a:moveTo>
                <a:cubicBezTo>
                  <a:pt x="2359130" y="3874032"/>
                  <a:pt x="2393681" y="3890218"/>
                  <a:pt x="2420385" y="3922592"/>
                </a:cubicBezTo>
                <a:cubicBezTo>
                  <a:pt x="2447089" y="3954965"/>
                  <a:pt x="2460440" y="4001060"/>
                  <a:pt x="2460440" y="4060876"/>
                </a:cubicBezTo>
                <a:cubicBezTo>
                  <a:pt x="2460440" y="4121350"/>
                  <a:pt x="2446308" y="4168595"/>
                  <a:pt x="2418043" y="4202612"/>
                </a:cubicBezTo>
                <a:cubicBezTo>
                  <a:pt x="2393229" y="4232684"/>
                  <a:pt x="2359541" y="4247721"/>
                  <a:pt x="2316979" y="4247721"/>
                </a:cubicBezTo>
                <a:cubicBezTo>
                  <a:pt x="2274089" y="4247721"/>
                  <a:pt x="2240237" y="4232849"/>
                  <a:pt x="2215423" y="4203105"/>
                </a:cubicBezTo>
                <a:cubicBezTo>
                  <a:pt x="2187158" y="4169088"/>
                  <a:pt x="2173025" y="4122418"/>
                  <a:pt x="2173025" y="4063095"/>
                </a:cubicBezTo>
                <a:cubicBezTo>
                  <a:pt x="2173025" y="4020040"/>
                  <a:pt x="2179393" y="3984586"/>
                  <a:pt x="2192129" y="3956731"/>
                </a:cubicBezTo>
                <a:cubicBezTo>
                  <a:pt x="2204864" y="3928877"/>
                  <a:pt x="2221503" y="3908131"/>
                  <a:pt x="2242044" y="3894491"/>
                </a:cubicBezTo>
                <a:cubicBezTo>
                  <a:pt x="2262586" y="3880852"/>
                  <a:pt x="2287482" y="3874032"/>
                  <a:pt x="2316733" y="3874032"/>
                </a:cubicBezTo>
                <a:close/>
                <a:moveTo>
                  <a:pt x="3868781" y="2283478"/>
                </a:moveTo>
                <a:lnTo>
                  <a:pt x="4533707" y="2283478"/>
                </a:lnTo>
                <a:lnTo>
                  <a:pt x="4533707" y="2403285"/>
                </a:lnTo>
                <a:cubicBezTo>
                  <a:pt x="4434439" y="2532219"/>
                  <a:pt x="4347151" y="2700091"/>
                  <a:pt x="4271845" y="2906900"/>
                </a:cubicBezTo>
                <a:cubicBezTo>
                  <a:pt x="4196539" y="3113709"/>
                  <a:pt x="4153179" y="3318664"/>
                  <a:pt x="4141769" y="3521765"/>
                </a:cubicBezTo>
                <a:lnTo>
                  <a:pt x="4012549" y="3521765"/>
                </a:lnTo>
                <a:cubicBezTo>
                  <a:pt x="4014261" y="3416792"/>
                  <a:pt x="4030911" y="3294418"/>
                  <a:pt x="4062497" y="3154643"/>
                </a:cubicBezTo>
                <a:cubicBezTo>
                  <a:pt x="4094085" y="3014869"/>
                  <a:pt x="4137481" y="2881655"/>
                  <a:pt x="4192687" y="2755003"/>
                </a:cubicBezTo>
                <a:cubicBezTo>
                  <a:pt x="4247893" y="2628350"/>
                  <a:pt x="4307367" y="2520524"/>
                  <a:pt x="4371113" y="2431525"/>
                </a:cubicBezTo>
                <a:lnTo>
                  <a:pt x="3868781" y="2431525"/>
                </a:lnTo>
                <a:close/>
                <a:moveTo>
                  <a:pt x="3068681" y="2283478"/>
                </a:moveTo>
                <a:lnTo>
                  <a:pt x="3733607" y="2283478"/>
                </a:lnTo>
                <a:lnTo>
                  <a:pt x="3733607" y="2403285"/>
                </a:lnTo>
                <a:cubicBezTo>
                  <a:pt x="3634339" y="2532219"/>
                  <a:pt x="3547051" y="2700091"/>
                  <a:pt x="3471745" y="2906900"/>
                </a:cubicBezTo>
                <a:cubicBezTo>
                  <a:pt x="3396439" y="3113709"/>
                  <a:pt x="3353079" y="3318664"/>
                  <a:pt x="3341669" y="3521765"/>
                </a:cubicBezTo>
                <a:lnTo>
                  <a:pt x="3212449" y="3521765"/>
                </a:lnTo>
                <a:cubicBezTo>
                  <a:pt x="3214161" y="3416792"/>
                  <a:pt x="3230811" y="3294418"/>
                  <a:pt x="3262397" y="3154643"/>
                </a:cubicBezTo>
                <a:cubicBezTo>
                  <a:pt x="3293985" y="3014869"/>
                  <a:pt x="3337381" y="2881655"/>
                  <a:pt x="3392587" y="2755003"/>
                </a:cubicBezTo>
                <a:cubicBezTo>
                  <a:pt x="3447793" y="2628350"/>
                  <a:pt x="3507267" y="2520524"/>
                  <a:pt x="3571013" y="2431525"/>
                </a:cubicBezTo>
                <a:lnTo>
                  <a:pt x="3068681" y="2431525"/>
                </a:lnTo>
                <a:close/>
                <a:moveTo>
                  <a:pt x="5053975" y="2262084"/>
                </a:moveTo>
                <a:lnTo>
                  <a:pt x="5136127" y="2262084"/>
                </a:lnTo>
                <a:lnTo>
                  <a:pt x="5136127" y="3521765"/>
                </a:lnTo>
                <a:lnTo>
                  <a:pt x="5009475" y="3521765"/>
                </a:lnTo>
                <a:lnTo>
                  <a:pt x="5009475" y="2540207"/>
                </a:lnTo>
                <a:cubicBezTo>
                  <a:pt x="4980379" y="2574437"/>
                  <a:pt x="4941299" y="2609381"/>
                  <a:pt x="4892235" y="2645037"/>
                </a:cubicBezTo>
                <a:cubicBezTo>
                  <a:pt x="4843171" y="2680694"/>
                  <a:pt x="4798101" y="2707651"/>
                  <a:pt x="4757025" y="2725907"/>
                </a:cubicBezTo>
                <a:lnTo>
                  <a:pt x="4757025" y="2577004"/>
                </a:lnTo>
                <a:cubicBezTo>
                  <a:pt x="4826627" y="2537069"/>
                  <a:pt x="4888099" y="2488290"/>
                  <a:pt x="4941441" y="2430669"/>
                </a:cubicBezTo>
                <a:cubicBezTo>
                  <a:pt x="4994783" y="2373048"/>
                  <a:pt x="5032295" y="2316853"/>
                  <a:pt x="5053975" y="2262084"/>
                </a:cubicBezTo>
                <a:close/>
                <a:moveTo>
                  <a:pt x="2508864" y="2244969"/>
                </a:moveTo>
                <a:cubicBezTo>
                  <a:pt x="2585312" y="2244969"/>
                  <a:pt x="2652204" y="2260087"/>
                  <a:pt x="2709540" y="2290324"/>
                </a:cubicBezTo>
                <a:cubicBezTo>
                  <a:pt x="2766876" y="2320561"/>
                  <a:pt x="2811376" y="2363920"/>
                  <a:pt x="2843039" y="2420400"/>
                </a:cubicBezTo>
                <a:cubicBezTo>
                  <a:pt x="2874702" y="2476880"/>
                  <a:pt x="2891675" y="2543344"/>
                  <a:pt x="2893957" y="2619792"/>
                </a:cubicBezTo>
                <a:lnTo>
                  <a:pt x="2763025" y="2631773"/>
                </a:lnTo>
                <a:cubicBezTo>
                  <a:pt x="2756179" y="2550190"/>
                  <a:pt x="2731790" y="2489717"/>
                  <a:pt x="2689858" y="2450352"/>
                </a:cubicBezTo>
                <a:cubicBezTo>
                  <a:pt x="2647925" y="2410987"/>
                  <a:pt x="2589021" y="2391304"/>
                  <a:pt x="2513143" y="2391304"/>
                </a:cubicBezTo>
                <a:cubicBezTo>
                  <a:pt x="2436124" y="2391304"/>
                  <a:pt x="2377362" y="2408560"/>
                  <a:pt x="2336856" y="2443071"/>
                </a:cubicBezTo>
                <a:cubicBezTo>
                  <a:pt x="2296350" y="2477582"/>
                  <a:pt x="2276097" y="2522218"/>
                  <a:pt x="2276097" y="2576978"/>
                </a:cubicBezTo>
                <a:cubicBezTo>
                  <a:pt x="2276097" y="2627753"/>
                  <a:pt x="2290935" y="2667113"/>
                  <a:pt x="2320610" y="2695059"/>
                </a:cubicBezTo>
                <a:cubicBezTo>
                  <a:pt x="2350276" y="2723014"/>
                  <a:pt x="2417003" y="2751317"/>
                  <a:pt x="2520791" y="2779967"/>
                </a:cubicBezTo>
                <a:cubicBezTo>
                  <a:pt x="2622288" y="2808056"/>
                  <a:pt x="2693566" y="2832413"/>
                  <a:pt x="2734625" y="2853041"/>
                </a:cubicBezTo>
                <a:cubicBezTo>
                  <a:pt x="2797354" y="2885132"/>
                  <a:pt x="2844726" y="2927249"/>
                  <a:pt x="2876741" y="2979393"/>
                </a:cubicBezTo>
                <a:cubicBezTo>
                  <a:pt x="2908757" y="3031536"/>
                  <a:pt x="2924764" y="3093800"/>
                  <a:pt x="2924764" y="3166183"/>
                </a:cubicBezTo>
                <a:cubicBezTo>
                  <a:pt x="2924764" y="3237987"/>
                  <a:pt x="2907935" y="3303379"/>
                  <a:pt x="2874274" y="3362360"/>
                </a:cubicBezTo>
                <a:cubicBezTo>
                  <a:pt x="2840614" y="3421340"/>
                  <a:pt x="2794831" y="3466219"/>
                  <a:pt x="2736925" y="3496995"/>
                </a:cubicBezTo>
                <a:cubicBezTo>
                  <a:pt x="2679018" y="3527771"/>
                  <a:pt x="2609274" y="3543159"/>
                  <a:pt x="2527691" y="3543159"/>
                </a:cubicBezTo>
                <a:cubicBezTo>
                  <a:pt x="2400468" y="3543159"/>
                  <a:pt x="2299060" y="3504935"/>
                  <a:pt x="2223468" y="3428487"/>
                </a:cubicBezTo>
                <a:cubicBezTo>
                  <a:pt x="2147875" y="3352039"/>
                  <a:pt x="2108653" y="3248492"/>
                  <a:pt x="2105800" y="3117846"/>
                </a:cubicBezTo>
                <a:lnTo>
                  <a:pt x="2234165" y="3104153"/>
                </a:lnTo>
                <a:cubicBezTo>
                  <a:pt x="2241011" y="3173185"/>
                  <a:pt x="2256557" y="3226955"/>
                  <a:pt x="2280804" y="3265465"/>
                </a:cubicBezTo>
                <a:cubicBezTo>
                  <a:pt x="2305050" y="3303974"/>
                  <a:pt x="2339709" y="3334924"/>
                  <a:pt x="2384779" y="3358315"/>
                </a:cubicBezTo>
                <a:cubicBezTo>
                  <a:pt x="2429849" y="3381705"/>
                  <a:pt x="2480624" y="3393401"/>
                  <a:pt x="2537104" y="3393401"/>
                </a:cubicBezTo>
                <a:cubicBezTo>
                  <a:pt x="2618116" y="3393401"/>
                  <a:pt x="2681015" y="3373618"/>
                  <a:pt x="2725800" y="3334053"/>
                </a:cubicBezTo>
                <a:cubicBezTo>
                  <a:pt x="2770585" y="3294487"/>
                  <a:pt x="2792977" y="3243108"/>
                  <a:pt x="2792977" y="3179915"/>
                </a:cubicBezTo>
                <a:cubicBezTo>
                  <a:pt x="2792977" y="3142912"/>
                  <a:pt x="2784847" y="3110605"/>
                  <a:pt x="2768588" y="3082993"/>
                </a:cubicBezTo>
                <a:cubicBezTo>
                  <a:pt x="2752328" y="3055382"/>
                  <a:pt x="2727797" y="3032751"/>
                  <a:pt x="2694992" y="3015101"/>
                </a:cubicBezTo>
                <a:cubicBezTo>
                  <a:pt x="2662188" y="2997451"/>
                  <a:pt x="2591303" y="2972500"/>
                  <a:pt x="2482335" y="2940248"/>
                </a:cubicBezTo>
                <a:cubicBezTo>
                  <a:pt x="2385349" y="2911456"/>
                  <a:pt x="2316318" y="2882511"/>
                  <a:pt x="2275241" y="2853415"/>
                </a:cubicBezTo>
                <a:cubicBezTo>
                  <a:pt x="2234165" y="2824319"/>
                  <a:pt x="2202216" y="2787379"/>
                  <a:pt x="2179396" y="2742594"/>
                </a:cubicBezTo>
                <a:cubicBezTo>
                  <a:pt x="2156576" y="2697809"/>
                  <a:pt x="2145165" y="2647177"/>
                  <a:pt x="2145165" y="2590696"/>
                </a:cubicBezTo>
                <a:cubicBezTo>
                  <a:pt x="2145165" y="2489146"/>
                  <a:pt x="2177970" y="2406137"/>
                  <a:pt x="2243578" y="2341670"/>
                </a:cubicBezTo>
                <a:cubicBezTo>
                  <a:pt x="2309186" y="2277202"/>
                  <a:pt x="2397615" y="2244969"/>
                  <a:pt x="2508864" y="2244969"/>
                </a:cubicBezTo>
                <a:close/>
                <a:moveTo>
                  <a:pt x="1557539" y="2244969"/>
                </a:moveTo>
                <a:cubicBezTo>
                  <a:pt x="1656906" y="2244969"/>
                  <a:pt x="1742279" y="2275845"/>
                  <a:pt x="1813659" y="2337598"/>
                </a:cubicBezTo>
                <a:cubicBezTo>
                  <a:pt x="1885040" y="2399351"/>
                  <a:pt x="1935006" y="2489993"/>
                  <a:pt x="1963558" y="2609523"/>
                </a:cubicBezTo>
                <a:lnTo>
                  <a:pt x="1830059" y="2648033"/>
                </a:lnTo>
                <a:cubicBezTo>
                  <a:pt x="1784356" y="2474028"/>
                  <a:pt x="1692665" y="2387025"/>
                  <a:pt x="1554985" y="2387025"/>
                </a:cubicBezTo>
                <a:cubicBezTo>
                  <a:pt x="1486426" y="2387025"/>
                  <a:pt x="1427009" y="2404584"/>
                  <a:pt x="1376733" y="2439701"/>
                </a:cubicBezTo>
                <a:cubicBezTo>
                  <a:pt x="1326457" y="2474819"/>
                  <a:pt x="1286323" y="2529492"/>
                  <a:pt x="1256331" y="2603720"/>
                </a:cubicBezTo>
                <a:cubicBezTo>
                  <a:pt x="1226339" y="2677949"/>
                  <a:pt x="1211343" y="2771873"/>
                  <a:pt x="1211343" y="2885493"/>
                </a:cubicBezTo>
                <a:cubicBezTo>
                  <a:pt x="1211343" y="3057367"/>
                  <a:pt x="1241580" y="3186271"/>
                  <a:pt x="1302054" y="3272204"/>
                </a:cubicBezTo>
                <a:cubicBezTo>
                  <a:pt x="1362528" y="3358136"/>
                  <a:pt x="1442970" y="3401103"/>
                  <a:pt x="1543379" y="3401103"/>
                </a:cubicBezTo>
                <a:cubicBezTo>
                  <a:pt x="1617545" y="3401103"/>
                  <a:pt x="1681584" y="3374717"/>
                  <a:pt x="1735497" y="3321945"/>
                </a:cubicBezTo>
                <a:cubicBezTo>
                  <a:pt x="1789410" y="3269173"/>
                  <a:pt x="1825495" y="3189159"/>
                  <a:pt x="1843751" y="3081904"/>
                </a:cubicBezTo>
                <a:lnTo>
                  <a:pt x="1980673" y="3123836"/>
                </a:lnTo>
                <a:cubicBezTo>
                  <a:pt x="1950436" y="3264751"/>
                  <a:pt x="1897522" y="3369868"/>
                  <a:pt x="1821929" y="3439184"/>
                </a:cubicBezTo>
                <a:cubicBezTo>
                  <a:pt x="1746337" y="3508501"/>
                  <a:pt x="1654343" y="3543159"/>
                  <a:pt x="1545946" y="3543159"/>
                </a:cubicBezTo>
                <a:cubicBezTo>
                  <a:pt x="1450671" y="3543159"/>
                  <a:pt x="1369231" y="3519895"/>
                  <a:pt x="1301626" y="3473368"/>
                </a:cubicBezTo>
                <a:cubicBezTo>
                  <a:pt x="1234021" y="3426840"/>
                  <a:pt x="1178682" y="3352197"/>
                  <a:pt x="1135609" y="3249439"/>
                </a:cubicBezTo>
                <a:cubicBezTo>
                  <a:pt x="1092535" y="3146681"/>
                  <a:pt x="1070998" y="3025370"/>
                  <a:pt x="1070998" y="2885506"/>
                </a:cubicBezTo>
                <a:cubicBezTo>
                  <a:pt x="1070998" y="2747345"/>
                  <a:pt x="1092555" y="2630454"/>
                  <a:pt x="1135669" y="2534831"/>
                </a:cubicBezTo>
                <a:cubicBezTo>
                  <a:pt x="1178782" y="2439209"/>
                  <a:pt x="1237172" y="2366993"/>
                  <a:pt x="1310839" y="2318183"/>
                </a:cubicBezTo>
                <a:cubicBezTo>
                  <a:pt x="1384506" y="2269374"/>
                  <a:pt x="1466739" y="2244969"/>
                  <a:pt x="1557539" y="2244969"/>
                </a:cubicBezTo>
                <a:close/>
                <a:moveTo>
                  <a:pt x="1312413" y="1681317"/>
                </a:moveTo>
                <a:lnTo>
                  <a:pt x="1312413" y="1681318"/>
                </a:lnTo>
                <a:lnTo>
                  <a:pt x="1313057" y="1681913"/>
                </a:lnTo>
                <a:close/>
                <a:moveTo>
                  <a:pt x="3586641" y="1610668"/>
                </a:moveTo>
                <a:lnTo>
                  <a:pt x="3586641" y="1754454"/>
                </a:lnTo>
                <a:lnTo>
                  <a:pt x="3671979" y="1754454"/>
                </a:lnTo>
                <a:cubicBezTo>
                  <a:pt x="3698871" y="1754454"/>
                  <a:pt x="3718535" y="1748372"/>
                  <a:pt x="3730975" y="1736206"/>
                </a:cubicBezTo>
                <a:cubicBezTo>
                  <a:pt x="3743415" y="1724041"/>
                  <a:pt x="3749635" y="1705702"/>
                  <a:pt x="3749635" y="1681189"/>
                </a:cubicBezTo>
                <a:cubicBezTo>
                  <a:pt x="3749635" y="1665274"/>
                  <a:pt x="3746571" y="1651645"/>
                  <a:pt x="3740443" y="1640303"/>
                </a:cubicBezTo>
                <a:cubicBezTo>
                  <a:pt x="3734315" y="1628961"/>
                  <a:pt x="3726905" y="1621186"/>
                  <a:pt x="3718215" y="1616979"/>
                </a:cubicBezTo>
                <a:cubicBezTo>
                  <a:pt x="3709527" y="1612771"/>
                  <a:pt x="3693839" y="1610668"/>
                  <a:pt x="3671155" y="1610668"/>
                </a:cubicBezTo>
                <a:close/>
                <a:moveTo>
                  <a:pt x="4224815" y="1607649"/>
                </a:moveTo>
                <a:lnTo>
                  <a:pt x="4224815" y="1740734"/>
                </a:lnTo>
                <a:lnTo>
                  <a:pt x="4318661" y="1740734"/>
                </a:lnTo>
                <a:cubicBezTo>
                  <a:pt x="4339149" y="1740734"/>
                  <a:pt x="4354699" y="1738264"/>
                  <a:pt x="4365309" y="1733325"/>
                </a:cubicBezTo>
                <a:cubicBezTo>
                  <a:pt x="4375919" y="1728386"/>
                  <a:pt x="4384335" y="1720611"/>
                  <a:pt x="4390555" y="1710001"/>
                </a:cubicBezTo>
                <a:cubicBezTo>
                  <a:pt x="4396773" y="1699391"/>
                  <a:pt x="4399883" y="1687043"/>
                  <a:pt x="4399883" y="1672957"/>
                </a:cubicBezTo>
                <a:cubicBezTo>
                  <a:pt x="4399883" y="1652651"/>
                  <a:pt x="4393939" y="1636690"/>
                  <a:pt x="4382047" y="1625074"/>
                </a:cubicBezTo>
                <a:cubicBezTo>
                  <a:pt x="4370157" y="1613457"/>
                  <a:pt x="4352503" y="1607649"/>
                  <a:pt x="4329087" y="1607649"/>
                </a:cubicBezTo>
                <a:close/>
                <a:moveTo>
                  <a:pt x="3018301" y="1605454"/>
                </a:moveTo>
                <a:cubicBezTo>
                  <a:pt x="3014039" y="1631248"/>
                  <a:pt x="3008015" y="1656859"/>
                  <a:pt x="3000229" y="1682287"/>
                </a:cubicBezTo>
                <a:lnTo>
                  <a:pt x="2963531" y="1800279"/>
                </a:lnTo>
                <a:lnTo>
                  <a:pt x="3075899" y="1800279"/>
                </a:lnTo>
                <a:lnTo>
                  <a:pt x="3041615" y="1688872"/>
                </a:lnTo>
                <a:cubicBezTo>
                  <a:pt x="3031009" y="1654663"/>
                  <a:pt x="3023237" y="1626857"/>
                  <a:pt x="3018301" y="1605454"/>
                </a:cubicBezTo>
                <a:close/>
                <a:moveTo>
                  <a:pt x="4181185" y="1563196"/>
                </a:moveTo>
                <a:lnTo>
                  <a:pt x="4327441" y="1563196"/>
                </a:lnTo>
                <a:cubicBezTo>
                  <a:pt x="4357991" y="1563196"/>
                  <a:pt x="4380539" y="1566944"/>
                  <a:pt x="4395081" y="1574440"/>
                </a:cubicBezTo>
                <a:cubicBezTo>
                  <a:pt x="4409625" y="1581936"/>
                  <a:pt x="4421561" y="1594414"/>
                  <a:pt x="4430891" y="1611872"/>
                </a:cubicBezTo>
                <a:cubicBezTo>
                  <a:pt x="4440221" y="1629331"/>
                  <a:pt x="4444885" y="1649578"/>
                  <a:pt x="4444885" y="1672614"/>
                </a:cubicBezTo>
                <a:cubicBezTo>
                  <a:pt x="4444885" y="1702961"/>
                  <a:pt x="4436973" y="1727550"/>
                  <a:pt x="4421149" y="1746381"/>
                </a:cubicBezTo>
                <a:cubicBezTo>
                  <a:pt x="4405327" y="1765212"/>
                  <a:pt x="4382323" y="1777187"/>
                  <a:pt x="4352137" y="1782306"/>
                </a:cubicBezTo>
                <a:cubicBezTo>
                  <a:pt x="4364395" y="1789669"/>
                  <a:pt x="4373723" y="1797124"/>
                  <a:pt x="4380127" y="1804670"/>
                </a:cubicBezTo>
                <a:cubicBezTo>
                  <a:pt x="4393115" y="1820036"/>
                  <a:pt x="4404549" y="1837141"/>
                  <a:pt x="4414427" y="1855983"/>
                </a:cubicBezTo>
                <a:lnTo>
                  <a:pt x="4472051" y="1965469"/>
                </a:lnTo>
                <a:lnTo>
                  <a:pt x="4417171" y="1965469"/>
                </a:lnTo>
                <a:lnTo>
                  <a:pt x="4373181" y="1881824"/>
                </a:lnTo>
                <a:cubicBezTo>
                  <a:pt x="4356137" y="1849099"/>
                  <a:pt x="4343275" y="1827056"/>
                  <a:pt x="4334595" y="1815695"/>
                </a:cubicBezTo>
                <a:cubicBezTo>
                  <a:pt x="4325915" y="1804335"/>
                  <a:pt x="4317511" y="1796684"/>
                  <a:pt x="4309379" y="1792744"/>
                </a:cubicBezTo>
                <a:cubicBezTo>
                  <a:pt x="4301247" y="1788804"/>
                  <a:pt x="4289869" y="1786834"/>
                  <a:pt x="4275249" y="1786834"/>
                </a:cubicBezTo>
                <a:lnTo>
                  <a:pt x="4224815" y="1786834"/>
                </a:lnTo>
                <a:lnTo>
                  <a:pt x="4224815" y="1965469"/>
                </a:lnTo>
                <a:lnTo>
                  <a:pt x="4181185" y="1965469"/>
                </a:lnTo>
                <a:close/>
                <a:moveTo>
                  <a:pt x="3847811" y="1563196"/>
                </a:moveTo>
                <a:lnTo>
                  <a:pt x="3891441" y="1563196"/>
                </a:lnTo>
                <a:lnTo>
                  <a:pt x="3891441" y="1795340"/>
                </a:lnTo>
                <a:cubicBezTo>
                  <a:pt x="3891441" y="1831744"/>
                  <a:pt x="3894275" y="1858087"/>
                  <a:pt x="3899947" y="1874368"/>
                </a:cubicBezTo>
                <a:cubicBezTo>
                  <a:pt x="3905617" y="1890649"/>
                  <a:pt x="3914901" y="1903043"/>
                  <a:pt x="3927799" y="1911549"/>
                </a:cubicBezTo>
                <a:cubicBezTo>
                  <a:pt x="3940695" y="1920056"/>
                  <a:pt x="3956383" y="1924309"/>
                  <a:pt x="3974859" y="1924309"/>
                </a:cubicBezTo>
                <a:cubicBezTo>
                  <a:pt x="4005957" y="1924309"/>
                  <a:pt x="4028503" y="1915528"/>
                  <a:pt x="4042499" y="1897966"/>
                </a:cubicBezTo>
                <a:cubicBezTo>
                  <a:pt x="4056493" y="1880405"/>
                  <a:pt x="4063491" y="1846196"/>
                  <a:pt x="4063491" y="1795340"/>
                </a:cubicBezTo>
                <a:lnTo>
                  <a:pt x="4063491" y="1563196"/>
                </a:lnTo>
                <a:lnTo>
                  <a:pt x="4107119" y="1563196"/>
                </a:lnTo>
                <a:lnTo>
                  <a:pt x="4107119" y="1795614"/>
                </a:lnTo>
                <a:cubicBezTo>
                  <a:pt x="4107119" y="1834580"/>
                  <a:pt x="4103329" y="1866547"/>
                  <a:pt x="4095745" y="1891518"/>
                </a:cubicBezTo>
                <a:cubicBezTo>
                  <a:pt x="4088163" y="1916488"/>
                  <a:pt x="4074365" y="1936200"/>
                  <a:pt x="4054353" y="1950652"/>
                </a:cubicBezTo>
                <a:cubicBezTo>
                  <a:pt x="4034343" y="1965103"/>
                  <a:pt x="4008895" y="1972329"/>
                  <a:pt x="3978015" y="1972329"/>
                </a:cubicBezTo>
                <a:cubicBezTo>
                  <a:pt x="3934521" y="1972329"/>
                  <a:pt x="3901947" y="1959341"/>
                  <a:pt x="3880293" y="1933364"/>
                </a:cubicBezTo>
                <a:cubicBezTo>
                  <a:pt x="3858637" y="1907387"/>
                  <a:pt x="3847811" y="1861471"/>
                  <a:pt x="3847811" y="1795614"/>
                </a:cubicBezTo>
                <a:close/>
                <a:moveTo>
                  <a:pt x="3543011" y="1563196"/>
                </a:moveTo>
                <a:lnTo>
                  <a:pt x="3667315" y="1563196"/>
                </a:lnTo>
                <a:cubicBezTo>
                  <a:pt x="3696583" y="1563196"/>
                  <a:pt x="3718171" y="1565757"/>
                  <a:pt x="3732073" y="1570879"/>
                </a:cubicBezTo>
                <a:cubicBezTo>
                  <a:pt x="3751099" y="1577831"/>
                  <a:pt x="3766283" y="1590728"/>
                  <a:pt x="3777623" y="1609570"/>
                </a:cubicBezTo>
                <a:cubicBezTo>
                  <a:pt x="3788967" y="1628412"/>
                  <a:pt x="3794637" y="1651554"/>
                  <a:pt x="3794637" y="1678994"/>
                </a:cubicBezTo>
                <a:cubicBezTo>
                  <a:pt x="3794637" y="1715215"/>
                  <a:pt x="3785399" y="1744759"/>
                  <a:pt x="3766923" y="1767625"/>
                </a:cubicBezTo>
                <a:cubicBezTo>
                  <a:pt x="3748445" y="1790492"/>
                  <a:pt x="3716523" y="1801926"/>
                  <a:pt x="3671155" y="1801926"/>
                </a:cubicBezTo>
                <a:lnTo>
                  <a:pt x="3586641" y="1801926"/>
                </a:lnTo>
                <a:lnTo>
                  <a:pt x="3586641" y="1965469"/>
                </a:lnTo>
                <a:lnTo>
                  <a:pt x="3543011" y="1965469"/>
                </a:lnTo>
                <a:close/>
                <a:moveTo>
                  <a:pt x="3208537" y="1563196"/>
                </a:moveTo>
                <a:lnTo>
                  <a:pt x="3253265" y="1563196"/>
                </a:lnTo>
                <a:lnTo>
                  <a:pt x="3426687" y="1879659"/>
                </a:lnTo>
                <a:lnTo>
                  <a:pt x="3426687" y="1563196"/>
                </a:lnTo>
                <a:lnTo>
                  <a:pt x="3468397" y="1563196"/>
                </a:lnTo>
                <a:lnTo>
                  <a:pt x="3468397" y="1965469"/>
                </a:lnTo>
                <a:lnTo>
                  <a:pt x="3423669" y="1965469"/>
                </a:lnTo>
                <a:lnTo>
                  <a:pt x="3250521" y="1648947"/>
                </a:lnTo>
                <a:lnTo>
                  <a:pt x="3250521" y="1965469"/>
                </a:lnTo>
                <a:lnTo>
                  <a:pt x="3208537" y="1965469"/>
                </a:lnTo>
                <a:close/>
                <a:moveTo>
                  <a:pt x="2598663" y="1563196"/>
                </a:moveTo>
                <a:lnTo>
                  <a:pt x="2642293" y="1563196"/>
                </a:lnTo>
                <a:lnTo>
                  <a:pt x="2642293" y="1762686"/>
                </a:lnTo>
                <a:lnTo>
                  <a:pt x="2806184" y="1563196"/>
                </a:lnTo>
                <a:lnTo>
                  <a:pt x="2865382" y="1563196"/>
                </a:lnTo>
                <a:lnTo>
                  <a:pt x="2726912" y="1726362"/>
                </a:lnTo>
                <a:lnTo>
                  <a:pt x="2869758" y="1962721"/>
                </a:lnTo>
                <a:lnTo>
                  <a:pt x="2996109" y="1563196"/>
                </a:lnTo>
                <a:lnTo>
                  <a:pt x="3042773" y="1563196"/>
                </a:lnTo>
                <a:lnTo>
                  <a:pt x="3177865" y="1965469"/>
                </a:lnTo>
                <a:lnTo>
                  <a:pt x="3127919" y="1965469"/>
                </a:lnTo>
                <a:lnTo>
                  <a:pt x="3089551" y="1843635"/>
                </a:lnTo>
                <a:lnTo>
                  <a:pt x="2950772" y="1843635"/>
                </a:lnTo>
                <a:lnTo>
                  <a:pt x="2914915" y="1965469"/>
                </a:lnTo>
                <a:lnTo>
                  <a:pt x="2871419" y="1965469"/>
                </a:lnTo>
                <a:lnTo>
                  <a:pt x="2868889" y="1965469"/>
                </a:lnTo>
                <a:lnTo>
                  <a:pt x="2813794" y="1965469"/>
                </a:lnTo>
                <a:lnTo>
                  <a:pt x="2696621" y="1762047"/>
                </a:lnTo>
                <a:lnTo>
                  <a:pt x="2642293" y="1826073"/>
                </a:lnTo>
                <a:lnTo>
                  <a:pt x="2642293" y="1965469"/>
                </a:lnTo>
                <a:lnTo>
                  <a:pt x="2598663" y="1965469"/>
                </a:lnTo>
                <a:close/>
                <a:moveTo>
                  <a:pt x="2176112" y="1563196"/>
                </a:moveTo>
                <a:lnTo>
                  <a:pt x="2437617" y="1563196"/>
                </a:lnTo>
                <a:lnTo>
                  <a:pt x="2437617" y="1610668"/>
                </a:lnTo>
                <a:lnTo>
                  <a:pt x="2328405" y="1610668"/>
                </a:lnTo>
                <a:lnTo>
                  <a:pt x="2328405" y="1965469"/>
                </a:lnTo>
                <a:lnTo>
                  <a:pt x="2284775" y="1965469"/>
                </a:lnTo>
                <a:lnTo>
                  <a:pt x="2284775" y="1610668"/>
                </a:lnTo>
                <a:lnTo>
                  <a:pt x="2176112" y="1610668"/>
                </a:lnTo>
                <a:close/>
                <a:moveTo>
                  <a:pt x="2084667" y="1563196"/>
                </a:moveTo>
                <a:lnTo>
                  <a:pt x="2128297" y="1563196"/>
                </a:lnTo>
                <a:lnTo>
                  <a:pt x="2128297" y="1965469"/>
                </a:lnTo>
                <a:lnTo>
                  <a:pt x="2084667" y="1965469"/>
                </a:lnTo>
                <a:close/>
                <a:moveTo>
                  <a:pt x="1960842" y="1563196"/>
                </a:moveTo>
                <a:lnTo>
                  <a:pt x="2004472" y="1563196"/>
                </a:lnTo>
                <a:lnTo>
                  <a:pt x="2004472" y="1965469"/>
                </a:lnTo>
                <a:lnTo>
                  <a:pt x="1960842" y="1965469"/>
                </a:lnTo>
                <a:close/>
                <a:moveTo>
                  <a:pt x="3200397" y="320412"/>
                </a:moveTo>
                <a:lnTo>
                  <a:pt x="3129017" y="322217"/>
                </a:lnTo>
                <a:lnTo>
                  <a:pt x="3104419" y="371950"/>
                </a:lnTo>
                <a:cubicBezTo>
                  <a:pt x="3060563" y="474591"/>
                  <a:pt x="3033709" y="612560"/>
                  <a:pt x="3033709" y="764276"/>
                </a:cubicBezTo>
                <a:lnTo>
                  <a:pt x="3035211" y="785582"/>
                </a:lnTo>
                <a:lnTo>
                  <a:pt x="2952646" y="789751"/>
                </a:lnTo>
                <a:lnTo>
                  <a:pt x="2911961" y="795960"/>
                </a:lnTo>
                <a:lnTo>
                  <a:pt x="2867118" y="799965"/>
                </a:lnTo>
                <a:lnTo>
                  <a:pt x="2789750" y="814612"/>
                </a:lnTo>
                <a:lnTo>
                  <a:pt x="2734552" y="823036"/>
                </a:lnTo>
                <a:lnTo>
                  <a:pt x="2730889" y="804142"/>
                </a:lnTo>
                <a:cubicBezTo>
                  <a:pt x="2691622" y="657597"/>
                  <a:pt x="2629976" y="531279"/>
                  <a:pt x="2561048" y="443487"/>
                </a:cubicBezTo>
                <a:lnTo>
                  <a:pt x="2524415" y="401813"/>
                </a:lnTo>
                <a:lnTo>
                  <a:pt x="2455003" y="418544"/>
                </a:lnTo>
                <a:lnTo>
                  <a:pt x="2386522" y="438761"/>
                </a:lnTo>
                <a:lnTo>
                  <a:pt x="2375634" y="493169"/>
                </a:lnTo>
                <a:cubicBezTo>
                  <a:pt x="2359837" y="603662"/>
                  <a:pt x="2369608" y="743880"/>
                  <a:pt x="2408876" y="890428"/>
                </a:cubicBezTo>
                <a:lnTo>
                  <a:pt x="2415529" y="909715"/>
                </a:lnTo>
                <a:lnTo>
                  <a:pt x="2383243" y="921531"/>
                </a:lnTo>
                <a:lnTo>
                  <a:pt x="2371311" y="925383"/>
                </a:lnTo>
                <a:lnTo>
                  <a:pt x="2356039" y="931488"/>
                </a:lnTo>
                <a:lnTo>
                  <a:pt x="2257197" y="967665"/>
                </a:lnTo>
                <a:lnTo>
                  <a:pt x="2216504" y="987267"/>
                </a:lnTo>
                <a:lnTo>
                  <a:pt x="2202907" y="992702"/>
                </a:lnTo>
                <a:lnTo>
                  <a:pt x="2165987" y="1011603"/>
                </a:lnTo>
                <a:lnTo>
                  <a:pt x="2135850" y="1026120"/>
                </a:lnTo>
                <a:lnTo>
                  <a:pt x="2126688" y="1007313"/>
                </a:lnTo>
                <a:cubicBezTo>
                  <a:pt x="2050830" y="875923"/>
                  <a:pt x="1958590" y="769864"/>
                  <a:pt x="1869290" y="702904"/>
                </a:cubicBezTo>
                <a:lnTo>
                  <a:pt x="1823119" y="672131"/>
                </a:lnTo>
                <a:lnTo>
                  <a:pt x="1760401" y="706257"/>
                </a:lnTo>
                <a:lnTo>
                  <a:pt x="1699487" y="743510"/>
                </a:lnTo>
                <a:lnTo>
                  <a:pt x="1703051" y="798881"/>
                </a:lnTo>
                <a:cubicBezTo>
                  <a:pt x="1716391" y="909698"/>
                  <a:pt x="1762119" y="1042610"/>
                  <a:pt x="1837978" y="1174000"/>
                </a:cubicBezTo>
                <a:lnTo>
                  <a:pt x="1848369" y="1189388"/>
                </a:lnTo>
                <a:lnTo>
                  <a:pt x="1845588" y="1191078"/>
                </a:lnTo>
                <a:lnTo>
                  <a:pt x="1807264" y="1219737"/>
                </a:lnTo>
                <a:lnTo>
                  <a:pt x="1786584" y="1233110"/>
                </a:lnTo>
                <a:lnTo>
                  <a:pt x="1733593" y="1274827"/>
                </a:lnTo>
                <a:lnTo>
                  <a:pt x="1659045" y="1330572"/>
                </a:lnTo>
                <a:lnTo>
                  <a:pt x="1609370" y="1375720"/>
                </a:lnTo>
                <a:lnTo>
                  <a:pt x="1595663" y="1359937"/>
                </a:lnTo>
                <a:cubicBezTo>
                  <a:pt x="1488383" y="1252657"/>
                  <a:pt x="1371836" y="1174085"/>
                  <a:pt x="1268246" y="1132520"/>
                </a:cubicBezTo>
                <a:lnTo>
                  <a:pt x="1215685" y="1114746"/>
                </a:lnTo>
                <a:lnTo>
                  <a:pt x="1163939" y="1163942"/>
                </a:lnTo>
                <a:lnTo>
                  <a:pt x="1114741" y="1215690"/>
                </a:lnTo>
                <a:lnTo>
                  <a:pt x="1132515" y="1268252"/>
                </a:lnTo>
                <a:cubicBezTo>
                  <a:pt x="1174081" y="1371841"/>
                  <a:pt x="1252651" y="1488388"/>
                  <a:pt x="1359932" y="1595666"/>
                </a:cubicBezTo>
                <a:lnTo>
                  <a:pt x="1375717" y="1609374"/>
                </a:lnTo>
                <a:lnTo>
                  <a:pt x="1330572" y="1659046"/>
                </a:lnTo>
                <a:lnTo>
                  <a:pt x="1313318" y="1682120"/>
                </a:lnTo>
                <a:lnTo>
                  <a:pt x="1287770" y="1711798"/>
                </a:lnTo>
                <a:lnTo>
                  <a:pt x="1235248" y="1786522"/>
                </a:lnTo>
                <a:lnTo>
                  <a:pt x="1191078" y="1845589"/>
                </a:lnTo>
                <a:lnTo>
                  <a:pt x="1189386" y="1848374"/>
                </a:lnTo>
                <a:lnTo>
                  <a:pt x="1173994" y="1837982"/>
                </a:lnTo>
                <a:cubicBezTo>
                  <a:pt x="1042604" y="1762124"/>
                  <a:pt x="909693" y="1716393"/>
                  <a:pt x="798877" y="1703056"/>
                </a:cubicBezTo>
                <a:lnTo>
                  <a:pt x="743505" y="1699491"/>
                </a:lnTo>
                <a:lnTo>
                  <a:pt x="706252" y="1760404"/>
                </a:lnTo>
                <a:lnTo>
                  <a:pt x="672127" y="1823124"/>
                </a:lnTo>
                <a:lnTo>
                  <a:pt x="702898" y="1869294"/>
                </a:lnTo>
                <a:cubicBezTo>
                  <a:pt x="769858" y="1958595"/>
                  <a:pt x="875917" y="2050837"/>
                  <a:pt x="1007308" y="2126693"/>
                </a:cubicBezTo>
                <a:lnTo>
                  <a:pt x="1026117" y="2135856"/>
                </a:lnTo>
                <a:lnTo>
                  <a:pt x="1011662" y="2165862"/>
                </a:lnTo>
                <a:lnTo>
                  <a:pt x="1008355" y="2172324"/>
                </a:lnTo>
                <a:lnTo>
                  <a:pt x="1006377" y="2176834"/>
                </a:lnTo>
                <a:lnTo>
                  <a:pt x="967664" y="2257197"/>
                </a:lnTo>
                <a:lnTo>
                  <a:pt x="950127" y="2305114"/>
                </a:lnTo>
                <a:lnTo>
                  <a:pt x="941377" y="2325066"/>
                </a:lnTo>
                <a:lnTo>
                  <a:pt x="940596" y="2324822"/>
                </a:lnTo>
                <a:lnTo>
                  <a:pt x="940596" y="2324823"/>
                </a:lnTo>
                <a:lnTo>
                  <a:pt x="941677" y="2325160"/>
                </a:lnTo>
                <a:lnTo>
                  <a:pt x="936371" y="2337261"/>
                </a:lnTo>
                <a:lnTo>
                  <a:pt x="921503" y="2383319"/>
                </a:lnTo>
                <a:lnTo>
                  <a:pt x="909714" y="2415528"/>
                </a:lnTo>
                <a:lnTo>
                  <a:pt x="890423" y="2408875"/>
                </a:lnTo>
                <a:cubicBezTo>
                  <a:pt x="743877" y="2369609"/>
                  <a:pt x="603659" y="2359837"/>
                  <a:pt x="493165" y="2375635"/>
                </a:cubicBezTo>
                <a:lnTo>
                  <a:pt x="438759" y="2386521"/>
                </a:lnTo>
                <a:lnTo>
                  <a:pt x="418541" y="2455001"/>
                </a:lnTo>
                <a:lnTo>
                  <a:pt x="401810" y="2524417"/>
                </a:lnTo>
                <a:lnTo>
                  <a:pt x="443484" y="2561050"/>
                </a:lnTo>
                <a:cubicBezTo>
                  <a:pt x="531275" y="2629977"/>
                  <a:pt x="657593" y="2691623"/>
                  <a:pt x="804140" y="2730890"/>
                </a:cubicBezTo>
                <a:lnTo>
                  <a:pt x="823036" y="2734553"/>
                </a:lnTo>
                <a:lnTo>
                  <a:pt x="816780" y="2775543"/>
                </a:lnTo>
                <a:lnTo>
                  <a:pt x="808124" y="2815886"/>
                </a:lnTo>
                <a:lnTo>
                  <a:pt x="806669" y="2829020"/>
                </a:lnTo>
                <a:lnTo>
                  <a:pt x="806257" y="2828926"/>
                </a:lnTo>
                <a:lnTo>
                  <a:pt x="799966" y="2885717"/>
                </a:lnTo>
                <a:lnTo>
                  <a:pt x="789751" y="2952646"/>
                </a:lnTo>
                <a:lnTo>
                  <a:pt x="785581" y="3035214"/>
                </a:lnTo>
                <a:lnTo>
                  <a:pt x="764269" y="3033711"/>
                </a:lnTo>
                <a:cubicBezTo>
                  <a:pt x="612553" y="3033713"/>
                  <a:pt x="474583" y="3060564"/>
                  <a:pt x="371944" y="3104422"/>
                </a:cubicBezTo>
                <a:lnTo>
                  <a:pt x="322208" y="3129020"/>
                </a:lnTo>
                <a:lnTo>
                  <a:pt x="320404" y="3200397"/>
                </a:lnTo>
                <a:lnTo>
                  <a:pt x="322208" y="3271776"/>
                </a:lnTo>
                <a:lnTo>
                  <a:pt x="371944" y="3296374"/>
                </a:lnTo>
                <a:cubicBezTo>
                  <a:pt x="474584" y="3340232"/>
                  <a:pt x="612553" y="3367085"/>
                  <a:pt x="764269" y="3367085"/>
                </a:cubicBezTo>
                <a:lnTo>
                  <a:pt x="785581" y="3365583"/>
                </a:lnTo>
                <a:lnTo>
                  <a:pt x="789751" y="3448154"/>
                </a:lnTo>
                <a:lnTo>
                  <a:pt x="794867" y="3481680"/>
                </a:lnTo>
                <a:lnTo>
                  <a:pt x="799533" y="3533925"/>
                </a:lnTo>
                <a:lnTo>
                  <a:pt x="816591" y="3624019"/>
                </a:lnTo>
                <a:lnTo>
                  <a:pt x="816779" y="3625249"/>
                </a:lnTo>
                <a:lnTo>
                  <a:pt x="808124" y="3584912"/>
                </a:lnTo>
                <a:lnTo>
                  <a:pt x="807686" y="3580968"/>
                </a:lnTo>
                <a:lnTo>
                  <a:pt x="806669" y="3571779"/>
                </a:lnTo>
                <a:lnTo>
                  <a:pt x="804339" y="3572303"/>
                </a:lnTo>
                <a:lnTo>
                  <a:pt x="804339" y="3572304"/>
                </a:lnTo>
                <a:lnTo>
                  <a:pt x="806668" y="3571780"/>
                </a:lnTo>
                <a:lnTo>
                  <a:pt x="807686" y="3580968"/>
                </a:lnTo>
                <a:lnTo>
                  <a:pt x="808124" y="3584912"/>
                </a:lnTo>
                <a:lnTo>
                  <a:pt x="816779" y="3625252"/>
                </a:lnTo>
                <a:lnTo>
                  <a:pt x="816779" y="3625249"/>
                </a:lnTo>
                <a:lnTo>
                  <a:pt x="816780" y="3625256"/>
                </a:lnTo>
                <a:lnTo>
                  <a:pt x="823035" y="3666244"/>
                </a:lnTo>
                <a:lnTo>
                  <a:pt x="804139" y="3669907"/>
                </a:lnTo>
                <a:cubicBezTo>
                  <a:pt x="657593" y="3709174"/>
                  <a:pt x="531275" y="3770819"/>
                  <a:pt x="443483" y="3839749"/>
                </a:cubicBezTo>
                <a:lnTo>
                  <a:pt x="401809" y="3876381"/>
                </a:lnTo>
                <a:lnTo>
                  <a:pt x="418540" y="3945794"/>
                </a:lnTo>
                <a:lnTo>
                  <a:pt x="438759" y="4014275"/>
                </a:lnTo>
                <a:lnTo>
                  <a:pt x="493165" y="4025162"/>
                </a:lnTo>
                <a:cubicBezTo>
                  <a:pt x="603658" y="4040960"/>
                  <a:pt x="743876" y="4031189"/>
                  <a:pt x="890423" y="3991922"/>
                </a:cubicBezTo>
                <a:lnTo>
                  <a:pt x="909712" y="3985269"/>
                </a:lnTo>
                <a:lnTo>
                  <a:pt x="921506" y="4017492"/>
                </a:lnTo>
                <a:lnTo>
                  <a:pt x="927587" y="4036326"/>
                </a:lnTo>
                <a:lnTo>
                  <a:pt x="937224" y="4060436"/>
                </a:lnTo>
                <a:lnTo>
                  <a:pt x="967664" y="4143603"/>
                </a:lnTo>
                <a:lnTo>
                  <a:pt x="984148" y="4177822"/>
                </a:lnTo>
                <a:lnTo>
                  <a:pt x="990303" y="4193220"/>
                </a:lnTo>
                <a:lnTo>
                  <a:pt x="1011700" y="4235018"/>
                </a:lnTo>
                <a:lnTo>
                  <a:pt x="1026116" y="4264942"/>
                </a:lnTo>
                <a:lnTo>
                  <a:pt x="1007305" y="4274106"/>
                </a:lnTo>
                <a:cubicBezTo>
                  <a:pt x="875914" y="4349964"/>
                  <a:pt x="769856" y="4442203"/>
                  <a:pt x="702896" y="4531505"/>
                </a:cubicBezTo>
                <a:lnTo>
                  <a:pt x="672124" y="4577675"/>
                </a:lnTo>
                <a:lnTo>
                  <a:pt x="706250" y="4640393"/>
                </a:lnTo>
                <a:lnTo>
                  <a:pt x="743503" y="4701307"/>
                </a:lnTo>
                <a:lnTo>
                  <a:pt x="798874" y="4697742"/>
                </a:lnTo>
                <a:cubicBezTo>
                  <a:pt x="909691" y="4684402"/>
                  <a:pt x="1042602" y="4638674"/>
                  <a:pt x="1173992" y="4562816"/>
                </a:cubicBezTo>
                <a:lnTo>
                  <a:pt x="1189384" y="4552423"/>
                </a:lnTo>
                <a:lnTo>
                  <a:pt x="1191078" y="4555212"/>
                </a:lnTo>
                <a:lnTo>
                  <a:pt x="1219690" y="4593474"/>
                </a:lnTo>
                <a:lnTo>
                  <a:pt x="1236908" y="4620098"/>
                </a:lnTo>
                <a:lnTo>
                  <a:pt x="1245163" y="4630412"/>
                </a:lnTo>
                <a:lnTo>
                  <a:pt x="1245167" y="4630410"/>
                </a:lnTo>
                <a:lnTo>
                  <a:pt x="1236909" y="4620096"/>
                </a:lnTo>
                <a:lnTo>
                  <a:pt x="1235964" y="4618631"/>
                </a:lnTo>
                <a:lnTo>
                  <a:pt x="1286611" y="4682965"/>
                </a:lnTo>
                <a:lnTo>
                  <a:pt x="1330572" y="4741755"/>
                </a:lnTo>
                <a:lnTo>
                  <a:pt x="1375715" y="4791425"/>
                </a:lnTo>
                <a:lnTo>
                  <a:pt x="1359930" y="4805132"/>
                </a:lnTo>
                <a:cubicBezTo>
                  <a:pt x="1252652" y="4912412"/>
                  <a:pt x="1174080" y="5028958"/>
                  <a:pt x="1132515" y="5132547"/>
                </a:cubicBezTo>
                <a:lnTo>
                  <a:pt x="1114740" y="5185109"/>
                </a:lnTo>
                <a:lnTo>
                  <a:pt x="1163936" y="5236857"/>
                </a:lnTo>
                <a:lnTo>
                  <a:pt x="1215685" y="5286053"/>
                </a:lnTo>
                <a:lnTo>
                  <a:pt x="1268246" y="5268280"/>
                </a:lnTo>
                <a:cubicBezTo>
                  <a:pt x="1371835" y="5226714"/>
                  <a:pt x="1488382" y="5148143"/>
                  <a:pt x="1595662" y="5040862"/>
                </a:cubicBezTo>
                <a:lnTo>
                  <a:pt x="1609368" y="5025078"/>
                </a:lnTo>
                <a:lnTo>
                  <a:pt x="1659045" y="5070228"/>
                </a:lnTo>
                <a:lnTo>
                  <a:pt x="1667763" y="5076747"/>
                </a:lnTo>
                <a:lnTo>
                  <a:pt x="1671261" y="5079909"/>
                </a:lnTo>
                <a:lnTo>
                  <a:pt x="1681906" y="5087737"/>
                </a:lnTo>
                <a:lnTo>
                  <a:pt x="1681817" y="5087834"/>
                </a:lnTo>
                <a:lnTo>
                  <a:pt x="1711371" y="5113270"/>
                </a:lnTo>
                <a:lnTo>
                  <a:pt x="1798580" y="5174571"/>
                </a:lnTo>
                <a:lnTo>
                  <a:pt x="1807260" y="5181060"/>
                </a:lnTo>
                <a:lnTo>
                  <a:pt x="1790054" y="5169933"/>
                </a:lnTo>
                <a:lnTo>
                  <a:pt x="1790053" y="5169935"/>
                </a:lnTo>
                <a:lnTo>
                  <a:pt x="1807286" y="5181080"/>
                </a:lnTo>
                <a:lnTo>
                  <a:pt x="1845589" y="5209722"/>
                </a:lnTo>
                <a:lnTo>
                  <a:pt x="1848370" y="5211413"/>
                </a:lnTo>
                <a:lnTo>
                  <a:pt x="1837978" y="5226803"/>
                </a:lnTo>
                <a:cubicBezTo>
                  <a:pt x="1762121" y="5358193"/>
                  <a:pt x="1716390" y="5491103"/>
                  <a:pt x="1703053" y="5601920"/>
                </a:cubicBezTo>
                <a:lnTo>
                  <a:pt x="1699487" y="5657292"/>
                </a:lnTo>
                <a:lnTo>
                  <a:pt x="1760401" y="5694543"/>
                </a:lnTo>
                <a:lnTo>
                  <a:pt x="1823120" y="5728671"/>
                </a:lnTo>
                <a:lnTo>
                  <a:pt x="1869291" y="5697899"/>
                </a:lnTo>
                <a:cubicBezTo>
                  <a:pt x="1958591" y="5630938"/>
                  <a:pt x="2050831" y="5524880"/>
                  <a:pt x="2126689" y="5393490"/>
                </a:cubicBezTo>
                <a:lnTo>
                  <a:pt x="2135852" y="5374681"/>
                </a:lnTo>
                <a:lnTo>
                  <a:pt x="2165881" y="5389147"/>
                </a:lnTo>
                <a:lnTo>
                  <a:pt x="2209818" y="5411639"/>
                </a:lnTo>
                <a:lnTo>
                  <a:pt x="2222127" y="5416444"/>
                </a:lnTo>
                <a:lnTo>
                  <a:pt x="2222128" y="5416441"/>
                </a:lnTo>
                <a:lnTo>
                  <a:pt x="2209819" y="5411636"/>
                </a:lnTo>
                <a:lnTo>
                  <a:pt x="2178226" y="5395463"/>
                </a:lnTo>
                <a:lnTo>
                  <a:pt x="2186758" y="5399204"/>
                </a:lnTo>
                <a:lnTo>
                  <a:pt x="2257197" y="5433136"/>
                </a:lnTo>
                <a:lnTo>
                  <a:pt x="2299200" y="5448510"/>
                </a:lnTo>
                <a:lnTo>
                  <a:pt x="2324947" y="5459800"/>
                </a:lnTo>
                <a:lnTo>
                  <a:pt x="2325159" y="5459118"/>
                </a:lnTo>
                <a:lnTo>
                  <a:pt x="2337261" y="5464425"/>
                </a:lnTo>
                <a:lnTo>
                  <a:pt x="2337607" y="5464536"/>
                </a:lnTo>
                <a:lnTo>
                  <a:pt x="2338427" y="5464741"/>
                </a:lnTo>
                <a:lnTo>
                  <a:pt x="2338414" y="5464798"/>
                </a:lnTo>
                <a:lnTo>
                  <a:pt x="2383234" y="5479266"/>
                </a:lnTo>
                <a:lnTo>
                  <a:pt x="2415526" y="5491086"/>
                </a:lnTo>
                <a:lnTo>
                  <a:pt x="2408875" y="5510372"/>
                </a:lnTo>
                <a:cubicBezTo>
                  <a:pt x="2369609" y="5656919"/>
                  <a:pt x="2359837" y="5797137"/>
                  <a:pt x="2375635" y="5907630"/>
                </a:cubicBezTo>
                <a:lnTo>
                  <a:pt x="2386522" y="5962038"/>
                </a:lnTo>
                <a:lnTo>
                  <a:pt x="2455001" y="5982255"/>
                </a:lnTo>
                <a:lnTo>
                  <a:pt x="2524417" y="5998986"/>
                </a:lnTo>
                <a:lnTo>
                  <a:pt x="2561048" y="5957312"/>
                </a:lnTo>
                <a:cubicBezTo>
                  <a:pt x="2629976" y="5869521"/>
                  <a:pt x="2691623" y="5743203"/>
                  <a:pt x="2730891" y="5596656"/>
                </a:cubicBezTo>
                <a:lnTo>
                  <a:pt x="2734553" y="5577764"/>
                </a:lnTo>
                <a:lnTo>
                  <a:pt x="2775603" y="5584029"/>
                </a:lnTo>
                <a:lnTo>
                  <a:pt x="2815884" y="5592672"/>
                </a:lnTo>
                <a:lnTo>
                  <a:pt x="2829017" y="5594128"/>
                </a:lnTo>
                <a:lnTo>
                  <a:pt x="2828591" y="5596023"/>
                </a:lnTo>
                <a:lnTo>
                  <a:pt x="2828591" y="5596024"/>
                </a:lnTo>
                <a:lnTo>
                  <a:pt x="2828862" y="5594823"/>
                </a:lnTo>
                <a:lnTo>
                  <a:pt x="2892599" y="5601885"/>
                </a:lnTo>
                <a:lnTo>
                  <a:pt x="2952646" y="5611049"/>
                </a:lnTo>
                <a:lnTo>
                  <a:pt x="3035211" y="5615218"/>
                </a:lnTo>
                <a:lnTo>
                  <a:pt x="3033711" y="5636522"/>
                </a:lnTo>
                <a:cubicBezTo>
                  <a:pt x="3033709" y="5788239"/>
                  <a:pt x="3060563" y="5926208"/>
                  <a:pt x="3104419" y="6028847"/>
                </a:cubicBezTo>
                <a:lnTo>
                  <a:pt x="3129019" y="6078583"/>
                </a:lnTo>
                <a:lnTo>
                  <a:pt x="3200399" y="6080388"/>
                </a:lnTo>
                <a:lnTo>
                  <a:pt x="3271775" y="6078583"/>
                </a:lnTo>
                <a:lnTo>
                  <a:pt x="3296375" y="6028848"/>
                </a:lnTo>
                <a:cubicBezTo>
                  <a:pt x="3340233" y="5926207"/>
                  <a:pt x="3367085" y="5788240"/>
                  <a:pt x="3367085" y="5636523"/>
                </a:cubicBezTo>
                <a:lnTo>
                  <a:pt x="3365585" y="5615219"/>
                </a:lnTo>
                <a:lnTo>
                  <a:pt x="3448155" y="5611049"/>
                </a:lnTo>
                <a:lnTo>
                  <a:pt x="3478483" y="5606421"/>
                </a:lnTo>
                <a:lnTo>
                  <a:pt x="3533499" y="5601509"/>
                </a:lnTo>
                <a:lnTo>
                  <a:pt x="3571809" y="5594255"/>
                </a:lnTo>
                <a:lnTo>
                  <a:pt x="3571779" y="5594130"/>
                </a:lnTo>
                <a:lnTo>
                  <a:pt x="3584913" y="5592675"/>
                </a:lnTo>
                <a:lnTo>
                  <a:pt x="3625233" y="5584024"/>
                </a:lnTo>
                <a:lnTo>
                  <a:pt x="3666245" y="5577765"/>
                </a:lnTo>
                <a:lnTo>
                  <a:pt x="3669907" y="5596659"/>
                </a:lnTo>
                <a:cubicBezTo>
                  <a:pt x="3709175" y="5743205"/>
                  <a:pt x="3770821" y="5869522"/>
                  <a:pt x="3839749" y="5957315"/>
                </a:cubicBezTo>
                <a:lnTo>
                  <a:pt x="3876381" y="5998989"/>
                </a:lnTo>
                <a:lnTo>
                  <a:pt x="3945797" y="5982258"/>
                </a:lnTo>
                <a:lnTo>
                  <a:pt x="4014275" y="5962039"/>
                </a:lnTo>
                <a:lnTo>
                  <a:pt x="4025163" y="5907633"/>
                </a:lnTo>
                <a:cubicBezTo>
                  <a:pt x="4040961" y="5797140"/>
                  <a:pt x="4031189" y="5656922"/>
                  <a:pt x="3991923" y="5510374"/>
                </a:cubicBezTo>
                <a:lnTo>
                  <a:pt x="3985271" y="5491086"/>
                </a:lnTo>
                <a:lnTo>
                  <a:pt x="4017551" y="5479272"/>
                </a:lnTo>
                <a:lnTo>
                  <a:pt x="4051377" y="5468352"/>
                </a:lnTo>
                <a:lnTo>
                  <a:pt x="4051377" y="5468351"/>
                </a:lnTo>
                <a:lnTo>
                  <a:pt x="4037295" y="5472896"/>
                </a:lnTo>
                <a:lnTo>
                  <a:pt x="4062507" y="5462818"/>
                </a:lnTo>
                <a:lnTo>
                  <a:pt x="4143603" y="5433136"/>
                </a:lnTo>
                <a:lnTo>
                  <a:pt x="4176981" y="5417057"/>
                </a:lnTo>
                <a:lnTo>
                  <a:pt x="4192505" y="5410852"/>
                </a:lnTo>
                <a:lnTo>
                  <a:pt x="4190977" y="5411634"/>
                </a:lnTo>
                <a:lnTo>
                  <a:pt x="4178669" y="5416439"/>
                </a:lnTo>
                <a:lnTo>
                  <a:pt x="4178669" y="5416442"/>
                </a:lnTo>
                <a:lnTo>
                  <a:pt x="4190975" y="5411639"/>
                </a:lnTo>
                <a:lnTo>
                  <a:pt x="4234805" y="5389202"/>
                </a:lnTo>
                <a:lnTo>
                  <a:pt x="4264945" y="5374684"/>
                </a:lnTo>
                <a:lnTo>
                  <a:pt x="4274105" y="5393488"/>
                </a:lnTo>
                <a:cubicBezTo>
                  <a:pt x="4349963" y="5524879"/>
                  <a:pt x="4442203" y="5630938"/>
                  <a:pt x="4531505" y="5697898"/>
                </a:cubicBezTo>
                <a:lnTo>
                  <a:pt x="4577675" y="5728671"/>
                </a:lnTo>
                <a:lnTo>
                  <a:pt x="4640393" y="5694544"/>
                </a:lnTo>
                <a:lnTo>
                  <a:pt x="4701307" y="5657292"/>
                </a:lnTo>
                <a:lnTo>
                  <a:pt x="4697741" y="5601921"/>
                </a:lnTo>
                <a:cubicBezTo>
                  <a:pt x="4684403" y="5491102"/>
                  <a:pt x="4638673" y="5358192"/>
                  <a:pt x="4562815" y="5226803"/>
                </a:cubicBezTo>
                <a:lnTo>
                  <a:pt x="4552425" y="5211415"/>
                </a:lnTo>
                <a:lnTo>
                  <a:pt x="4555211" y="5209722"/>
                </a:lnTo>
                <a:lnTo>
                  <a:pt x="4593549" y="5181053"/>
                </a:lnTo>
                <a:lnTo>
                  <a:pt x="4618017" y="5165232"/>
                </a:lnTo>
                <a:lnTo>
                  <a:pt x="4618395" y="5164987"/>
                </a:lnTo>
                <a:lnTo>
                  <a:pt x="4620097" y="5163886"/>
                </a:lnTo>
                <a:lnTo>
                  <a:pt x="4630413" y="5155629"/>
                </a:lnTo>
                <a:lnTo>
                  <a:pt x="4620097" y="5163885"/>
                </a:lnTo>
                <a:lnTo>
                  <a:pt x="4618395" y="5164987"/>
                </a:lnTo>
                <a:lnTo>
                  <a:pt x="4618019" y="5165230"/>
                </a:lnTo>
                <a:lnTo>
                  <a:pt x="4680699" y="5115885"/>
                </a:lnTo>
                <a:lnTo>
                  <a:pt x="4741755" y="5070228"/>
                </a:lnTo>
                <a:lnTo>
                  <a:pt x="4791429" y="5025082"/>
                </a:lnTo>
                <a:lnTo>
                  <a:pt x="4805135" y="5040865"/>
                </a:lnTo>
                <a:cubicBezTo>
                  <a:pt x="4912415" y="5148144"/>
                  <a:pt x="5028961" y="5226715"/>
                  <a:pt x="5132549" y="5268282"/>
                </a:cubicBezTo>
                <a:lnTo>
                  <a:pt x="5185111" y="5286057"/>
                </a:lnTo>
                <a:lnTo>
                  <a:pt x="5236861" y="5236858"/>
                </a:lnTo>
                <a:lnTo>
                  <a:pt x="5286055" y="5185110"/>
                </a:lnTo>
                <a:lnTo>
                  <a:pt x="5268283" y="5132550"/>
                </a:lnTo>
                <a:cubicBezTo>
                  <a:pt x="5226717" y="5028960"/>
                  <a:pt x="5148145" y="4912414"/>
                  <a:pt x="5040867" y="4805134"/>
                </a:cubicBezTo>
                <a:lnTo>
                  <a:pt x="5025083" y="4791427"/>
                </a:lnTo>
                <a:lnTo>
                  <a:pt x="5070229" y="4741755"/>
                </a:lnTo>
                <a:lnTo>
                  <a:pt x="5076749" y="4733033"/>
                </a:lnTo>
                <a:lnTo>
                  <a:pt x="5076755" y="4733027"/>
                </a:lnTo>
                <a:lnTo>
                  <a:pt x="5076753" y="4733029"/>
                </a:lnTo>
                <a:lnTo>
                  <a:pt x="5077115" y="4732628"/>
                </a:lnTo>
                <a:lnTo>
                  <a:pt x="5079913" y="4729535"/>
                </a:lnTo>
                <a:lnTo>
                  <a:pt x="5087739" y="4718890"/>
                </a:lnTo>
                <a:lnTo>
                  <a:pt x="5088947" y="4720003"/>
                </a:lnTo>
                <a:lnTo>
                  <a:pt x="5088947" y="4720002"/>
                </a:lnTo>
                <a:lnTo>
                  <a:pt x="5087739" y="4718889"/>
                </a:lnTo>
                <a:lnTo>
                  <a:pt x="5079911" y="4729534"/>
                </a:lnTo>
                <a:lnTo>
                  <a:pt x="5077115" y="4732628"/>
                </a:lnTo>
                <a:lnTo>
                  <a:pt x="5076755" y="4733027"/>
                </a:lnTo>
                <a:lnTo>
                  <a:pt x="5084867" y="4722179"/>
                </a:lnTo>
                <a:lnTo>
                  <a:pt x="5112845" y="4689674"/>
                </a:lnTo>
                <a:lnTo>
                  <a:pt x="5170329" y="4607892"/>
                </a:lnTo>
                <a:lnTo>
                  <a:pt x="5181057" y="4593545"/>
                </a:lnTo>
                <a:lnTo>
                  <a:pt x="5163885" y="4620101"/>
                </a:lnTo>
                <a:lnTo>
                  <a:pt x="5155627" y="4630416"/>
                </a:lnTo>
                <a:lnTo>
                  <a:pt x="5155629" y="4630417"/>
                </a:lnTo>
                <a:lnTo>
                  <a:pt x="5163885" y="4620101"/>
                </a:lnTo>
                <a:lnTo>
                  <a:pt x="5181063" y="4593537"/>
                </a:lnTo>
                <a:lnTo>
                  <a:pt x="5209723" y="4555211"/>
                </a:lnTo>
                <a:lnTo>
                  <a:pt x="5211413" y="4552427"/>
                </a:lnTo>
                <a:lnTo>
                  <a:pt x="5226801" y="4562819"/>
                </a:lnTo>
                <a:cubicBezTo>
                  <a:pt x="5358193" y="4638677"/>
                  <a:pt x="5491103" y="4684405"/>
                  <a:pt x="5601921" y="4697745"/>
                </a:cubicBezTo>
                <a:lnTo>
                  <a:pt x="5657291" y="4701310"/>
                </a:lnTo>
                <a:lnTo>
                  <a:pt x="5694543" y="4640395"/>
                </a:lnTo>
                <a:lnTo>
                  <a:pt x="5728671" y="4577678"/>
                </a:lnTo>
                <a:lnTo>
                  <a:pt x="5697897" y="4531507"/>
                </a:lnTo>
                <a:cubicBezTo>
                  <a:pt x="5630939" y="4442206"/>
                  <a:pt x="5524879" y="4349967"/>
                  <a:pt x="5393489" y="4274108"/>
                </a:cubicBezTo>
                <a:lnTo>
                  <a:pt x="5374683" y="4264946"/>
                </a:lnTo>
                <a:lnTo>
                  <a:pt x="5389185" y="4234839"/>
                </a:lnTo>
                <a:lnTo>
                  <a:pt x="5396845" y="4219874"/>
                </a:lnTo>
                <a:lnTo>
                  <a:pt x="5410469" y="4193263"/>
                </a:lnTo>
                <a:lnTo>
                  <a:pt x="5410437" y="4193324"/>
                </a:lnTo>
                <a:lnTo>
                  <a:pt x="5396845" y="4219874"/>
                </a:lnTo>
                <a:lnTo>
                  <a:pt x="5393243" y="4226911"/>
                </a:lnTo>
                <a:lnTo>
                  <a:pt x="5395659" y="4221404"/>
                </a:lnTo>
                <a:lnTo>
                  <a:pt x="5433137" y="4143603"/>
                </a:lnTo>
                <a:lnTo>
                  <a:pt x="5450115" y="4097213"/>
                </a:lnTo>
                <a:lnTo>
                  <a:pt x="5459521" y="4075762"/>
                </a:lnTo>
                <a:lnTo>
                  <a:pt x="5459123" y="4075638"/>
                </a:lnTo>
                <a:lnTo>
                  <a:pt x="5464427" y="4063537"/>
                </a:lnTo>
                <a:lnTo>
                  <a:pt x="5479285" y="4017518"/>
                </a:lnTo>
                <a:lnTo>
                  <a:pt x="5491087" y="3985268"/>
                </a:lnTo>
                <a:lnTo>
                  <a:pt x="5510377" y="3991922"/>
                </a:lnTo>
                <a:cubicBezTo>
                  <a:pt x="5656923" y="4031189"/>
                  <a:pt x="5797141" y="4040959"/>
                  <a:pt x="5907635" y="4025162"/>
                </a:cubicBezTo>
                <a:lnTo>
                  <a:pt x="5962041" y="4014274"/>
                </a:lnTo>
                <a:lnTo>
                  <a:pt x="5982259" y="3945794"/>
                </a:lnTo>
                <a:lnTo>
                  <a:pt x="5998989" y="3876381"/>
                </a:lnTo>
                <a:lnTo>
                  <a:pt x="5957315" y="3839749"/>
                </a:lnTo>
                <a:cubicBezTo>
                  <a:pt x="5869525" y="3770820"/>
                  <a:pt x="5743205" y="3709174"/>
                  <a:pt x="5596659" y="3669907"/>
                </a:cubicBezTo>
                <a:lnTo>
                  <a:pt x="5577765" y="3666244"/>
                </a:lnTo>
                <a:lnTo>
                  <a:pt x="5584023" y="3625242"/>
                </a:lnTo>
                <a:lnTo>
                  <a:pt x="5592675" y="3584913"/>
                </a:lnTo>
                <a:lnTo>
                  <a:pt x="5594131" y="3571780"/>
                </a:lnTo>
                <a:lnTo>
                  <a:pt x="5595021" y="3571981"/>
                </a:lnTo>
                <a:lnTo>
                  <a:pt x="5595021" y="3571980"/>
                </a:lnTo>
                <a:lnTo>
                  <a:pt x="5594435" y="3571848"/>
                </a:lnTo>
                <a:lnTo>
                  <a:pt x="5600431" y="3517727"/>
                </a:lnTo>
                <a:lnTo>
                  <a:pt x="5611049" y="3448154"/>
                </a:lnTo>
                <a:lnTo>
                  <a:pt x="5615219" y="3365584"/>
                </a:lnTo>
                <a:lnTo>
                  <a:pt x="5636525" y="3367084"/>
                </a:lnTo>
                <a:cubicBezTo>
                  <a:pt x="5788239" y="3367084"/>
                  <a:pt x="5926209" y="3340231"/>
                  <a:pt x="6028849" y="3296374"/>
                </a:cubicBezTo>
                <a:lnTo>
                  <a:pt x="6078583" y="3271776"/>
                </a:lnTo>
                <a:lnTo>
                  <a:pt x="6080389" y="3200396"/>
                </a:lnTo>
                <a:lnTo>
                  <a:pt x="6078583" y="3129020"/>
                </a:lnTo>
                <a:lnTo>
                  <a:pt x="6028849" y="3104421"/>
                </a:lnTo>
                <a:cubicBezTo>
                  <a:pt x="5926209" y="3060564"/>
                  <a:pt x="5788241" y="3033712"/>
                  <a:pt x="5636525" y="3033712"/>
                </a:cubicBezTo>
                <a:lnTo>
                  <a:pt x="5615219" y="3035211"/>
                </a:lnTo>
                <a:lnTo>
                  <a:pt x="5611049" y="2952646"/>
                </a:lnTo>
                <a:lnTo>
                  <a:pt x="5605347" y="2915284"/>
                </a:lnTo>
                <a:lnTo>
                  <a:pt x="5601085" y="2867547"/>
                </a:lnTo>
                <a:lnTo>
                  <a:pt x="5585501" y="2785252"/>
                </a:lnTo>
                <a:lnTo>
                  <a:pt x="5584025" y="2775578"/>
                </a:lnTo>
                <a:lnTo>
                  <a:pt x="5592673" y="2815887"/>
                </a:lnTo>
                <a:lnTo>
                  <a:pt x="5592673" y="2815885"/>
                </a:lnTo>
                <a:lnTo>
                  <a:pt x="5584025" y="2775575"/>
                </a:lnTo>
                <a:lnTo>
                  <a:pt x="5577765" y="2734553"/>
                </a:lnTo>
                <a:lnTo>
                  <a:pt x="5596659" y="2730890"/>
                </a:lnTo>
                <a:cubicBezTo>
                  <a:pt x="5743205" y="2691623"/>
                  <a:pt x="5869523" y="2629977"/>
                  <a:pt x="5957315" y="2561050"/>
                </a:cubicBezTo>
                <a:lnTo>
                  <a:pt x="5998987" y="2524417"/>
                </a:lnTo>
                <a:lnTo>
                  <a:pt x="5982257" y="2455001"/>
                </a:lnTo>
                <a:lnTo>
                  <a:pt x="5962039" y="2386522"/>
                </a:lnTo>
                <a:lnTo>
                  <a:pt x="5907633" y="2375634"/>
                </a:lnTo>
                <a:cubicBezTo>
                  <a:pt x="5797139" y="2359837"/>
                  <a:pt x="5656921" y="2369608"/>
                  <a:pt x="5510375" y="2408875"/>
                </a:cubicBezTo>
                <a:lnTo>
                  <a:pt x="5491085" y="2415527"/>
                </a:lnTo>
                <a:lnTo>
                  <a:pt x="5479283" y="2383279"/>
                </a:lnTo>
                <a:lnTo>
                  <a:pt x="5475101" y="2370329"/>
                </a:lnTo>
                <a:lnTo>
                  <a:pt x="5468477" y="2353758"/>
                </a:lnTo>
                <a:lnTo>
                  <a:pt x="5433135" y="2257197"/>
                </a:lnTo>
                <a:lnTo>
                  <a:pt x="5413989" y="2217451"/>
                </a:lnTo>
                <a:lnTo>
                  <a:pt x="5408455" y="2203606"/>
                </a:lnTo>
                <a:lnTo>
                  <a:pt x="5389221" y="2166033"/>
                </a:lnTo>
                <a:lnTo>
                  <a:pt x="5374681" y="2135854"/>
                </a:lnTo>
                <a:lnTo>
                  <a:pt x="5393487" y="2126692"/>
                </a:lnTo>
                <a:cubicBezTo>
                  <a:pt x="5524877" y="2050835"/>
                  <a:pt x="5630935" y="1958594"/>
                  <a:pt x="5697897" y="1869292"/>
                </a:cubicBezTo>
                <a:lnTo>
                  <a:pt x="5728669" y="1823122"/>
                </a:lnTo>
                <a:lnTo>
                  <a:pt x="5694541" y="1760403"/>
                </a:lnTo>
                <a:lnTo>
                  <a:pt x="5657289" y="1699489"/>
                </a:lnTo>
                <a:lnTo>
                  <a:pt x="5601919" y="1703055"/>
                </a:lnTo>
                <a:cubicBezTo>
                  <a:pt x="5491101" y="1716392"/>
                  <a:pt x="5358189" y="1762123"/>
                  <a:pt x="5226801" y="1837981"/>
                </a:cubicBezTo>
                <a:lnTo>
                  <a:pt x="5211413" y="1848371"/>
                </a:lnTo>
                <a:lnTo>
                  <a:pt x="5209723" y="1845589"/>
                </a:lnTo>
                <a:lnTo>
                  <a:pt x="5181063" y="1807263"/>
                </a:lnTo>
                <a:lnTo>
                  <a:pt x="5168091" y="1787205"/>
                </a:lnTo>
                <a:lnTo>
                  <a:pt x="5127657" y="1735845"/>
                </a:lnTo>
                <a:lnTo>
                  <a:pt x="5070229" y="1659046"/>
                </a:lnTo>
                <a:lnTo>
                  <a:pt x="5025083" y="1609372"/>
                </a:lnTo>
                <a:lnTo>
                  <a:pt x="5040865" y="1595667"/>
                </a:lnTo>
                <a:cubicBezTo>
                  <a:pt x="5148145" y="1488388"/>
                  <a:pt x="5226715" y="1371840"/>
                  <a:pt x="5268281" y="1268253"/>
                </a:cubicBezTo>
                <a:lnTo>
                  <a:pt x="5286055" y="1215690"/>
                </a:lnTo>
                <a:lnTo>
                  <a:pt x="5236859" y="1163941"/>
                </a:lnTo>
                <a:lnTo>
                  <a:pt x="5185111" y="1114746"/>
                </a:lnTo>
                <a:lnTo>
                  <a:pt x="5132549" y="1132520"/>
                </a:lnTo>
                <a:cubicBezTo>
                  <a:pt x="5028959" y="1174084"/>
                  <a:pt x="4912413" y="1252657"/>
                  <a:pt x="4805135" y="1359937"/>
                </a:cubicBezTo>
                <a:lnTo>
                  <a:pt x="4791429" y="1375719"/>
                </a:lnTo>
                <a:lnTo>
                  <a:pt x="4741755" y="1330572"/>
                </a:lnTo>
                <a:lnTo>
                  <a:pt x="4716719" y="1311852"/>
                </a:lnTo>
                <a:lnTo>
                  <a:pt x="4689247" y="1288203"/>
                </a:lnTo>
                <a:lnTo>
                  <a:pt x="4620095" y="1239597"/>
                </a:lnTo>
                <a:lnTo>
                  <a:pt x="4555211" y="1191078"/>
                </a:lnTo>
                <a:lnTo>
                  <a:pt x="4552425" y="1189386"/>
                </a:lnTo>
                <a:lnTo>
                  <a:pt x="4562815" y="1173999"/>
                </a:lnTo>
                <a:cubicBezTo>
                  <a:pt x="4638675" y="1042610"/>
                  <a:pt x="4684403" y="909700"/>
                  <a:pt x="4697743" y="798881"/>
                </a:cubicBezTo>
                <a:lnTo>
                  <a:pt x="4701307" y="743509"/>
                </a:lnTo>
                <a:lnTo>
                  <a:pt x="4640393" y="706257"/>
                </a:lnTo>
                <a:lnTo>
                  <a:pt x="4577675" y="672131"/>
                </a:lnTo>
                <a:lnTo>
                  <a:pt x="4531505" y="702904"/>
                </a:lnTo>
                <a:cubicBezTo>
                  <a:pt x="4442203" y="769864"/>
                  <a:pt x="4349965" y="875922"/>
                  <a:pt x="4274105" y="1007313"/>
                </a:cubicBezTo>
                <a:lnTo>
                  <a:pt x="4264945" y="1026118"/>
                </a:lnTo>
                <a:lnTo>
                  <a:pt x="4234731" y="1011563"/>
                </a:lnTo>
                <a:lnTo>
                  <a:pt x="4232817" y="1010583"/>
                </a:lnTo>
                <a:lnTo>
                  <a:pt x="4231481" y="1009997"/>
                </a:lnTo>
                <a:lnTo>
                  <a:pt x="4143603" y="967664"/>
                </a:lnTo>
                <a:lnTo>
                  <a:pt x="4091227" y="948495"/>
                </a:lnTo>
                <a:lnTo>
                  <a:pt x="4075645" y="941661"/>
                </a:lnTo>
                <a:lnTo>
                  <a:pt x="4075639" y="941681"/>
                </a:lnTo>
                <a:lnTo>
                  <a:pt x="4063537" y="936376"/>
                </a:lnTo>
                <a:lnTo>
                  <a:pt x="4017593" y="921545"/>
                </a:lnTo>
                <a:lnTo>
                  <a:pt x="3985271" y="909714"/>
                </a:lnTo>
                <a:lnTo>
                  <a:pt x="3991923" y="890428"/>
                </a:lnTo>
                <a:cubicBezTo>
                  <a:pt x="4031189" y="743880"/>
                  <a:pt x="4040961" y="603661"/>
                  <a:pt x="4025163" y="493169"/>
                </a:cubicBezTo>
                <a:lnTo>
                  <a:pt x="4014275" y="438762"/>
                </a:lnTo>
                <a:lnTo>
                  <a:pt x="3945795" y="418544"/>
                </a:lnTo>
                <a:lnTo>
                  <a:pt x="3876381" y="401812"/>
                </a:lnTo>
                <a:lnTo>
                  <a:pt x="3839749" y="443487"/>
                </a:lnTo>
                <a:cubicBezTo>
                  <a:pt x="3770821" y="531278"/>
                  <a:pt x="3709175" y="657597"/>
                  <a:pt x="3669907" y="804142"/>
                </a:cubicBezTo>
                <a:lnTo>
                  <a:pt x="3666245" y="823035"/>
                </a:lnTo>
                <a:lnTo>
                  <a:pt x="3625205" y="816772"/>
                </a:lnTo>
                <a:lnTo>
                  <a:pt x="3584913" y="808128"/>
                </a:lnTo>
                <a:lnTo>
                  <a:pt x="3571781" y="806671"/>
                </a:lnTo>
                <a:lnTo>
                  <a:pt x="3572001" y="805688"/>
                </a:lnTo>
                <a:lnTo>
                  <a:pt x="3572001" y="805687"/>
                </a:lnTo>
                <a:lnTo>
                  <a:pt x="3571785" y="806651"/>
                </a:lnTo>
                <a:lnTo>
                  <a:pt x="3524735" y="801438"/>
                </a:lnTo>
                <a:lnTo>
                  <a:pt x="3448155" y="789751"/>
                </a:lnTo>
                <a:lnTo>
                  <a:pt x="3365583" y="785581"/>
                </a:lnTo>
                <a:lnTo>
                  <a:pt x="3367083" y="764276"/>
                </a:lnTo>
                <a:cubicBezTo>
                  <a:pt x="3367083" y="612560"/>
                  <a:pt x="3340231" y="474591"/>
                  <a:pt x="3296373" y="371951"/>
                </a:cubicBezTo>
                <a:lnTo>
                  <a:pt x="3271775" y="322217"/>
                </a:lnTo>
                <a:close/>
                <a:moveTo>
                  <a:pt x="3200397" y="228971"/>
                </a:moveTo>
                <a:lnTo>
                  <a:pt x="3296615" y="231404"/>
                </a:lnTo>
                <a:lnTo>
                  <a:pt x="3296615" y="231404"/>
                </a:lnTo>
                <a:lnTo>
                  <a:pt x="3297743" y="231433"/>
                </a:lnTo>
                <a:lnTo>
                  <a:pt x="3299555" y="233404"/>
                </a:lnTo>
                <a:lnTo>
                  <a:pt x="3302355" y="235310"/>
                </a:lnTo>
                <a:lnTo>
                  <a:pt x="3313633" y="248727"/>
                </a:lnTo>
                <a:lnTo>
                  <a:pt x="3336221" y="273308"/>
                </a:lnTo>
                <a:lnTo>
                  <a:pt x="3340357" y="280516"/>
                </a:lnTo>
                <a:lnTo>
                  <a:pt x="3346849" y="288241"/>
                </a:lnTo>
                <a:lnTo>
                  <a:pt x="3367507" y="325595"/>
                </a:lnTo>
                <a:lnTo>
                  <a:pt x="3366165" y="325492"/>
                </a:lnTo>
                <a:lnTo>
                  <a:pt x="3387823" y="363240"/>
                </a:lnTo>
                <a:cubicBezTo>
                  <a:pt x="3422399" y="440849"/>
                  <a:pt x="3447023" y="539850"/>
                  <a:pt x="3457175" y="650333"/>
                </a:cubicBezTo>
                <a:lnTo>
                  <a:pt x="3459527" y="702320"/>
                </a:lnTo>
                <a:lnTo>
                  <a:pt x="3597523" y="717608"/>
                </a:lnTo>
                <a:lnTo>
                  <a:pt x="3596685" y="720251"/>
                </a:lnTo>
                <a:lnTo>
                  <a:pt x="3596687" y="720250"/>
                </a:lnTo>
                <a:lnTo>
                  <a:pt x="3612377" y="670765"/>
                </a:lnTo>
                <a:cubicBezTo>
                  <a:pt x="3650777" y="566673"/>
                  <a:pt x="3700185" y="477419"/>
                  <a:pt x="3753669" y="411403"/>
                </a:cubicBezTo>
                <a:lnTo>
                  <a:pt x="3784359" y="380548"/>
                </a:lnTo>
                <a:lnTo>
                  <a:pt x="3783037" y="380299"/>
                </a:lnTo>
                <a:lnTo>
                  <a:pt x="3812659" y="349565"/>
                </a:lnTo>
                <a:lnTo>
                  <a:pt x="3820931" y="343784"/>
                </a:lnTo>
                <a:lnTo>
                  <a:pt x="3826791" y="337892"/>
                </a:lnTo>
                <a:lnTo>
                  <a:pt x="3854971" y="319994"/>
                </a:lnTo>
                <a:lnTo>
                  <a:pt x="3869337" y="309954"/>
                </a:lnTo>
                <a:lnTo>
                  <a:pt x="3872533" y="308839"/>
                </a:lnTo>
                <a:lnTo>
                  <a:pt x="3874795" y="307402"/>
                </a:lnTo>
                <a:lnTo>
                  <a:pt x="3875891" y="307668"/>
                </a:lnTo>
                <a:lnTo>
                  <a:pt x="3875891" y="307666"/>
                </a:lnTo>
                <a:lnTo>
                  <a:pt x="3969459" y="330220"/>
                </a:lnTo>
                <a:lnTo>
                  <a:pt x="3969461" y="330220"/>
                </a:lnTo>
                <a:lnTo>
                  <a:pt x="3974989" y="331852"/>
                </a:lnTo>
                <a:lnTo>
                  <a:pt x="4061769" y="357471"/>
                </a:lnTo>
                <a:lnTo>
                  <a:pt x="4062853" y="357793"/>
                </a:lnTo>
                <a:lnTo>
                  <a:pt x="4064095" y="360170"/>
                </a:lnTo>
                <a:lnTo>
                  <a:pt x="4066305" y="362731"/>
                </a:lnTo>
                <a:lnTo>
                  <a:pt x="4073713" y="378584"/>
                </a:lnTo>
                <a:lnTo>
                  <a:pt x="4089183" y="408199"/>
                </a:lnTo>
                <a:lnTo>
                  <a:pt x="4091315" y="416243"/>
                </a:lnTo>
                <a:lnTo>
                  <a:pt x="4095581" y="425373"/>
                </a:lnTo>
                <a:lnTo>
                  <a:pt x="4105867" y="466802"/>
                </a:lnTo>
                <a:lnTo>
                  <a:pt x="4104599" y="466358"/>
                </a:lnTo>
                <a:lnTo>
                  <a:pt x="4115751" y="508423"/>
                </a:lnTo>
                <a:cubicBezTo>
                  <a:pt x="4129063" y="592336"/>
                  <a:pt x="4127225" y="694336"/>
                  <a:pt x="4108435" y="803682"/>
                </a:cubicBezTo>
                <a:lnTo>
                  <a:pt x="4097495" y="853399"/>
                </a:lnTo>
                <a:lnTo>
                  <a:pt x="4097497" y="853399"/>
                </a:lnTo>
                <a:lnTo>
                  <a:pt x="4097875" y="851677"/>
                </a:lnTo>
                <a:lnTo>
                  <a:pt x="4225025" y="907433"/>
                </a:lnTo>
                <a:lnTo>
                  <a:pt x="4253057" y="863589"/>
                </a:lnTo>
                <a:cubicBezTo>
                  <a:pt x="4317089" y="772983"/>
                  <a:pt x="4387915" y="699558"/>
                  <a:pt x="4456663" y="649635"/>
                </a:cubicBezTo>
                <a:lnTo>
                  <a:pt x="4494293" y="627775"/>
                </a:lnTo>
                <a:lnTo>
                  <a:pt x="4493079" y="627192"/>
                </a:lnTo>
                <a:lnTo>
                  <a:pt x="4529647" y="605169"/>
                </a:lnTo>
                <a:lnTo>
                  <a:pt x="4539133" y="601727"/>
                </a:lnTo>
                <a:lnTo>
                  <a:pt x="4546319" y="597552"/>
                </a:lnTo>
                <a:lnTo>
                  <a:pt x="4578169" y="587557"/>
                </a:lnTo>
                <a:lnTo>
                  <a:pt x="4594645" y="581578"/>
                </a:lnTo>
                <a:lnTo>
                  <a:pt x="4598023" y="581329"/>
                </a:lnTo>
                <a:lnTo>
                  <a:pt x="4600577" y="580527"/>
                </a:lnTo>
                <a:lnTo>
                  <a:pt x="4601569" y="581066"/>
                </a:lnTo>
                <a:lnTo>
                  <a:pt x="4601569" y="581066"/>
                </a:lnTo>
                <a:lnTo>
                  <a:pt x="4686113" y="627068"/>
                </a:lnTo>
                <a:lnTo>
                  <a:pt x="4686113" y="627067"/>
                </a:lnTo>
                <a:lnTo>
                  <a:pt x="4691029" y="630074"/>
                </a:lnTo>
                <a:lnTo>
                  <a:pt x="4768221" y="677282"/>
                </a:lnTo>
                <a:lnTo>
                  <a:pt x="4769187" y="677873"/>
                </a:lnTo>
                <a:lnTo>
                  <a:pt x="4769771" y="680491"/>
                </a:lnTo>
                <a:lnTo>
                  <a:pt x="4771241" y="683537"/>
                </a:lnTo>
                <a:lnTo>
                  <a:pt x="4774295" y="700768"/>
                </a:lnTo>
                <a:lnTo>
                  <a:pt x="4781571" y="733377"/>
                </a:lnTo>
                <a:lnTo>
                  <a:pt x="4781551" y="741699"/>
                </a:lnTo>
                <a:lnTo>
                  <a:pt x="4783309" y="751623"/>
                </a:lnTo>
                <a:lnTo>
                  <a:pt x="4782521" y="794301"/>
                </a:lnTo>
                <a:lnTo>
                  <a:pt x="4781409" y="793541"/>
                </a:lnTo>
                <a:lnTo>
                  <a:pt x="4781295" y="837061"/>
                </a:lnTo>
                <a:cubicBezTo>
                  <a:pt x="4772433" y="921561"/>
                  <a:pt x="4744259" y="1019611"/>
                  <a:pt x="4697809" y="1120368"/>
                </a:cubicBezTo>
                <a:lnTo>
                  <a:pt x="4674175" y="1165946"/>
                </a:lnTo>
                <a:lnTo>
                  <a:pt x="4745433" y="1216032"/>
                </a:lnTo>
                <a:lnTo>
                  <a:pt x="4784643" y="1249784"/>
                </a:lnTo>
                <a:lnTo>
                  <a:pt x="4822001" y="1215662"/>
                </a:lnTo>
                <a:cubicBezTo>
                  <a:pt x="4907303" y="1144717"/>
                  <a:pt x="4994717" y="1092124"/>
                  <a:pt x="5074045" y="1061696"/>
                </a:cubicBezTo>
                <a:lnTo>
                  <a:pt x="5116051" y="1050319"/>
                </a:lnTo>
                <a:lnTo>
                  <a:pt x="5115029" y="1049442"/>
                </a:lnTo>
                <a:lnTo>
                  <a:pt x="5156051" y="1037636"/>
                </a:lnTo>
                <a:lnTo>
                  <a:pt x="5166103" y="1036764"/>
                </a:lnTo>
                <a:lnTo>
                  <a:pt x="5174123" y="1034593"/>
                </a:lnTo>
                <a:lnTo>
                  <a:pt x="5207479" y="1033182"/>
                </a:lnTo>
                <a:lnTo>
                  <a:pt x="5224939" y="1031671"/>
                </a:lnTo>
                <a:lnTo>
                  <a:pt x="5228267" y="1032303"/>
                </a:lnTo>
                <a:lnTo>
                  <a:pt x="5230943" y="1032189"/>
                </a:lnTo>
                <a:lnTo>
                  <a:pt x="5231759" y="1032968"/>
                </a:lnTo>
                <a:lnTo>
                  <a:pt x="5231761" y="1032968"/>
                </a:lnTo>
                <a:lnTo>
                  <a:pt x="5301517" y="1099283"/>
                </a:lnTo>
                <a:lnTo>
                  <a:pt x="5301517" y="1099284"/>
                </a:lnTo>
                <a:lnTo>
                  <a:pt x="5305489" y="1103461"/>
                </a:lnTo>
                <a:lnTo>
                  <a:pt x="5367831" y="1169039"/>
                </a:lnTo>
                <a:lnTo>
                  <a:pt x="5368611" y="1169859"/>
                </a:lnTo>
                <a:lnTo>
                  <a:pt x="5368495" y="1172537"/>
                </a:lnTo>
                <a:lnTo>
                  <a:pt x="5369129" y="1175861"/>
                </a:lnTo>
                <a:lnTo>
                  <a:pt x="5367619" y="1193294"/>
                </a:lnTo>
                <a:lnTo>
                  <a:pt x="5366209" y="1226676"/>
                </a:lnTo>
                <a:lnTo>
                  <a:pt x="5364033" y="1234708"/>
                </a:lnTo>
                <a:lnTo>
                  <a:pt x="5363165" y="1244749"/>
                </a:lnTo>
                <a:lnTo>
                  <a:pt x="5351357" y="1285770"/>
                </a:lnTo>
                <a:lnTo>
                  <a:pt x="5350481" y="1284749"/>
                </a:lnTo>
                <a:lnTo>
                  <a:pt x="5339105" y="1326757"/>
                </a:lnTo>
                <a:cubicBezTo>
                  <a:pt x="5308677" y="1406083"/>
                  <a:pt x="5256085" y="1493499"/>
                  <a:pt x="5185139" y="1578800"/>
                </a:cubicBezTo>
                <a:lnTo>
                  <a:pt x="5147869" y="1619605"/>
                </a:lnTo>
                <a:lnTo>
                  <a:pt x="5147871" y="1619606"/>
                </a:lnTo>
                <a:lnTo>
                  <a:pt x="5150301" y="1616944"/>
                </a:lnTo>
                <a:lnTo>
                  <a:pt x="5236127" y="1725962"/>
                </a:lnTo>
                <a:lnTo>
                  <a:pt x="5280433" y="1702988"/>
                </a:lnTo>
                <a:cubicBezTo>
                  <a:pt x="5381191" y="1656541"/>
                  <a:pt x="5479239" y="1628367"/>
                  <a:pt x="5563739" y="1619506"/>
                </a:cubicBezTo>
                <a:lnTo>
                  <a:pt x="5607257" y="1619389"/>
                </a:lnTo>
                <a:lnTo>
                  <a:pt x="5606497" y="1618277"/>
                </a:lnTo>
                <a:lnTo>
                  <a:pt x="5649177" y="1617491"/>
                </a:lnTo>
                <a:lnTo>
                  <a:pt x="5659113" y="1619251"/>
                </a:lnTo>
                <a:lnTo>
                  <a:pt x="5667423" y="1619229"/>
                </a:lnTo>
                <a:lnTo>
                  <a:pt x="5700005" y="1626499"/>
                </a:lnTo>
                <a:lnTo>
                  <a:pt x="5717263" y="1629559"/>
                </a:lnTo>
                <a:lnTo>
                  <a:pt x="5720313" y="1631030"/>
                </a:lnTo>
                <a:lnTo>
                  <a:pt x="5722927" y="1631614"/>
                </a:lnTo>
                <a:lnTo>
                  <a:pt x="5723515" y="1632577"/>
                </a:lnTo>
                <a:lnTo>
                  <a:pt x="5723517" y="1632578"/>
                </a:lnTo>
                <a:lnTo>
                  <a:pt x="5773731" y="1714682"/>
                </a:lnTo>
                <a:lnTo>
                  <a:pt x="5776487" y="1719745"/>
                </a:lnTo>
                <a:lnTo>
                  <a:pt x="5819733" y="1799225"/>
                </a:lnTo>
                <a:lnTo>
                  <a:pt x="5820273" y="1800218"/>
                </a:lnTo>
                <a:lnTo>
                  <a:pt x="5819469" y="1802777"/>
                </a:lnTo>
                <a:lnTo>
                  <a:pt x="5819221" y="1806150"/>
                </a:lnTo>
                <a:lnTo>
                  <a:pt x="5813251" y="1822599"/>
                </a:lnTo>
                <a:lnTo>
                  <a:pt x="5803247" y="1854480"/>
                </a:lnTo>
                <a:lnTo>
                  <a:pt x="5799067" y="1861675"/>
                </a:lnTo>
                <a:lnTo>
                  <a:pt x="5795629" y="1871148"/>
                </a:lnTo>
                <a:lnTo>
                  <a:pt x="5773607" y="1907716"/>
                </a:lnTo>
                <a:lnTo>
                  <a:pt x="5773025" y="1906503"/>
                </a:lnTo>
                <a:lnTo>
                  <a:pt x="5751165" y="1944134"/>
                </a:lnTo>
                <a:cubicBezTo>
                  <a:pt x="5701241" y="2012882"/>
                  <a:pt x="5627817" y="2083709"/>
                  <a:pt x="5537211" y="2147741"/>
                </a:cubicBezTo>
                <a:lnTo>
                  <a:pt x="5495221" y="2174587"/>
                </a:lnTo>
                <a:lnTo>
                  <a:pt x="5546733" y="2303448"/>
                </a:lnTo>
                <a:lnTo>
                  <a:pt x="5544407" y="2303960"/>
                </a:lnTo>
                <a:lnTo>
                  <a:pt x="5544407" y="2303961"/>
                </a:lnTo>
                <a:lnTo>
                  <a:pt x="5597119" y="2292365"/>
                </a:lnTo>
                <a:cubicBezTo>
                  <a:pt x="5706465" y="2273574"/>
                  <a:pt x="5808465" y="2271736"/>
                  <a:pt x="5892379" y="2285047"/>
                </a:cubicBezTo>
                <a:lnTo>
                  <a:pt x="5934445" y="2296199"/>
                </a:lnTo>
                <a:lnTo>
                  <a:pt x="5933997" y="2294927"/>
                </a:lnTo>
                <a:lnTo>
                  <a:pt x="5975427" y="2305213"/>
                </a:lnTo>
                <a:lnTo>
                  <a:pt x="5984569" y="2309486"/>
                </a:lnTo>
                <a:lnTo>
                  <a:pt x="5992601" y="2311615"/>
                </a:lnTo>
                <a:lnTo>
                  <a:pt x="6022191" y="2327070"/>
                </a:lnTo>
                <a:lnTo>
                  <a:pt x="6038069" y="2334492"/>
                </a:lnTo>
                <a:lnTo>
                  <a:pt x="6040635" y="2336703"/>
                </a:lnTo>
                <a:lnTo>
                  <a:pt x="6043009" y="2337943"/>
                </a:lnTo>
                <a:lnTo>
                  <a:pt x="6043327" y="2339025"/>
                </a:lnTo>
                <a:lnTo>
                  <a:pt x="6043329" y="2339026"/>
                </a:lnTo>
                <a:lnTo>
                  <a:pt x="6070581" y="2431334"/>
                </a:lnTo>
                <a:lnTo>
                  <a:pt x="6070581" y="2431335"/>
                </a:lnTo>
                <a:lnTo>
                  <a:pt x="6071931" y="2436939"/>
                </a:lnTo>
                <a:lnTo>
                  <a:pt x="6093133" y="2524902"/>
                </a:lnTo>
                <a:lnTo>
                  <a:pt x="6093399" y="2526003"/>
                </a:lnTo>
                <a:lnTo>
                  <a:pt x="6091961" y="2528267"/>
                </a:lnTo>
                <a:lnTo>
                  <a:pt x="6090847" y="2531460"/>
                </a:lnTo>
                <a:lnTo>
                  <a:pt x="6080823" y="2545803"/>
                </a:lnTo>
                <a:lnTo>
                  <a:pt x="6062909" y="2574008"/>
                </a:lnTo>
                <a:lnTo>
                  <a:pt x="6057009" y="2579877"/>
                </a:lnTo>
                <a:lnTo>
                  <a:pt x="6051237" y="2588136"/>
                </a:lnTo>
                <a:lnTo>
                  <a:pt x="6020499" y="2617759"/>
                </a:lnTo>
                <a:lnTo>
                  <a:pt x="6020253" y="2616437"/>
                </a:lnTo>
                <a:lnTo>
                  <a:pt x="5989397" y="2647128"/>
                </a:lnTo>
                <a:cubicBezTo>
                  <a:pt x="5923381" y="2700615"/>
                  <a:pt x="5834129" y="2750020"/>
                  <a:pt x="5730037" y="2788422"/>
                </a:cubicBezTo>
                <a:lnTo>
                  <a:pt x="5681963" y="2803664"/>
                </a:lnTo>
                <a:lnTo>
                  <a:pt x="5691679" y="2854976"/>
                </a:lnTo>
                <a:lnTo>
                  <a:pt x="5699389" y="2941307"/>
                </a:lnTo>
                <a:lnTo>
                  <a:pt x="5750467" y="2943620"/>
                </a:lnTo>
                <a:cubicBezTo>
                  <a:pt x="5860951" y="2953770"/>
                  <a:pt x="5959951" y="2978395"/>
                  <a:pt x="6037561" y="3012972"/>
                </a:cubicBezTo>
                <a:lnTo>
                  <a:pt x="6075307" y="3034630"/>
                </a:lnTo>
                <a:lnTo>
                  <a:pt x="6075205" y="3033288"/>
                </a:lnTo>
                <a:lnTo>
                  <a:pt x="6112559" y="3053946"/>
                </a:lnTo>
                <a:lnTo>
                  <a:pt x="6120285" y="3060437"/>
                </a:lnTo>
                <a:lnTo>
                  <a:pt x="6127491" y="3064575"/>
                </a:lnTo>
                <a:lnTo>
                  <a:pt x="6152075" y="3087161"/>
                </a:lnTo>
                <a:lnTo>
                  <a:pt x="6165491" y="3098440"/>
                </a:lnTo>
                <a:lnTo>
                  <a:pt x="6167395" y="3101240"/>
                </a:lnTo>
                <a:lnTo>
                  <a:pt x="6169367" y="3103052"/>
                </a:lnTo>
                <a:lnTo>
                  <a:pt x="6169395" y="3104178"/>
                </a:lnTo>
                <a:lnTo>
                  <a:pt x="6169397" y="3104180"/>
                </a:lnTo>
                <a:lnTo>
                  <a:pt x="6171829" y="3200396"/>
                </a:lnTo>
                <a:lnTo>
                  <a:pt x="6171829" y="3200396"/>
                </a:lnTo>
                <a:lnTo>
                  <a:pt x="6171683" y="3206158"/>
                </a:lnTo>
                <a:lnTo>
                  <a:pt x="6169397" y="3296612"/>
                </a:lnTo>
                <a:lnTo>
                  <a:pt x="6169367" y="3297743"/>
                </a:lnTo>
                <a:lnTo>
                  <a:pt x="6167391" y="3299556"/>
                </a:lnTo>
                <a:lnTo>
                  <a:pt x="6165489" y="3302354"/>
                </a:lnTo>
                <a:lnTo>
                  <a:pt x="6152095" y="3313614"/>
                </a:lnTo>
                <a:lnTo>
                  <a:pt x="6127493" y="3336221"/>
                </a:lnTo>
                <a:lnTo>
                  <a:pt x="6120273" y="3340362"/>
                </a:lnTo>
                <a:lnTo>
                  <a:pt x="6112561" y="3346847"/>
                </a:lnTo>
                <a:lnTo>
                  <a:pt x="6075205" y="3367504"/>
                </a:lnTo>
                <a:lnTo>
                  <a:pt x="6075307" y="3366164"/>
                </a:lnTo>
                <a:lnTo>
                  <a:pt x="6037561" y="3387823"/>
                </a:lnTo>
                <a:cubicBezTo>
                  <a:pt x="5959951" y="3422399"/>
                  <a:pt x="5860951" y="3447023"/>
                  <a:pt x="5750469" y="3457174"/>
                </a:cubicBezTo>
                <a:lnTo>
                  <a:pt x="5698777" y="3459515"/>
                </a:lnTo>
                <a:lnTo>
                  <a:pt x="5683477" y="3597613"/>
                </a:lnTo>
                <a:lnTo>
                  <a:pt x="5681017" y="3596833"/>
                </a:lnTo>
                <a:lnTo>
                  <a:pt x="5681017" y="3596834"/>
                </a:lnTo>
                <a:lnTo>
                  <a:pt x="5730037" y="3612377"/>
                </a:lnTo>
                <a:cubicBezTo>
                  <a:pt x="5834129" y="3650778"/>
                  <a:pt x="5923383" y="3700186"/>
                  <a:pt x="5989399" y="3753670"/>
                </a:cubicBezTo>
                <a:lnTo>
                  <a:pt x="6020253" y="3784360"/>
                </a:lnTo>
                <a:lnTo>
                  <a:pt x="6020503" y="3783037"/>
                </a:lnTo>
                <a:lnTo>
                  <a:pt x="6051237" y="3812659"/>
                </a:lnTo>
                <a:lnTo>
                  <a:pt x="6057019" y="3820930"/>
                </a:lnTo>
                <a:lnTo>
                  <a:pt x="6062911" y="3826791"/>
                </a:lnTo>
                <a:lnTo>
                  <a:pt x="6080809" y="3854970"/>
                </a:lnTo>
                <a:lnTo>
                  <a:pt x="6090849" y="3869336"/>
                </a:lnTo>
                <a:lnTo>
                  <a:pt x="6091965" y="3872534"/>
                </a:lnTo>
                <a:lnTo>
                  <a:pt x="6093399" y="3874795"/>
                </a:lnTo>
                <a:lnTo>
                  <a:pt x="6093135" y="3875891"/>
                </a:lnTo>
                <a:lnTo>
                  <a:pt x="6093135" y="3875893"/>
                </a:lnTo>
                <a:lnTo>
                  <a:pt x="6070583" y="3969461"/>
                </a:lnTo>
                <a:lnTo>
                  <a:pt x="6070583" y="3969462"/>
                </a:lnTo>
                <a:lnTo>
                  <a:pt x="6068951" y="3974988"/>
                </a:lnTo>
                <a:lnTo>
                  <a:pt x="6043331" y="4061768"/>
                </a:lnTo>
                <a:lnTo>
                  <a:pt x="6043009" y="4062853"/>
                </a:lnTo>
                <a:lnTo>
                  <a:pt x="6040633" y="4064094"/>
                </a:lnTo>
                <a:lnTo>
                  <a:pt x="6038071" y="4066304"/>
                </a:lnTo>
                <a:lnTo>
                  <a:pt x="6022219" y="4073713"/>
                </a:lnTo>
                <a:lnTo>
                  <a:pt x="5992603" y="4089182"/>
                </a:lnTo>
                <a:lnTo>
                  <a:pt x="5984559" y="4091315"/>
                </a:lnTo>
                <a:lnTo>
                  <a:pt x="5975429" y="4095581"/>
                </a:lnTo>
                <a:lnTo>
                  <a:pt x="5934001" y="4105868"/>
                </a:lnTo>
                <a:lnTo>
                  <a:pt x="5934445" y="4104598"/>
                </a:lnTo>
                <a:lnTo>
                  <a:pt x="5892379" y="4115750"/>
                </a:lnTo>
                <a:cubicBezTo>
                  <a:pt x="5808467" y="4129062"/>
                  <a:pt x="5706467" y="4127223"/>
                  <a:pt x="5597119" y="4108433"/>
                </a:cubicBezTo>
                <a:lnTo>
                  <a:pt x="5549519" y="4097961"/>
                </a:lnTo>
                <a:lnTo>
                  <a:pt x="5493707" y="4225243"/>
                </a:lnTo>
                <a:lnTo>
                  <a:pt x="5537213" y="4253058"/>
                </a:lnTo>
                <a:cubicBezTo>
                  <a:pt x="5627819" y="4317092"/>
                  <a:pt x="5701243" y="4387918"/>
                  <a:pt x="5751167" y="4456665"/>
                </a:cubicBezTo>
                <a:lnTo>
                  <a:pt x="5773027" y="4494295"/>
                </a:lnTo>
                <a:lnTo>
                  <a:pt x="5773611" y="4493081"/>
                </a:lnTo>
                <a:lnTo>
                  <a:pt x="5795633" y="4529649"/>
                </a:lnTo>
                <a:lnTo>
                  <a:pt x="5799075" y="4539135"/>
                </a:lnTo>
                <a:lnTo>
                  <a:pt x="5803249" y="4546320"/>
                </a:lnTo>
                <a:lnTo>
                  <a:pt x="5813243" y="4578172"/>
                </a:lnTo>
                <a:lnTo>
                  <a:pt x="5819223" y="4594647"/>
                </a:lnTo>
                <a:lnTo>
                  <a:pt x="5819473" y="4598025"/>
                </a:lnTo>
                <a:lnTo>
                  <a:pt x="5820275" y="4600580"/>
                </a:lnTo>
                <a:lnTo>
                  <a:pt x="5819735" y="4601570"/>
                </a:lnTo>
                <a:lnTo>
                  <a:pt x="5819735" y="4601571"/>
                </a:lnTo>
                <a:lnTo>
                  <a:pt x="5773735" y="4686115"/>
                </a:lnTo>
                <a:lnTo>
                  <a:pt x="5773733" y="4686115"/>
                </a:lnTo>
                <a:lnTo>
                  <a:pt x="5770727" y="4691032"/>
                </a:lnTo>
                <a:lnTo>
                  <a:pt x="5723519" y="4768224"/>
                </a:lnTo>
                <a:lnTo>
                  <a:pt x="5722929" y="4769190"/>
                </a:lnTo>
                <a:lnTo>
                  <a:pt x="5720311" y="4769773"/>
                </a:lnTo>
                <a:lnTo>
                  <a:pt x="5717265" y="4771244"/>
                </a:lnTo>
                <a:lnTo>
                  <a:pt x="5700035" y="4774297"/>
                </a:lnTo>
                <a:lnTo>
                  <a:pt x="5667423" y="4781575"/>
                </a:lnTo>
                <a:lnTo>
                  <a:pt x="5659103" y="4781552"/>
                </a:lnTo>
                <a:lnTo>
                  <a:pt x="5649181" y="4783311"/>
                </a:lnTo>
                <a:lnTo>
                  <a:pt x="5606501" y="4782524"/>
                </a:lnTo>
                <a:lnTo>
                  <a:pt x="5607259" y="4781414"/>
                </a:lnTo>
                <a:lnTo>
                  <a:pt x="5563741" y="4781297"/>
                </a:lnTo>
                <a:cubicBezTo>
                  <a:pt x="5479241" y="4772436"/>
                  <a:pt x="5381193" y="4744261"/>
                  <a:pt x="5280435" y="4697811"/>
                </a:cubicBezTo>
                <a:lnTo>
                  <a:pt x="5235255" y="4674385"/>
                </a:lnTo>
                <a:lnTo>
                  <a:pt x="5185017" y="4745859"/>
                </a:lnTo>
                <a:lnTo>
                  <a:pt x="5151335" y="4784989"/>
                </a:lnTo>
                <a:lnTo>
                  <a:pt x="5185141" y="4822001"/>
                </a:lnTo>
                <a:cubicBezTo>
                  <a:pt x="5256085" y="4907303"/>
                  <a:pt x="5308677" y="4994718"/>
                  <a:pt x="5339107" y="5074045"/>
                </a:cubicBezTo>
                <a:lnTo>
                  <a:pt x="5350483" y="5116051"/>
                </a:lnTo>
                <a:lnTo>
                  <a:pt x="5351361" y="5115029"/>
                </a:lnTo>
                <a:lnTo>
                  <a:pt x="5363167" y="5156050"/>
                </a:lnTo>
                <a:lnTo>
                  <a:pt x="5364037" y="5166103"/>
                </a:lnTo>
                <a:lnTo>
                  <a:pt x="5366209" y="5174124"/>
                </a:lnTo>
                <a:lnTo>
                  <a:pt x="5367619" y="5207477"/>
                </a:lnTo>
                <a:lnTo>
                  <a:pt x="5369131" y="5224939"/>
                </a:lnTo>
                <a:lnTo>
                  <a:pt x="5368499" y="5228267"/>
                </a:lnTo>
                <a:lnTo>
                  <a:pt x="5368611" y="5230941"/>
                </a:lnTo>
                <a:lnTo>
                  <a:pt x="5367833" y="5231759"/>
                </a:lnTo>
                <a:lnTo>
                  <a:pt x="5367835" y="5231761"/>
                </a:lnTo>
                <a:lnTo>
                  <a:pt x="5301519" y="5301516"/>
                </a:lnTo>
                <a:lnTo>
                  <a:pt x="5301519" y="5301518"/>
                </a:lnTo>
                <a:lnTo>
                  <a:pt x="5297341" y="5305489"/>
                </a:lnTo>
                <a:lnTo>
                  <a:pt x="5231763" y="5367830"/>
                </a:lnTo>
                <a:lnTo>
                  <a:pt x="5230943" y="5368610"/>
                </a:lnTo>
                <a:lnTo>
                  <a:pt x="5228263" y="5368496"/>
                </a:lnTo>
                <a:lnTo>
                  <a:pt x="5224943" y="5369130"/>
                </a:lnTo>
                <a:lnTo>
                  <a:pt x="5207509" y="5367620"/>
                </a:lnTo>
                <a:lnTo>
                  <a:pt x="5174125" y="5366208"/>
                </a:lnTo>
                <a:lnTo>
                  <a:pt x="5166091" y="5364033"/>
                </a:lnTo>
                <a:lnTo>
                  <a:pt x="5156053" y="5363162"/>
                </a:lnTo>
                <a:lnTo>
                  <a:pt x="5115033" y="5351357"/>
                </a:lnTo>
                <a:lnTo>
                  <a:pt x="5116051" y="5350480"/>
                </a:lnTo>
                <a:lnTo>
                  <a:pt x="5074047" y="5339105"/>
                </a:lnTo>
                <a:cubicBezTo>
                  <a:pt x="4994719" y="5308676"/>
                  <a:pt x="4907303" y="5256086"/>
                  <a:pt x="4822003" y="5185139"/>
                </a:cubicBezTo>
                <a:lnTo>
                  <a:pt x="4784223" y="5150634"/>
                </a:lnTo>
                <a:lnTo>
                  <a:pt x="4675063" y="5236566"/>
                </a:lnTo>
                <a:lnTo>
                  <a:pt x="4674179" y="5234861"/>
                </a:lnTo>
                <a:lnTo>
                  <a:pt x="4674177" y="5234862"/>
                </a:lnTo>
                <a:lnTo>
                  <a:pt x="4697809" y="5280436"/>
                </a:lnTo>
                <a:cubicBezTo>
                  <a:pt x="4744259" y="5381192"/>
                  <a:pt x="4772433" y="5479241"/>
                  <a:pt x="4781295" y="5563740"/>
                </a:cubicBezTo>
                <a:lnTo>
                  <a:pt x="4781411" y="5607259"/>
                </a:lnTo>
                <a:lnTo>
                  <a:pt x="4782523" y="5606500"/>
                </a:lnTo>
                <a:lnTo>
                  <a:pt x="4783309" y="5649179"/>
                </a:lnTo>
                <a:lnTo>
                  <a:pt x="4781549" y="5659114"/>
                </a:lnTo>
                <a:lnTo>
                  <a:pt x="4781571" y="5667425"/>
                </a:lnTo>
                <a:lnTo>
                  <a:pt x="4774301" y="5700007"/>
                </a:lnTo>
                <a:lnTo>
                  <a:pt x="4771243" y="5717265"/>
                </a:lnTo>
                <a:lnTo>
                  <a:pt x="4769769" y="5720314"/>
                </a:lnTo>
                <a:lnTo>
                  <a:pt x="4769187" y="5722928"/>
                </a:lnTo>
                <a:lnTo>
                  <a:pt x="4768223" y="5723516"/>
                </a:lnTo>
                <a:lnTo>
                  <a:pt x="4768223" y="5723517"/>
                </a:lnTo>
                <a:lnTo>
                  <a:pt x="4686113" y="5773733"/>
                </a:lnTo>
                <a:lnTo>
                  <a:pt x="4686113" y="5773734"/>
                </a:lnTo>
                <a:lnTo>
                  <a:pt x="4681051" y="5776488"/>
                </a:lnTo>
                <a:lnTo>
                  <a:pt x="4601571" y="5819734"/>
                </a:lnTo>
                <a:lnTo>
                  <a:pt x="4600577" y="5820274"/>
                </a:lnTo>
                <a:lnTo>
                  <a:pt x="4598019" y="5819471"/>
                </a:lnTo>
                <a:lnTo>
                  <a:pt x="4594645" y="5819222"/>
                </a:lnTo>
                <a:lnTo>
                  <a:pt x="4578195" y="5813252"/>
                </a:lnTo>
                <a:lnTo>
                  <a:pt x="4546317" y="5803248"/>
                </a:lnTo>
                <a:lnTo>
                  <a:pt x="4539121" y="5799068"/>
                </a:lnTo>
                <a:lnTo>
                  <a:pt x="4529649" y="5795630"/>
                </a:lnTo>
                <a:lnTo>
                  <a:pt x="4493081" y="5773609"/>
                </a:lnTo>
                <a:lnTo>
                  <a:pt x="4494293" y="5773027"/>
                </a:lnTo>
                <a:lnTo>
                  <a:pt x="4456663" y="5751166"/>
                </a:lnTo>
                <a:cubicBezTo>
                  <a:pt x="4387915" y="5701244"/>
                  <a:pt x="4317089" y="5627819"/>
                  <a:pt x="4253055" y="5537213"/>
                </a:cubicBezTo>
                <a:lnTo>
                  <a:pt x="4226477" y="5495640"/>
                </a:lnTo>
                <a:lnTo>
                  <a:pt x="4097457" y="5547215"/>
                </a:lnTo>
                <a:lnTo>
                  <a:pt x="4097119" y="5545678"/>
                </a:lnTo>
                <a:lnTo>
                  <a:pt x="4097117" y="5545679"/>
                </a:lnTo>
                <a:lnTo>
                  <a:pt x="4108433" y="5597120"/>
                </a:lnTo>
                <a:cubicBezTo>
                  <a:pt x="4127223" y="5706466"/>
                  <a:pt x="4129061" y="5808466"/>
                  <a:pt x="4115751" y="5892379"/>
                </a:cubicBezTo>
                <a:lnTo>
                  <a:pt x="4104599" y="5934445"/>
                </a:lnTo>
                <a:lnTo>
                  <a:pt x="4105871" y="5933999"/>
                </a:lnTo>
                <a:lnTo>
                  <a:pt x="4095585" y="5975428"/>
                </a:lnTo>
                <a:lnTo>
                  <a:pt x="4091313" y="5984569"/>
                </a:lnTo>
                <a:lnTo>
                  <a:pt x="4089183" y="5992602"/>
                </a:lnTo>
                <a:lnTo>
                  <a:pt x="4073727" y="6022192"/>
                </a:lnTo>
                <a:lnTo>
                  <a:pt x="4066305" y="6038070"/>
                </a:lnTo>
                <a:lnTo>
                  <a:pt x="4064095" y="6040635"/>
                </a:lnTo>
                <a:lnTo>
                  <a:pt x="4062855" y="6043009"/>
                </a:lnTo>
                <a:lnTo>
                  <a:pt x="4061773" y="6043328"/>
                </a:lnTo>
                <a:lnTo>
                  <a:pt x="4061771" y="6043329"/>
                </a:lnTo>
                <a:lnTo>
                  <a:pt x="3969463" y="6070582"/>
                </a:lnTo>
                <a:lnTo>
                  <a:pt x="3969461" y="6070581"/>
                </a:lnTo>
                <a:lnTo>
                  <a:pt x="3963859" y="6071931"/>
                </a:lnTo>
                <a:lnTo>
                  <a:pt x="3875895" y="6093133"/>
                </a:lnTo>
                <a:lnTo>
                  <a:pt x="3874795" y="6093399"/>
                </a:lnTo>
                <a:lnTo>
                  <a:pt x="3872533" y="6091961"/>
                </a:lnTo>
                <a:lnTo>
                  <a:pt x="3869339" y="6090847"/>
                </a:lnTo>
                <a:lnTo>
                  <a:pt x="3854995" y="6080823"/>
                </a:lnTo>
                <a:lnTo>
                  <a:pt x="3826791" y="6062909"/>
                </a:lnTo>
                <a:lnTo>
                  <a:pt x="3820921" y="6057010"/>
                </a:lnTo>
                <a:lnTo>
                  <a:pt x="3812661" y="6051236"/>
                </a:lnTo>
                <a:lnTo>
                  <a:pt x="3783039" y="6020501"/>
                </a:lnTo>
                <a:lnTo>
                  <a:pt x="3784361" y="6020252"/>
                </a:lnTo>
                <a:lnTo>
                  <a:pt x="3753671" y="5989398"/>
                </a:lnTo>
                <a:cubicBezTo>
                  <a:pt x="3700185" y="5923382"/>
                  <a:pt x="3650777" y="5834128"/>
                  <a:pt x="3612377" y="5730038"/>
                </a:cubicBezTo>
                <a:lnTo>
                  <a:pt x="3597275" y="5682410"/>
                </a:lnTo>
                <a:lnTo>
                  <a:pt x="3546071" y="5692103"/>
                </a:lnTo>
                <a:lnTo>
                  <a:pt x="3459467" y="5699838"/>
                </a:lnTo>
                <a:lnTo>
                  <a:pt x="3457175" y="5750466"/>
                </a:lnTo>
                <a:cubicBezTo>
                  <a:pt x="3447023" y="5860950"/>
                  <a:pt x="3422401" y="5959950"/>
                  <a:pt x="3387825" y="6037559"/>
                </a:cubicBezTo>
                <a:lnTo>
                  <a:pt x="3366165" y="6075306"/>
                </a:lnTo>
                <a:lnTo>
                  <a:pt x="3367509" y="6075204"/>
                </a:lnTo>
                <a:lnTo>
                  <a:pt x="3346851" y="6112559"/>
                </a:lnTo>
                <a:lnTo>
                  <a:pt x="3340357" y="6120283"/>
                </a:lnTo>
                <a:lnTo>
                  <a:pt x="3336221" y="6127491"/>
                </a:lnTo>
                <a:lnTo>
                  <a:pt x="3313635" y="6152072"/>
                </a:lnTo>
                <a:lnTo>
                  <a:pt x="3302357" y="6165489"/>
                </a:lnTo>
                <a:lnTo>
                  <a:pt x="3299557" y="6167394"/>
                </a:lnTo>
                <a:lnTo>
                  <a:pt x="3297745" y="6169365"/>
                </a:lnTo>
                <a:lnTo>
                  <a:pt x="3296617" y="6169393"/>
                </a:lnTo>
                <a:lnTo>
                  <a:pt x="3296615" y="6169395"/>
                </a:lnTo>
                <a:lnTo>
                  <a:pt x="3200399" y="6171828"/>
                </a:lnTo>
                <a:lnTo>
                  <a:pt x="3200397" y="6171828"/>
                </a:lnTo>
                <a:lnTo>
                  <a:pt x="3194637" y="6171682"/>
                </a:lnTo>
                <a:lnTo>
                  <a:pt x="3104183" y="6169395"/>
                </a:lnTo>
                <a:lnTo>
                  <a:pt x="3103051" y="6169366"/>
                </a:lnTo>
                <a:lnTo>
                  <a:pt x="3101237" y="6167391"/>
                </a:lnTo>
                <a:lnTo>
                  <a:pt x="3098441" y="6165489"/>
                </a:lnTo>
                <a:lnTo>
                  <a:pt x="3087181" y="6152094"/>
                </a:lnTo>
                <a:lnTo>
                  <a:pt x="3064573" y="6127492"/>
                </a:lnTo>
                <a:lnTo>
                  <a:pt x="3060431" y="6120273"/>
                </a:lnTo>
                <a:lnTo>
                  <a:pt x="3053947" y="6112558"/>
                </a:lnTo>
                <a:lnTo>
                  <a:pt x="3033289" y="6075203"/>
                </a:lnTo>
                <a:lnTo>
                  <a:pt x="3034631" y="6075305"/>
                </a:lnTo>
                <a:lnTo>
                  <a:pt x="3012971" y="6037558"/>
                </a:lnTo>
                <a:cubicBezTo>
                  <a:pt x="2978395" y="5959951"/>
                  <a:pt x="2953771" y="5860950"/>
                  <a:pt x="2943619" y="5750466"/>
                </a:cubicBezTo>
                <a:lnTo>
                  <a:pt x="2941297" y="5699177"/>
                </a:lnTo>
                <a:lnTo>
                  <a:pt x="2803061" y="5683860"/>
                </a:lnTo>
                <a:lnTo>
                  <a:pt x="2788420" y="5730035"/>
                </a:lnTo>
                <a:cubicBezTo>
                  <a:pt x="2750019" y="5834127"/>
                  <a:pt x="2700611" y="5923380"/>
                  <a:pt x="2647126" y="5989394"/>
                </a:cubicBezTo>
                <a:lnTo>
                  <a:pt x="2616436" y="6020250"/>
                </a:lnTo>
                <a:lnTo>
                  <a:pt x="2617757" y="6020499"/>
                </a:lnTo>
                <a:lnTo>
                  <a:pt x="2588135" y="6051234"/>
                </a:lnTo>
                <a:lnTo>
                  <a:pt x="2579875" y="6057007"/>
                </a:lnTo>
                <a:lnTo>
                  <a:pt x="2574006" y="6062908"/>
                </a:lnTo>
                <a:lnTo>
                  <a:pt x="2545803" y="6080821"/>
                </a:lnTo>
                <a:lnTo>
                  <a:pt x="2531459" y="6090845"/>
                </a:lnTo>
                <a:lnTo>
                  <a:pt x="2528265" y="6091959"/>
                </a:lnTo>
                <a:lnTo>
                  <a:pt x="2526001" y="6093397"/>
                </a:lnTo>
                <a:lnTo>
                  <a:pt x="2524902" y="6093132"/>
                </a:lnTo>
                <a:lnTo>
                  <a:pt x="2436939" y="6071930"/>
                </a:lnTo>
                <a:lnTo>
                  <a:pt x="2431336" y="6070580"/>
                </a:lnTo>
                <a:lnTo>
                  <a:pt x="2431334" y="6070580"/>
                </a:lnTo>
                <a:lnTo>
                  <a:pt x="2339027" y="6043327"/>
                </a:lnTo>
                <a:lnTo>
                  <a:pt x="2339026" y="6043325"/>
                </a:lnTo>
                <a:lnTo>
                  <a:pt x="2337943" y="6043007"/>
                </a:lnTo>
                <a:lnTo>
                  <a:pt x="2336704" y="6040633"/>
                </a:lnTo>
                <a:lnTo>
                  <a:pt x="2334492" y="6038067"/>
                </a:lnTo>
                <a:lnTo>
                  <a:pt x="2327071" y="6022189"/>
                </a:lnTo>
                <a:lnTo>
                  <a:pt x="2311615" y="5992600"/>
                </a:lnTo>
                <a:lnTo>
                  <a:pt x="2309485" y="5984567"/>
                </a:lnTo>
                <a:lnTo>
                  <a:pt x="2305212" y="5975426"/>
                </a:lnTo>
                <a:lnTo>
                  <a:pt x="2294927" y="5933997"/>
                </a:lnTo>
                <a:lnTo>
                  <a:pt x="2296198" y="5934443"/>
                </a:lnTo>
                <a:lnTo>
                  <a:pt x="2285047" y="5892376"/>
                </a:lnTo>
                <a:cubicBezTo>
                  <a:pt x="2271736" y="5808463"/>
                  <a:pt x="2273574" y="5706462"/>
                  <a:pt x="2292363" y="5597117"/>
                </a:cubicBezTo>
                <a:lnTo>
                  <a:pt x="2302771" y="5549808"/>
                </a:lnTo>
                <a:lnTo>
                  <a:pt x="2175397" y="5493953"/>
                </a:lnTo>
                <a:lnTo>
                  <a:pt x="2147739" y="5537213"/>
                </a:lnTo>
                <a:cubicBezTo>
                  <a:pt x="2083706" y="5627819"/>
                  <a:pt x="2012879" y="5701243"/>
                  <a:pt x="1944131" y="5751166"/>
                </a:cubicBezTo>
                <a:lnTo>
                  <a:pt x="1906501" y="5773027"/>
                </a:lnTo>
                <a:lnTo>
                  <a:pt x="1907713" y="5773608"/>
                </a:lnTo>
                <a:lnTo>
                  <a:pt x="1871145" y="5795631"/>
                </a:lnTo>
                <a:lnTo>
                  <a:pt x="1861673" y="5799069"/>
                </a:lnTo>
                <a:lnTo>
                  <a:pt x="1854477" y="5803249"/>
                </a:lnTo>
                <a:lnTo>
                  <a:pt x="1822598" y="5813253"/>
                </a:lnTo>
                <a:lnTo>
                  <a:pt x="1806147" y="5819223"/>
                </a:lnTo>
                <a:lnTo>
                  <a:pt x="1802776" y="5819471"/>
                </a:lnTo>
                <a:lnTo>
                  <a:pt x="1800217" y="5820275"/>
                </a:lnTo>
                <a:lnTo>
                  <a:pt x="1799222" y="5819734"/>
                </a:lnTo>
                <a:lnTo>
                  <a:pt x="1719744" y="5776487"/>
                </a:lnTo>
                <a:lnTo>
                  <a:pt x="1714682" y="5773734"/>
                </a:lnTo>
                <a:lnTo>
                  <a:pt x="1714681" y="5773734"/>
                </a:lnTo>
                <a:lnTo>
                  <a:pt x="1632570" y="5723517"/>
                </a:lnTo>
                <a:lnTo>
                  <a:pt x="1632570" y="5723516"/>
                </a:lnTo>
                <a:lnTo>
                  <a:pt x="1631607" y="5722928"/>
                </a:lnTo>
                <a:lnTo>
                  <a:pt x="1631024" y="5720315"/>
                </a:lnTo>
                <a:lnTo>
                  <a:pt x="1629552" y="5717265"/>
                </a:lnTo>
                <a:lnTo>
                  <a:pt x="1626493" y="5700007"/>
                </a:lnTo>
                <a:lnTo>
                  <a:pt x="1619223" y="5667425"/>
                </a:lnTo>
                <a:lnTo>
                  <a:pt x="1619245" y="5659115"/>
                </a:lnTo>
                <a:lnTo>
                  <a:pt x="1617483" y="5649179"/>
                </a:lnTo>
                <a:lnTo>
                  <a:pt x="1618271" y="5606500"/>
                </a:lnTo>
                <a:lnTo>
                  <a:pt x="1619383" y="5607259"/>
                </a:lnTo>
                <a:lnTo>
                  <a:pt x="1619500" y="5563740"/>
                </a:lnTo>
                <a:cubicBezTo>
                  <a:pt x="1628360" y="5479240"/>
                  <a:pt x="1656535" y="5381192"/>
                  <a:pt x="1702985" y="5280435"/>
                </a:cubicBezTo>
                <a:lnTo>
                  <a:pt x="1727726" y="5232722"/>
                </a:lnTo>
                <a:lnTo>
                  <a:pt x="1727724" y="5232721"/>
                </a:lnTo>
                <a:lnTo>
                  <a:pt x="1726315" y="5235439"/>
                </a:lnTo>
                <a:lnTo>
                  <a:pt x="1655184" y="5185442"/>
                </a:lnTo>
                <a:lnTo>
                  <a:pt x="1615685" y="5151443"/>
                </a:lnTo>
                <a:lnTo>
                  <a:pt x="1578794" y="5185138"/>
                </a:lnTo>
                <a:cubicBezTo>
                  <a:pt x="1493494" y="5256083"/>
                  <a:pt x="1406077" y="5308675"/>
                  <a:pt x="1326751" y="5339104"/>
                </a:cubicBezTo>
                <a:lnTo>
                  <a:pt x="1284744" y="5350479"/>
                </a:lnTo>
                <a:lnTo>
                  <a:pt x="1285764" y="5351355"/>
                </a:lnTo>
                <a:lnTo>
                  <a:pt x="1244743" y="5363161"/>
                </a:lnTo>
                <a:lnTo>
                  <a:pt x="1234705" y="5364032"/>
                </a:lnTo>
                <a:lnTo>
                  <a:pt x="1226672" y="5366207"/>
                </a:lnTo>
                <a:lnTo>
                  <a:pt x="1193289" y="5367618"/>
                </a:lnTo>
                <a:lnTo>
                  <a:pt x="1175855" y="5369128"/>
                </a:lnTo>
                <a:lnTo>
                  <a:pt x="1172533" y="5368495"/>
                </a:lnTo>
                <a:lnTo>
                  <a:pt x="1169855" y="5368609"/>
                </a:lnTo>
                <a:lnTo>
                  <a:pt x="1169033" y="5367830"/>
                </a:lnTo>
                <a:lnTo>
                  <a:pt x="1103456" y="5305485"/>
                </a:lnTo>
                <a:lnTo>
                  <a:pt x="1099279" y="5301516"/>
                </a:lnTo>
                <a:lnTo>
                  <a:pt x="1099278" y="5301515"/>
                </a:lnTo>
                <a:lnTo>
                  <a:pt x="1032963" y="5231759"/>
                </a:lnTo>
                <a:lnTo>
                  <a:pt x="1032963" y="5231757"/>
                </a:lnTo>
                <a:lnTo>
                  <a:pt x="1032184" y="5230940"/>
                </a:lnTo>
                <a:lnTo>
                  <a:pt x="1032298" y="5228264"/>
                </a:lnTo>
                <a:lnTo>
                  <a:pt x="1031665" y="5224937"/>
                </a:lnTo>
                <a:lnTo>
                  <a:pt x="1033176" y="5207476"/>
                </a:lnTo>
                <a:lnTo>
                  <a:pt x="1034588" y="5174123"/>
                </a:lnTo>
                <a:lnTo>
                  <a:pt x="1036760" y="5166100"/>
                </a:lnTo>
                <a:lnTo>
                  <a:pt x="1037630" y="5156049"/>
                </a:lnTo>
                <a:lnTo>
                  <a:pt x="1049437" y="5115027"/>
                </a:lnTo>
                <a:lnTo>
                  <a:pt x="1050315" y="5116048"/>
                </a:lnTo>
                <a:lnTo>
                  <a:pt x="1061690" y="5074042"/>
                </a:lnTo>
                <a:cubicBezTo>
                  <a:pt x="1092119" y="4994716"/>
                  <a:pt x="1144711" y="4907300"/>
                  <a:pt x="1215656" y="4821998"/>
                </a:cubicBezTo>
                <a:lnTo>
                  <a:pt x="1252061" y="4782141"/>
                </a:lnTo>
                <a:lnTo>
                  <a:pt x="1252059" y="4782138"/>
                </a:lnTo>
                <a:lnTo>
                  <a:pt x="1250113" y="4784269"/>
                </a:lnTo>
                <a:lnTo>
                  <a:pt x="1164166" y="4675093"/>
                </a:lnTo>
                <a:lnTo>
                  <a:pt x="1120359" y="4697808"/>
                </a:lnTo>
                <a:cubicBezTo>
                  <a:pt x="1019602" y="4744259"/>
                  <a:pt x="921552" y="4772434"/>
                  <a:pt x="837054" y="4781294"/>
                </a:cubicBezTo>
                <a:lnTo>
                  <a:pt x="793535" y="4781410"/>
                </a:lnTo>
                <a:lnTo>
                  <a:pt x="794293" y="4782521"/>
                </a:lnTo>
                <a:lnTo>
                  <a:pt x="751614" y="4783308"/>
                </a:lnTo>
                <a:lnTo>
                  <a:pt x="741691" y="4781550"/>
                </a:lnTo>
                <a:lnTo>
                  <a:pt x="733369" y="4781572"/>
                </a:lnTo>
                <a:lnTo>
                  <a:pt x="700759" y="4774295"/>
                </a:lnTo>
                <a:lnTo>
                  <a:pt x="683529" y="4771240"/>
                </a:lnTo>
                <a:lnTo>
                  <a:pt x="680483" y="4769769"/>
                </a:lnTo>
                <a:lnTo>
                  <a:pt x="677866" y="4769186"/>
                </a:lnTo>
                <a:lnTo>
                  <a:pt x="677275" y="4768221"/>
                </a:lnTo>
                <a:lnTo>
                  <a:pt x="630067" y="4691029"/>
                </a:lnTo>
                <a:lnTo>
                  <a:pt x="627060" y="4686113"/>
                </a:lnTo>
                <a:lnTo>
                  <a:pt x="581058" y="4601569"/>
                </a:lnTo>
                <a:lnTo>
                  <a:pt x="581059" y="4601568"/>
                </a:lnTo>
                <a:lnTo>
                  <a:pt x="580519" y="4600577"/>
                </a:lnTo>
                <a:lnTo>
                  <a:pt x="581321" y="4598022"/>
                </a:lnTo>
                <a:lnTo>
                  <a:pt x="581571" y="4594644"/>
                </a:lnTo>
                <a:lnTo>
                  <a:pt x="587550" y="4578170"/>
                </a:lnTo>
                <a:lnTo>
                  <a:pt x="597545" y="4546318"/>
                </a:lnTo>
                <a:lnTo>
                  <a:pt x="601720" y="4539132"/>
                </a:lnTo>
                <a:lnTo>
                  <a:pt x="605163" y="4529647"/>
                </a:lnTo>
                <a:lnTo>
                  <a:pt x="627184" y="4493079"/>
                </a:lnTo>
                <a:lnTo>
                  <a:pt x="627768" y="4494293"/>
                </a:lnTo>
                <a:lnTo>
                  <a:pt x="649628" y="4456663"/>
                </a:lnTo>
                <a:cubicBezTo>
                  <a:pt x="699551" y="4387915"/>
                  <a:pt x="772975" y="4317090"/>
                  <a:pt x="863580" y="4253058"/>
                </a:cubicBezTo>
                <a:lnTo>
                  <a:pt x="906970" y="4225317"/>
                </a:lnTo>
                <a:lnTo>
                  <a:pt x="906969" y="4225315"/>
                </a:lnTo>
                <a:lnTo>
                  <a:pt x="905215" y="4226436"/>
                </a:lnTo>
                <a:lnTo>
                  <a:pt x="853649" y="4097440"/>
                </a:lnTo>
                <a:lnTo>
                  <a:pt x="803678" y="4108433"/>
                </a:lnTo>
                <a:cubicBezTo>
                  <a:pt x="694332" y="4127224"/>
                  <a:pt x="592331" y="4129061"/>
                  <a:pt x="508418" y="4115749"/>
                </a:cubicBezTo>
                <a:lnTo>
                  <a:pt x="466352" y="4104598"/>
                </a:lnTo>
                <a:lnTo>
                  <a:pt x="466798" y="4105867"/>
                </a:lnTo>
                <a:lnTo>
                  <a:pt x="425369" y="4095581"/>
                </a:lnTo>
                <a:lnTo>
                  <a:pt x="416239" y="4091314"/>
                </a:lnTo>
                <a:lnTo>
                  <a:pt x="408196" y="4089182"/>
                </a:lnTo>
                <a:lnTo>
                  <a:pt x="378580" y="4073712"/>
                </a:lnTo>
                <a:lnTo>
                  <a:pt x="362728" y="4066303"/>
                </a:lnTo>
                <a:lnTo>
                  <a:pt x="360166" y="4064094"/>
                </a:lnTo>
                <a:lnTo>
                  <a:pt x="357789" y="4062853"/>
                </a:lnTo>
                <a:lnTo>
                  <a:pt x="357467" y="4061768"/>
                </a:lnTo>
                <a:lnTo>
                  <a:pt x="331848" y="3974989"/>
                </a:lnTo>
                <a:lnTo>
                  <a:pt x="330216" y="3969462"/>
                </a:lnTo>
                <a:lnTo>
                  <a:pt x="330215" y="3969461"/>
                </a:lnTo>
                <a:lnTo>
                  <a:pt x="307662" y="3875892"/>
                </a:lnTo>
                <a:lnTo>
                  <a:pt x="307664" y="3875891"/>
                </a:lnTo>
                <a:lnTo>
                  <a:pt x="307399" y="3874794"/>
                </a:lnTo>
                <a:lnTo>
                  <a:pt x="308834" y="3872533"/>
                </a:lnTo>
                <a:lnTo>
                  <a:pt x="309950" y="3869336"/>
                </a:lnTo>
                <a:lnTo>
                  <a:pt x="319990" y="3854970"/>
                </a:lnTo>
                <a:lnTo>
                  <a:pt x="337887" y="3826790"/>
                </a:lnTo>
                <a:lnTo>
                  <a:pt x="343779" y="3820930"/>
                </a:lnTo>
                <a:lnTo>
                  <a:pt x="349560" y="3812659"/>
                </a:lnTo>
                <a:lnTo>
                  <a:pt x="380296" y="3783037"/>
                </a:lnTo>
                <a:lnTo>
                  <a:pt x="380545" y="3784360"/>
                </a:lnTo>
                <a:lnTo>
                  <a:pt x="411399" y="3753669"/>
                </a:lnTo>
                <a:cubicBezTo>
                  <a:pt x="477415" y="3700185"/>
                  <a:pt x="566669" y="3650777"/>
                  <a:pt x="670761" y="3612377"/>
                </a:cubicBezTo>
                <a:lnTo>
                  <a:pt x="721313" y="3596348"/>
                </a:lnTo>
                <a:lnTo>
                  <a:pt x="721313" y="3596347"/>
                </a:lnTo>
                <a:lnTo>
                  <a:pt x="718542" y="3597226"/>
                </a:lnTo>
                <a:lnTo>
                  <a:pt x="708938" y="3546498"/>
                </a:lnTo>
                <a:lnTo>
                  <a:pt x="701166" y="3459477"/>
                </a:lnTo>
                <a:lnTo>
                  <a:pt x="650325" y="3457175"/>
                </a:lnTo>
                <a:cubicBezTo>
                  <a:pt x="539842" y="3447024"/>
                  <a:pt x="440842" y="3422400"/>
                  <a:pt x="363233" y="3387823"/>
                </a:cubicBezTo>
                <a:lnTo>
                  <a:pt x="325485" y="3366165"/>
                </a:lnTo>
                <a:lnTo>
                  <a:pt x="325588" y="3367506"/>
                </a:lnTo>
                <a:lnTo>
                  <a:pt x="288233" y="3346847"/>
                </a:lnTo>
                <a:lnTo>
                  <a:pt x="280519" y="3340364"/>
                </a:lnTo>
                <a:lnTo>
                  <a:pt x="273301" y="3336221"/>
                </a:lnTo>
                <a:lnTo>
                  <a:pt x="248698" y="3313614"/>
                </a:lnTo>
                <a:lnTo>
                  <a:pt x="235303" y="3302355"/>
                </a:lnTo>
                <a:lnTo>
                  <a:pt x="233401" y="3299558"/>
                </a:lnTo>
                <a:lnTo>
                  <a:pt x="231426" y="3297743"/>
                </a:lnTo>
                <a:lnTo>
                  <a:pt x="231397" y="3296613"/>
                </a:lnTo>
                <a:lnTo>
                  <a:pt x="229110" y="3206159"/>
                </a:lnTo>
                <a:lnTo>
                  <a:pt x="228964" y="3200398"/>
                </a:lnTo>
                <a:lnTo>
                  <a:pt x="228964" y="3200396"/>
                </a:lnTo>
                <a:lnTo>
                  <a:pt x="231396" y="3104181"/>
                </a:lnTo>
                <a:lnTo>
                  <a:pt x="231398" y="3104181"/>
                </a:lnTo>
                <a:lnTo>
                  <a:pt x="231426" y="3103053"/>
                </a:lnTo>
                <a:lnTo>
                  <a:pt x="233398" y="3101240"/>
                </a:lnTo>
                <a:lnTo>
                  <a:pt x="235303" y="3098441"/>
                </a:lnTo>
                <a:lnTo>
                  <a:pt x="248719" y="3087163"/>
                </a:lnTo>
                <a:lnTo>
                  <a:pt x="273301" y="3064575"/>
                </a:lnTo>
                <a:lnTo>
                  <a:pt x="280509" y="3060438"/>
                </a:lnTo>
                <a:lnTo>
                  <a:pt x="288233" y="3053946"/>
                </a:lnTo>
                <a:lnTo>
                  <a:pt x="325588" y="3033287"/>
                </a:lnTo>
                <a:lnTo>
                  <a:pt x="325485" y="3034632"/>
                </a:lnTo>
                <a:lnTo>
                  <a:pt x="363232" y="3012971"/>
                </a:lnTo>
                <a:cubicBezTo>
                  <a:pt x="440842" y="2978395"/>
                  <a:pt x="539842" y="2953772"/>
                  <a:pt x="650325" y="2943620"/>
                </a:cubicBezTo>
                <a:lnTo>
                  <a:pt x="704711" y="2941158"/>
                </a:lnTo>
                <a:lnTo>
                  <a:pt x="704711" y="2941156"/>
                </a:lnTo>
                <a:lnTo>
                  <a:pt x="701912" y="2941284"/>
                </a:lnTo>
                <a:lnTo>
                  <a:pt x="717216" y="2803150"/>
                </a:lnTo>
                <a:lnTo>
                  <a:pt x="670761" y="2788420"/>
                </a:lnTo>
                <a:cubicBezTo>
                  <a:pt x="566670" y="2750020"/>
                  <a:pt x="477416" y="2700614"/>
                  <a:pt x="411401" y="2647128"/>
                </a:cubicBezTo>
                <a:lnTo>
                  <a:pt x="380545" y="2616436"/>
                </a:lnTo>
                <a:lnTo>
                  <a:pt x="380298" y="2617759"/>
                </a:lnTo>
                <a:lnTo>
                  <a:pt x="349562" y="2588137"/>
                </a:lnTo>
                <a:lnTo>
                  <a:pt x="343789" y="2579877"/>
                </a:lnTo>
                <a:lnTo>
                  <a:pt x="337889" y="2574008"/>
                </a:lnTo>
                <a:lnTo>
                  <a:pt x="319976" y="2545803"/>
                </a:lnTo>
                <a:lnTo>
                  <a:pt x="309951" y="2531460"/>
                </a:lnTo>
                <a:lnTo>
                  <a:pt x="308838" y="2528265"/>
                </a:lnTo>
                <a:lnTo>
                  <a:pt x="307400" y="2526003"/>
                </a:lnTo>
                <a:lnTo>
                  <a:pt x="307665" y="2524902"/>
                </a:lnTo>
                <a:lnTo>
                  <a:pt x="328867" y="2436938"/>
                </a:lnTo>
                <a:lnTo>
                  <a:pt x="330216" y="2431335"/>
                </a:lnTo>
                <a:lnTo>
                  <a:pt x="330216" y="2431334"/>
                </a:lnTo>
                <a:lnTo>
                  <a:pt x="357470" y="2339025"/>
                </a:lnTo>
                <a:lnTo>
                  <a:pt x="357472" y="2339025"/>
                </a:lnTo>
                <a:lnTo>
                  <a:pt x="357790" y="2337943"/>
                </a:lnTo>
                <a:lnTo>
                  <a:pt x="360164" y="2336704"/>
                </a:lnTo>
                <a:lnTo>
                  <a:pt x="362729" y="2334493"/>
                </a:lnTo>
                <a:lnTo>
                  <a:pt x="378605" y="2327071"/>
                </a:lnTo>
                <a:lnTo>
                  <a:pt x="408197" y="2311617"/>
                </a:lnTo>
                <a:lnTo>
                  <a:pt x="416230" y="2309487"/>
                </a:lnTo>
                <a:lnTo>
                  <a:pt x="425371" y="2305213"/>
                </a:lnTo>
                <a:lnTo>
                  <a:pt x="466800" y="2294929"/>
                </a:lnTo>
                <a:lnTo>
                  <a:pt x="466354" y="2296199"/>
                </a:lnTo>
                <a:lnTo>
                  <a:pt x="508420" y="2285047"/>
                </a:lnTo>
                <a:cubicBezTo>
                  <a:pt x="536391" y="2280611"/>
                  <a:pt x="566372" y="2277857"/>
                  <a:pt x="597964" y="2276853"/>
                </a:cubicBezTo>
                <a:cubicBezTo>
                  <a:pt x="645354" y="2275347"/>
                  <a:pt x="696369" y="2277780"/>
                  <a:pt x="749668" y="2284375"/>
                </a:cubicBezTo>
                <a:lnTo>
                  <a:pt x="853477" y="2304770"/>
                </a:lnTo>
                <a:lnTo>
                  <a:pt x="854056" y="2303446"/>
                </a:lnTo>
                <a:lnTo>
                  <a:pt x="851382" y="2302859"/>
                </a:lnTo>
                <a:lnTo>
                  <a:pt x="907178" y="2175616"/>
                </a:lnTo>
                <a:lnTo>
                  <a:pt x="909170" y="2176889"/>
                </a:lnTo>
                <a:lnTo>
                  <a:pt x="909169" y="2176888"/>
                </a:lnTo>
                <a:lnTo>
                  <a:pt x="907179" y="2175615"/>
                </a:lnTo>
                <a:lnTo>
                  <a:pt x="907178" y="2175616"/>
                </a:lnTo>
                <a:lnTo>
                  <a:pt x="863583" y="2147743"/>
                </a:lnTo>
                <a:cubicBezTo>
                  <a:pt x="772978" y="2083710"/>
                  <a:pt x="699553" y="2012883"/>
                  <a:pt x="649630" y="1944135"/>
                </a:cubicBezTo>
                <a:lnTo>
                  <a:pt x="627770" y="1906504"/>
                </a:lnTo>
                <a:lnTo>
                  <a:pt x="627187" y="1907718"/>
                </a:lnTo>
                <a:lnTo>
                  <a:pt x="605166" y="1871149"/>
                </a:lnTo>
                <a:lnTo>
                  <a:pt x="601728" y="1861678"/>
                </a:lnTo>
                <a:lnTo>
                  <a:pt x="597548" y="1854482"/>
                </a:lnTo>
                <a:lnTo>
                  <a:pt x="587543" y="1822602"/>
                </a:lnTo>
                <a:lnTo>
                  <a:pt x="581574" y="1806152"/>
                </a:lnTo>
                <a:lnTo>
                  <a:pt x="581325" y="1802780"/>
                </a:lnTo>
                <a:lnTo>
                  <a:pt x="580522" y="1800220"/>
                </a:lnTo>
                <a:lnTo>
                  <a:pt x="581062" y="1799226"/>
                </a:lnTo>
                <a:lnTo>
                  <a:pt x="624309" y="1719746"/>
                </a:lnTo>
                <a:lnTo>
                  <a:pt x="627063" y="1714684"/>
                </a:lnTo>
                <a:lnTo>
                  <a:pt x="677279" y="1632579"/>
                </a:lnTo>
                <a:lnTo>
                  <a:pt x="677867" y="1631616"/>
                </a:lnTo>
                <a:lnTo>
                  <a:pt x="680482" y="1631032"/>
                </a:lnTo>
                <a:lnTo>
                  <a:pt x="683532" y="1629561"/>
                </a:lnTo>
                <a:lnTo>
                  <a:pt x="700789" y="1626500"/>
                </a:lnTo>
                <a:lnTo>
                  <a:pt x="733371" y="1619231"/>
                </a:lnTo>
                <a:lnTo>
                  <a:pt x="741682" y="1619253"/>
                </a:lnTo>
                <a:lnTo>
                  <a:pt x="751617" y="1617492"/>
                </a:lnTo>
                <a:lnTo>
                  <a:pt x="794297" y="1618280"/>
                </a:lnTo>
                <a:lnTo>
                  <a:pt x="793537" y="1619391"/>
                </a:lnTo>
                <a:lnTo>
                  <a:pt x="837057" y="1619507"/>
                </a:lnTo>
                <a:cubicBezTo>
                  <a:pt x="921556" y="1628368"/>
                  <a:pt x="1019605" y="1656543"/>
                  <a:pt x="1120361" y="1702990"/>
                </a:cubicBezTo>
                <a:lnTo>
                  <a:pt x="1168154" y="1727771"/>
                </a:lnTo>
                <a:lnTo>
                  <a:pt x="1168155" y="1727770"/>
                </a:lnTo>
                <a:lnTo>
                  <a:pt x="1165754" y="1726526"/>
                </a:lnTo>
                <a:lnTo>
                  <a:pt x="1215599" y="1655615"/>
                </a:lnTo>
                <a:lnTo>
                  <a:pt x="1249667" y="1616037"/>
                </a:lnTo>
                <a:lnTo>
                  <a:pt x="1215657" y="1578801"/>
                </a:lnTo>
                <a:cubicBezTo>
                  <a:pt x="1144712" y="1493498"/>
                  <a:pt x="1092119" y="1406084"/>
                  <a:pt x="1061692" y="1326757"/>
                </a:cubicBezTo>
                <a:lnTo>
                  <a:pt x="1050316" y="1284750"/>
                </a:lnTo>
                <a:lnTo>
                  <a:pt x="1049440" y="1285770"/>
                </a:lnTo>
                <a:lnTo>
                  <a:pt x="1037633" y="1244749"/>
                </a:lnTo>
                <a:lnTo>
                  <a:pt x="1036763" y="1234708"/>
                </a:lnTo>
                <a:lnTo>
                  <a:pt x="1034588" y="1226678"/>
                </a:lnTo>
                <a:lnTo>
                  <a:pt x="1033176" y="1193295"/>
                </a:lnTo>
                <a:lnTo>
                  <a:pt x="1031667" y="1175861"/>
                </a:lnTo>
                <a:lnTo>
                  <a:pt x="1032300" y="1172539"/>
                </a:lnTo>
                <a:lnTo>
                  <a:pt x="1032186" y="1169859"/>
                </a:lnTo>
                <a:lnTo>
                  <a:pt x="1032965" y="1169038"/>
                </a:lnTo>
                <a:lnTo>
                  <a:pt x="1095309" y="1103461"/>
                </a:lnTo>
                <a:lnTo>
                  <a:pt x="1099279" y="1099285"/>
                </a:lnTo>
                <a:lnTo>
                  <a:pt x="1099280" y="1099284"/>
                </a:lnTo>
                <a:lnTo>
                  <a:pt x="1169035" y="1032968"/>
                </a:lnTo>
                <a:lnTo>
                  <a:pt x="1169036" y="1032968"/>
                </a:lnTo>
                <a:lnTo>
                  <a:pt x="1169854" y="1032191"/>
                </a:lnTo>
                <a:lnTo>
                  <a:pt x="1172530" y="1032304"/>
                </a:lnTo>
                <a:lnTo>
                  <a:pt x="1175858" y="1031671"/>
                </a:lnTo>
                <a:lnTo>
                  <a:pt x="1193319" y="1033181"/>
                </a:lnTo>
                <a:lnTo>
                  <a:pt x="1226672" y="1034592"/>
                </a:lnTo>
                <a:lnTo>
                  <a:pt x="1234693" y="1036766"/>
                </a:lnTo>
                <a:lnTo>
                  <a:pt x="1244746" y="1037636"/>
                </a:lnTo>
                <a:lnTo>
                  <a:pt x="1285768" y="1049443"/>
                </a:lnTo>
                <a:lnTo>
                  <a:pt x="1284746" y="1050320"/>
                </a:lnTo>
                <a:lnTo>
                  <a:pt x="1326752" y="1061696"/>
                </a:lnTo>
                <a:cubicBezTo>
                  <a:pt x="1406079" y="1092125"/>
                  <a:pt x="1493494" y="1144716"/>
                  <a:pt x="1578795" y="1215662"/>
                </a:cubicBezTo>
                <a:lnTo>
                  <a:pt x="1618430" y="1251864"/>
                </a:lnTo>
                <a:lnTo>
                  <a:pt x="1618432" y="1251863"/>
                </a:lnTo>
                <a:lnTo>
                  <a:pt x="1616888" y="1250452"/>
                </a:lnTo>
                <a:lnTo>
                  <a:pt x="1725926" y="1164613"/>
                </a:lnTo>
                <a:lnTo>
                  <a:pt x="1702985" y="1120367"/>
                </a:lnTo>
                <a:cubicBezTo>
                  <a:pt x="1656534" y="1019611"/>
                  <a:pt x="1628360" y="921561"/>
                  <a:pt x="1619500" y="837061"/>
                </a:cubicBezTo>
                <a:lnTo>
                  <a:pt x="1619383" y="793542"/>
                </a:lnTo>
                <a:lnTo>
                  <a:pt x="1618273" y="794301"/>
                </a:lnTo>
                <a:lnTo>
                  <a:pt x="1617485" y="751622"/>
                </a:lnTo>
                <a:lnTo>
                  <a:pt x="1619244" y="741699"/>
                </a:lnTo>
                <a:lnTo>
                  <a:pt x="1619222" y="733377"/>
                </a:lnTo>
                <a:lnTo>
                  <a:pt x="1626499" y="700766"/>
                </a:lnTo>
                <a:lnTo>
                  <a:pt x="1629552" y="683536"/>
                </a:lnTo>
                <a:lnTo>
                  <a:pt x="1631023" y="680491"/>
                </a:lnTo>
                <a:lnTo>
                  <a:pt x="1631608" y="677873"/>
                </a:lnTo>
                <a:lnTo>
                  <a:pt x="1632572" y="677283"/>
                </a:lnTo>
                <a:lnTo>
                  <a:pt x="1709764" y="630074"/>
                </a:lnTo>
                <a:lnTo>
                  <a:pt x="1714680" y="627068"/>
                </a:lnTo>
                <a:lnTo>
                  <a:pt x="1714681" y="627068"/>
                </a:lnTo>
                <a:lnTo>
                  <a:pt x="1799224" y="581066"/>
                </a:lnTo>
                <a:lnTo>
                  <a:pt x="1799225" y="581065"/>
                </a:lnTo>
                <a:lnTo>
                  <a:pt x="1800217" y="580526"/>
                </a:lnTo>
                <a:lnTo>
                  <a:pt x="1802772" y="581328"/>
                </a:lnTo>
                <a:lnTo>
                  <a:pt x="1806149" y="581578"/>
                </a:lnTo>
                <a:lnTo>
                  <a:pt x="1822623" y="587557"/>
                </a:lnTo>
                <a:lnTo>
                  <a:pt x="1854475" y="597553"/>
                </a:lnTo>
                <a:lnTo>
                  <a:pt x="1861661" y="601727"/>
                </a:lnTo>
                <a:lnTo>
                  <a:pt x="1871146" y="605170"/>
                </a:lnTo>
                <a:lnTo>
                  <a:pt x="1907715" y="627192"/>
                </a:lnTo>
                <a:lnTo>
                  <a:pt x="1906500" y="627775"/>
                </a:lnTo>
                <a:lnTo>
                  <a:pt x="1944132" y="649635"/>
                </a:lnTo>
                <a:cubicBezTo>
                  <a:pt x="2012880" y="699559"/>
                  <a:pt x="2083704" y="772983"/>
                  <a:pt x="2147738" y="863588"/>
                </a:cubicBezTo>
                <a:lnTo>
                  <a:pt x="2174623" y="905640"/>
                </a:lnTo>
                <a:lnTo>
                  <a:pt x="2303462" y="854137"/>
                </a:lnTo>
                <a:lnTo>
                  <a:pt x="2303958" y="856392"/>
                </a:lnTo>
                <a:lnTo>
                  <a:pt x="2303959" y="856392"/>
                </a:lnTo>
                <a:lnTo>
                  <a:pt x="2292363" y="803681"/>
                </a:lnTo>
                <a:cubicBezTo>
                  <a:pt x="2273573" y="694337"/>
                  <a:pt x="2271735" y="592336"/>
                  <a:pt x="2285047" y="508422"/>
                </a:cubicBezTo>
                <a:lnTo>
                  <a:pt x="2296199" y="466357"/>
                </a:lnTo>
                <a:lnTo>
                  <a:pt x="2294930" y="466802"/>
                </a:lnTo>
                <a:lnTo>
                  <a:pt x="2305216" y="425374"/>
                </a:lnTo>
                <a:lnTo>
                  <a:pt x="2309481" y="416244"/>
                </a:lnTo>
                <a:lnTo>
                  <a:pt x="2311614" y="408200"/>
                </a:lnTo>
                <a:lnTo>
                  <a:pt x="2327083" y="378584"/>
                </a:lnTo>
                <a:lnTo>
                  <a:pt x="2334493" y="362732"/>
                </a:lnTo>
                <a:lnTo>
                  <a:pt x="2336702" y="360170"/>
                </a:lnTo>
                <a:lnTo>
                  <a:pt x="2337943" y="357792"/>
                </a:lnTo>
                <a:lnTo>
                  <a:pt x="2339028" y="357471"/>
                </a:lnTo>
                <a:lnTo>
                  <a:pt x="2425809" y="331851"/>
                </a:lnTo>
                <a:lnTo>
                  <a:pt x="2431336" y="330220"/>
                </a:lnTo>
                <a:lnTo>
                  <a:pt x="2431336" y="330220"/>
                </a:lnTo>
                <a:lnTo>
                  <a:pt x="2524905" y="307667"/>
                </a:lnTo>
                <a:lnTo>
                  <a:pt x="2524905" y="307668"/>
                </a:lnTo>
                <a:lnTo>
                  <a:pt x="2526002" y="307403"/>
                </a:lnTo>
                <a:lnTo>
                  <a:pt x="2528263" y="308839"/>
                </a:lnTo>
                <a:lnTo>
                  <a:pt x="2531461" y="309953"/>
                </a:lnTo>
                <a:lnTo>
                  <a:pt x="2545826" y="319994"/>
                </a:lnTo>
                <a:lnTo>
                  <a:pt x="2574006" y="337892"/>
                </a:lnTo>
                <a:lnTo>
                  <a:pt x="2579866" y="343783"/>
                </a:lnTo>
                <a:lnTo>
                  <a:pt x="2588139" y="349565"/>
                </a:lnTo>
                <a:lnTo>
                  <a:pt x="2617761" y="380300"/>
                </a:lnTo>
                <a:lnTo>
                  <a:pt x="2616436" y="380549"/>
                </a:lnTo>
                <a:lnTo>
                  <a:pt x="2647128" y="411403"/>
                </a:lnTo>
                <a:cubicBezTo>
                  <a:pt x="2700611" y="477419"/>
                  <a:pt x="2750020" y="566673"/>
                  <a:pt x="2788419" y="670766"/>
                </a:cubicBezTo>
                <a:lnTo>
                  <a:pt x="2803712" y="718994"/>
                </a:lnTo>
                <a:lnTo>
                  <a:pt x="2854545" y="709369"/>
                </a:lnTo>
                <a:lnTo>
                  <a:pt x="2941297" y="701623"/>
                </a:lnTo>
                <a:lnTo>
                  <a:pt x="2943618" y="650333"/>
                </a:lnTo>
                <a:cubicBezTo>
                  <a:pt x="2953770" y="539849"/>
                  <a:pt x="2978395" y="440849"/>
                  <a:pt x="3012971" y="363240"/>
                </a:cubicBezTo>
                <a:lnTo>
                  <a:pt x="3034629" y="325493"/>
                </a:lnTo>
                <a:lnTo>
                  <a:pt x="3033289" y="325594"/>
                </a:lnTo>
                <a:lnTo>
                  <a:pt x="3053947" y="288241"/>
                </a:lnTo>
                <a:lnTo>
                  <a:pt x="3060431" y="280526"/>
                </a:lnTo>
                <a:lnTo>
                  <a:pt x="3064573" y="273308"/>
                </a:lnTo>
                <a:lnTo>
                  <a:pt x="3087179" y="248704"/>
                </a:lnTo>
                <a:lnTo>
                  <a:pt x="3098439" y="235310"/>
                </a:lnTo>
                <a:lnTo>
                  <a:pt x="3101237" y="233408"/>
                </a:lnTo>
                <a:lnTo>
                  <a:pt x="3103051" y="231434"/>
                </a:lnTo>
                <a:lnTo>
                  <a:pt x="3104181" y="231403"/>
                </a:lnTo>
                <a:lnTo>
                  <a:pt x="3194635" y="229118"/>
                </a:lnTo>
                <a:lnTo>
                  <a:pt x="3200395" y="228972"/>
                </a:lnTo>
                <a:close/>
                <a:moveTo>
                  <a:pt x="3200399" y="91440"/>
                </a:moveTo>
                <a:cubicBezTo>
                  <a:pt x="1483369" y="91440"/>
                  <a:pt x="91440" y="1483369"/>
                  <a:pt x="91440" y="3200400"/>
                </a:cubicBezTo>
                <a:cubicBezTo>
                  <a:pt x="91440" y="4917431"/>
                  <a:pt x="1483369" y="6309360"/>
                  <a:pt x="3200399" y="6309360"/>
                </a:cubicBezTo>
                <a:cubicBezTo>
                  <a:pt x="4917431" y="6309360"/>
                  <a:pt x="6309359" y="4917431"/>
                  <a:pt x="6309359" y="3200400"/>
                </a:cubicBezTo>
                <a:cubicBezTo>
                  <a:pt x="6309359" y="1483369"/>
                  <a:pt x="4917431" y="91440"/>
                  <a:pt x="3200399" y="91440"/>
                </a:cubicBezTo>
                <a:close/>
                <a:moveTo>
                  <a:pt x="3200399" y="0"/>
                </a:moveTo>
                <a:cubicBezTo>
                  <a:pt x="4967931" y="0"/>
                  <a:pt x="6400799" y="1432868"/>
                  <a:pt x="6400799" y="3200400"/>
                </a:cubicBezTo>
                <a:cubicBezTo>
                  <a:pt x="6400799" y="4967932"/>
                  <a:pt x="4967931" y="6400800"/>
                  <a:pt x="3200399" y="6400800"/>
                </a:cubicBezTo>
                <a:cubicBezTo>
                  <a:pt x="1432868" y="6400800"/>
                  <a:pt x="0" y="4967932"/>
                  <a:pt x="0" y="3200400"/>
                </a:cubicBezTo>
                <a:cubicBezTo>
                  <a:pt x="0" y="1432868"/>
                  <a:pt x="1432868" y="0"/>
                  <a:pt x="320039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466165"/>
            <a:ext cx="11250178" cy="1509224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7200" b="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3504" y="1975389"/>
            <a:ext cx="11250178" cy="4437058"/>
          </a:xfrm>
        </p:spPr>
        <p:txBody>
          <a:bodyPr anchor="t">
            <a:normAutofit/>
          </a:bodyPr>
          <a:lstStyle>
            <a:lvl1pPr marL="457200" indent="-457200"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i="0">
                <a:solidFill>
                  <a:schemeClr val="bg1"/>
                </a:solidFill>
              </a:defRPr>
            </a:lvl2pPr>
            <a:lvl3pPr marL="1257300" marR="0" indent="-342900" algn="l" defTabSz="914400" rtl="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9CABD-2EBF-4F41-9202-A0346D9F19E4}" type="datetimeFigureOut">
              <a:rPr lang="en-IN" smtClean="0"/>
              <a:t>07-01-2025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4449-6486-4C55-8F49-D4B8C11B2279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253353" y="466165"/>
            <a:ext cx="259977" cy="5946282"/>
          </a:xfrm>
          <a:prstGeom prst="rect">
            <a:avLst/>
          </a:prstGeom>
          <a:solidFill>
            <a:schemeClr val="accent5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985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F07FC2-A655-A2A7-54E6-0A7D9258F47B}"/>
              </a:ext>
            </a:extLst>
          </p:cNvPr>
          <p:cNvSpPr>
            <a:spLocks noChangeAspect="1"/>
          </p:cNvSpPr>
          <p:nvPr/>
        </p:nvSpPr>
        <p:spPr>
          <a:xfrm>
            <a:off x="11277599" y="59436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6400799" h="6400800">
                <a:moveTo>
                  <a:pt x="4618019" y="5165230"/>
                </a:moveTo>
                <a:lnTo>
                  <a:pt x="4618017" y="5165232"/>
                </a:lnTo>
                <a:lnTo>
                  <a:pt x="4618015" y="5165233"/>
                </a:lnTo>
                <a:close/>
                <a:moveTo>
                  <a:pt x="1770381" y="5155624"/>
                </a:moveTo>
                <a:lnTo>
                  <a:pt x="1770052" y="5156145"/>
                </a:lnTo>
                <a:lnTo>
                  <a:pt x="1770053" y="5156145"/>
                </a:lnTo>
                <a:lnTo>
                  <a:pt x="1770381" y="5155628"/>
                </a:lnTo>
                <a:lnTo>
                  <a:pt x="1777025" y="5160947"/>
                </a:lnTo>
                <a:lnTo>
                  <a:pt x="1777058" y="5160968"/>
                </a:lnTo>
                <a:close/>
                <a:moveTo>
                  <a:pt x="2806398" y="4574096"/>
                </a:moveTo>
                <a:lnTo>
                  <a:pt x="2766254" y="4708190"/>
                </a:lnTo>
                <a:lnTo>
                  <a:pt x="2847309" y="4708190"/>
                </a:lnTo>
                <a:close/>
                <a:moveTo>
                  <a:pt x="3045103" y="4550925"/>
                </a:moveTo>
                <a:lnTo>
                  <a:pt x="3045103" y="4642622"/>
                </a:lnTo>
                <a:lnTo>
                  <a:pt x="3089471" y="4642622"/>
                </a:lnTo>
                <a:cubicBezTo>
                  <a:pt x="3116587" y="4642622"/>
                  <a:pt x="3133841" y="4641430"/>
                  <a:pt x="3141235" y="4639048"/>
                </a:cubicBezTo>
                <a:cubicBezTo>
                  <a:pt x="3148631" y="4636665"/>
                  <a:pt x="3154629" y="4631858"/>
                  <a:pt x="3159231" y="4624628"/>
                </a:cubicBezTo>
                <a:cubicBezTo>
                  <a:pt x="3163831" y="4617397"/>
                  <a:pt x="3166133" y="4607784"/>
                  <a:pt x="3166133" y="4595788"/>
                </a:cubicBezTo>
                <a:cubicBezTo>
                  <a:pt x="3166133" y="4584284"/>
                  <a:pt x="3163831" y="4575041"/>
                  <a:pt x="3159231" y="4568057"/>
                </a:cubicBezTo>
                <a:cubicBezTo>
                  <a:pt x="3154629" y="4561073"/>
                  <a:pt x="3148385" y="4556266"/>
                  <a:pt x="3140497" y="4553637"/>
                </a:cubicBezTo>
                <a:cubicBezTo>
                  <a:pt x="3134909" y="4551829"/>
                  <a:pt x="3118723" y="4550925"/>
                  <a:pt x="3091937" y="4550925"/>
                </a:cubicBezTo>
                <a:close/>
                <a:moveTo>
                  <a:pt x="2158254" y="4492752"/>
                </a:moveTo>
                <a:lnTo>
                  <a:pt x="2217906" y="4492752"/>
                </a:lnTo>
                <a:lnTo>
                  <a:pt x="2217906" y="4790027"/>
                </a:lnTo>
                <a:lnTo>
                  <a:pt x="2366790" y="4790027"/>
                </a:lnTo>
                <a:lnTo>
                  <a:pt x="2366790" y="4851158"/>
                </a:lnTo>
                <a:lnTo>
                  <a:pt x="2158254" y="4851158"/>
                </a:lnTo>
                <a:close/>
                <a:moveTo>
                  <a:pt x="3690793" y="4489794"/>
                </a:moveTo>
                <a:lnTo>
                  <a:pt x="3748967" y="4489794"/>
                </a:lnTo>
                <a:lnTo>
                  <a:pt x="3870243" y="4731114"/>
                </a:lnTo>
                <a:lnTo>
                  <a:pt x="3870243" y="4489794"/>
                </a:lnTo>
                <a:lnTo>
                  <a:pt x="3925951" y="4489794"/>
                </a:lnTo>
                <a:lnTo>
                  <a:pt x="3925951" y="4851158"/>
                </a:lnTo>
                <a:lnTo>
                  <a:pt x="3865805" y="4851158"/>
                </a:lnTo>
                <a:lnTo>
                  <a:pt x="3746501" y="4615507"/>
                </a:lnTo>
                <a:lnTo>
                  <a:pt x="3746501" y="4851158"/>
                </a:lnTo>
                <a:lnTo>
                  <a:pt x="3690793" y="4851158"/>
                </a:lnTo>
                <a:close/>
                <a:moveTo>
                  <a:pt x="3574029" y="4489794"/>
                </a:moveTo>
                <a:lnTo>
                  <a:pt x="3633681" y="4489794"/>
                </a:lnTo>
                <a:lnTo>
                  <a:pt x="3633681" y="4851158"/>
                </a:lnTo>
                <a:lnTo>
                  <a:pt x="3574029" y="4851158"/>
                </a:lnTo>
                <a:close/>
                <a:moveTo>
                  <a:pt x="3281219" y="4489794"/>
                </a:moveTo>
                <a:lnTo>
                  <a:pt x="3339391" y="4489794"/>
                </a:lnTo>
                <a:lnTo>
                  <a:pt x="3460667" y="4731114"/>
                </a:lnTo>
                <a:lnTo>
                  <a:pt x="3460667" y="4489794"/>
                </a:lnTo>
                <a:lnTo>
                  <a:pt x="3516375" y="4489794"/>
                </a:lnTo>
                <a:lnTo>
                  <a:pt x="3516375" y="4851158"/>
                </a:lnTo>
                <a:lnTo>
                  <a:pt x="3456231" y="4851158"/>
                </a:lnTo>
                <a:lnTo>
                  <a:pt x="3336927" y="4615507"/>
                </a:lnTo>
                <a:lnTo>
                  <a:pt x="3336927" y="4851158"/>
                </a:lnTo>
                <a:lnTo>
                  <a:pt x="3281219" y="4851158"/>
                </a:lnTo>
                <a:close/>
                <a:moveTo>
                  <a:pt x="2985451" y="4489794"/>
                </a:moveTo>
                <a:lnTo>
                  <a:pt x="3111409" y="4489794"/>
                </a:lnTo>
                <a:cubicBezTo>
                  <a:pt x="3143619" y="4489794"/>
                  <a:pt x="3166625" y="4493040"/>
                  <a:pt x="3180429" y="4499531"/>
                </a:cubicBezTo>
                <a:cubicBezTo>
                  <a:pt x="3194233" y="4506022"/>
                  <a:pt x="3205571" y="4517279"/>
                  <a:pt x="3214445" y="4533301"/>
                </a:cubicBezTo>
                <a:cubicBezTo>
                  <a:pt x="3223319" y="4549323"/>
                  <a:pt x="3227757" y="4568509"/>
                  <a:pt x="3227757" y="4590858"/>
                </a:cubicBezTo>
                <a:cubicBezTo>
                  <a:pt x="3227757" y="4619123"/>
                  <a:pt x="3220977" y="4641882"/>
                  <a:pt x="3207421" y="4659137"/>
                </a:cubicBezTo>
                <a:cubicBezTo>
                  <a:pt x="3193863" y="4676392"/>
                  <a:pt x="3174595" y="4687238"/>
                  <a:pt x="3149617" y="4691675"/>
                </a:cubicBezTo>
                <a:cubicBezTo>
                  <a:pt x="3162435" y="4700877"/>
                  <a:pt x="3173035" y="4710943"/>
                  <a:pt x="3181415" y="4721871"/>
                </a:cubicBezTo>
                <a:cubicBezTo>
                  <a:pt x="3189795" y="4732799"/>
                  <a:pt x="3201217" y="4752395"/>
                  <a:pt x="3215679" y="4780660"/>
                </a:cubicBezTo>
                <a:lnTo>
                  <a:pt x="3251667" y="4851158"/>
                </a:lnTo>
                <a:lnTo>
                  <a:pt x="3180295" y="4851158"/>
                </a:lnTo>
                <a:lnTo>
                  <a:pt x="3136999" y="4772526"/>
                </a:lnTo>
                <a:cubicBezTo>
                  <a:pt x="3121419" y="4744096"/>
                  <a:pt x="3110835" y="4726308"/>
                  <a:pt x="3105247" y="4719159"/>
                </a:cubicBezTo>
                <a:cubicBezTo>
                  <a:pt x="3099659" y="4712011"/>
                  <a:pt x="3093745" y="4707081"/>
                  <a:pt x="3087499" y="4704369"/>
                </a:cubicBezTo>
                <a:cubicBezTo>
                  <a:pt x="3081255" y="4701658"/>
                  <a:pt x="3071231" y="4700302"/>
                  <a:pt x="3057427" y="4700302"/>
                </a:cubicBezTo>
                <a:lnTo>
                  <a:pt x="3045103" y="4700302"/>
                </a:lnTo>
                <a:lnTo>
                  <a:pt x="3045103" y="4851158"/>
                </a:lnTo>
                <a:lnTo>
                  <a:pt x="2985451" y="4851158"/>
                </a:lnTo>
                <a:close/>
                <a:moveTo>
                  <a:pt x="2775243" y="4489794"/>
                </a:moveTo>
                <a:lnTo>
                  <a:pt x="2838605" y="4489794"/>
                </a:lnTo>
                <a:lnTo>
                  <a:pt x="2957377" y="4851158"/>
                </a:lnTo>
                <a:lnTo>
                  <a:pt x="2892522" y="4851158"/>
                </a:lnTo>
                <a:lnTo>
                  <a:pt x="2866570" y="4769321"/>
                </a:lnTo>
                <a:lnTo>
                  <a:pt x="2747952" y="4769321"/>
                </a:lnTo>
                <a:lnTo>
                  <a:pt x="2723452" y="4851158"/>
                </a:lnTo>
                <a:lnTo>
                  <a:pt x="2659856" y="4851158"/>
                </a:lnTo>
                <a:close/>
                <a:moveTo>
                  <a:pt x="2413950" y="4489794"/>
                </a:moveTo>
                <a:lnTo>
                  <a:pt x="2633825" y="4489794"/>
                </a:lnTo>
                <a:lnTo>
                  <a:pt x="2633825" y="4550925"/>
                </a:lnTo>
                <a:lnTo>
                  <a:pt x="2473602" y="4550925"/>
                </a:lnTo>
                <a:lnTo>
                  <a:pt x="2473602" y="4631037"/>
                </a:lnTo>
                <a:lnTo>
                  <a:pt x="2622486" y="4631037"/>
                </a:lnTo>
                <a:lnTo>
                  <a:pt x="2622486" y="4691921"/>
                </a:lnTo>
                <a:lnTo>
                  <a:pt x="2473602" y="4691921"/>
                </a:lnTo>
                <a:lnTo>
                  <a:pt x="2473602" y="4790027"/>
                </a:lnTo>
                <a:lnTo>
                  <a:pt x="2639248" y="4790027"/>
                </a:lnTo>
                <a:lnTo>
                  <a:pt x="2639248" y="4851158"/>
                </a:lnTo>
                <a:lnTo>
                  <a:pt x="2413950" y="4851158"/>
                </a:lnTo>
                <a:close/>
                <a:moveTo>
                  <a:pt x="4122381" y="4483632"/>
                </a:moveTo>
                <a:cubicBezTo>
                  <a:pt x="4157711" y="4483632"/>
                  <a:pt x="4186019" y="4492629"/>
                  <a:pt x="4207299" y="4510623"/>
                </a:cubicBezTo>
                <a:cubicBezTo>
                  <a:pt x="4228579" y="4528617"/>
                  <a:pt x="4242259" y="4555033"/>
                  <a:pt x="4248341" y="4589872"/>
                </a:cubicBezTo>
                <a:lnTo>
                  <a:pt x="4189181" y="4603429"/>
                </a:lnTo>
                <a:cubicBezTo>
                  <a:pt x="4184745" y="4584860"/>
                  <a:pt x="4176611" y="4570645"/>
                  <a:pt x="4164779" y="4560785"/>
                </a:cubicBezTo>
                <a:cubicBezTo>
                  <a:pt x="4152947" y="4550925"/>
                  <a:pt x="4138813" y="4545995"/>
                  <a:pt x="4122381" y="4545995"/>
                </a:cubicBezTo>
                <a:cubicBezTo>
                  <a:pt x="4096909" y="4545995"/>
                  <a:pt x="4076287" y="4555896"/>
                  <a:pt x="4060511" y="4575698"/>
                </a:cubicBezTo>
                <a:cubicBezTo>
                  <a:pt x="4044735" y="4595500"/>
                  <a:pt x="4036847" y="4625696"/>
                  <a:pt x="4036847" y="4666286"/>
                </a:cubicBezTo>
                <a:cubicBezTo>
                  <a:pt x="4036847" y="4709833"/>
                  <a:pt x="4045391" y="4742946"/>
                  <a:pt x="4062483" y="4765624"/>
                </a:cubicBezTo>
                <a:cubicBezTo>
                  <a:pt x="4077107" y="4785179"/>
                  <a:pt x="4096909" y="4794957"/>
                  <a:pt x="4121887" y="4794957"/>
                </a:cubicBezTo>
                <a:cubicBezTo>
                  <a:pt x="4133555" y="4794957"/>
                  <a:pt x="4145675" y="4792213"/>
                  <a:pt x="4158247" y="4786726"/>
                </a:cubicBezTo>
                <a:cubicBezTo>
                  <a:pt x="4170817" y="4781239"/>
                  <a:pt x="4182033" y="4773745"/>
                  <a:pt x="4191893" y="4764245"/>
                </a:cubicBezTo>
                <a:lnTo>
                  <a:pt x="4191893" y="4718543"/>
                </a:lnTo>
                <a:lnTo>
                  <a:pt x="4123367" y="4718543"/>
                </a:lnTo>
                <a:lnTo>
                  <a:pt x="4123367" y="4657412"/>
                </a:lnTo>
                <a:lnTo>
                  <a:pt x="4252285" y="4657412"/>
                </a:lnTo>
                <a:lnTo>
                  <a:pt x="4252285" y="4801366"/>
                </a:lnTo>
                <a:cubicBezTo>
                  <a:pt x="4239303" y="4816648"/>
                  <a:pt x="4220897" y="4829795"/>
                  <a:pt x="4197069" y="4840805"/>
                </a:cubicBezTo>
                <a:cubicBezTo>
                  <a:pt x="4173241" y="4851815"/>
                  <a:pt x="4149331" y="4857320"/>
                  <a:pt x="4125339" y="4857320"/>
                </a:cubicBezTo>
                <a:cubicBezTo>
                  <a:pt x="4096087" y="4857320"/>
                  <a:pt x="4070287" y="4850131"/>
                  <a:pt x="4047939" y="4835752"/>
                </a:cubicBezTo>
                <a:cubicBezTo>
                  <a:pt x="4025591" y="4821373"/>
                  <a:pt x="4007883" y="4799846"/>
                  <a:pt x="3994819" y="4771170"/>
                </a:cubicBezTo>
                <a:cubicBezTo>
                  <a:pt x="3981755" y="4742494"/>
                  <a:pt x="3975223" y="4708765"/>
                  <a:pt x="3975223" y="4669983"/>
                </a:cubicBezTo>
                <a:cubicBezTo>
                  <a:pt x="3975223" y="4630215"/>
                  <a:pt x="3981837" y="4596198"/>
                  <a:pt x="3995065" y="4567933"/>
                </a:cubicBezTo>
                <a:cubicBezTo>
                  <a:pt x="4008293" y="4539669"/>
                  <a:pt x="4025467" y="4518552"/>
                  <a:pt x="4046583" y="4504584"/>
                </a:cubicBezTo>
                <a:cubicBezTo>
                  <a:pt x="4067699" y="4490616"/>
                  <a:pt x="4092965" y="4483632"/>
                  <a:pt x="4122381" y="4483632"/>
                </a:cubicBezTo>
                <a:close/>
                <a:moveTo>
                  <a:pt x="5415569" y="4180914"/>
                </a:moveTo>
                <a:lnTo>
                  <a:pt x="5411861" y="4190407"/>
                </a:lnTo>
                <a:lnTo>
                  <a:pt x="5411867" y="4190394"/>
                </a:lnTo>
                <a:close/>
                <a:moveTo>
                  <a:pt x="5416445" y="4178669"/>
                </a:moveTo>
                <a:lnTo>
                  <a:pt x="5416443" y="4178671"/>
                </a:lnTo>
                <a:lnTo>
                  <a:pt x="5417353" y="4179147"/>
                </a:lnTo>
                <a:lnTo>
                  <a:pt x="5417353" y="4179146"/>
                </a:lnTo>
                <a:close/>
                <a:moveTo>
                  <a:pt x="3777949" y="3964496"/>
                </a:moveTo>
                <a:lnTo>
                  <a:pt x="3737803" y="4098590"/>
                </a:lnTo>
                <a:lnTo>
                  <a:pt x="3818859" y="4098590"/>
                </a:lnTo>
                <a:close/>
                <a:moveTo>
                  <a:pt x="1949727" y="3941325"/>
                </a:moveTo>
                <a:lnTo>
                  <a:pt x="1949727" y="4033022"/>
                </a:lnTo>
                <a:lnTo>
                  <a:pt x="1994097" y="4033022"/>
                </a:lnTo>
                <a:cubicBezTo>
                  <a:pt x="2021211" y="4033022"/>
                  <a:pt x="2038466" y="4031831"/>
                  <a:pt x="2045861" y="4029448"/>
                </a:cubicBezTo>
                <a:cubicBezTo>
                  <a:pt x="2053256" y="4027065"/>
                  <a:pt x="2059254" y="4022258"/>
                  <a:pt x="2063855" y="4015028"/>
                </a:cubicBezTo>
                <a:cubicBezTo>
                  <a:pt x="2068457" y="4007797"/>
                  <a:pt x="2070757" y="3998184"/>
                  <a:pt x="2070757" y="3986188"/>
                </a:cubicBezTo>
                <a:cubicBezTo>
                  <a:pt x="2070757" y="3974685"/>
                  <a:pt x="2068457" y="3965441"/>
                  <a:pt x="2063855" y="3958457"/>
                </a:cubicBezTo>
                <a:cubicBezTo>
                  <a:pt x="2059254" y="3951473"/>
                  <a:pt x="2053009" y="3946666"/>
                  <a:pt x="2045121" y="3944037"/>
                </a:cubicBezTo>
                <a:cubicBezTo>
                  <a:pt x="2039534" y="3942229"/>
                  <a:pt x="2023348" y="3941325"/>
                  <a:pt x="1996562" y="3941325"/>
                </a:cubicBezTo>
                <a:close/>
                <a:moveTo>
                  <a:pt x="3012427" y="3936395"/>
                </a:moveTo>
                <a:cubicBezTo>
                  <a:pt x="2988071" y="3936395"/>
                  <a:pt x="2968239" y="3946502"/>
                  <a:pt x="2952933" y="3966715"/>
                </a:cubicBezTo>
                <a:cubicBezTo>
                  <a:pt x="2937627" y="3986927"/>
                  <a:pt x="2929974" y="4018232"/>
                  <a:pt x="2929974" y="4060630"/>
                </a:cubicBezTo>
                <a:cubicBezTo>
                  <a:pt x="2929974" y="4102206"/>
                  <a:pt x="2937874" y="4133387"/>
                  <a:pt x="2953673" y="4154175"/>
                </a:cubicBezTo>
                <a:cubicBezTo>
                  <a:pt x="2969471" y="4174963"/>
                  <a:pt x="2989057" y="4185357"/>
                  <a:pt x="3012427" y="4185357"/>
                </a:cubicBezTo>
                <a:cubicBezTo>
                  <a:pt x="3035963" y="4185357"/>
                  <a:pt x="3055465" y="4175045"/>
                  <a:pt x="3070935" y="4154422"/>
                </a:cubicBezTo>
                <a:cubicBezTo>
                  <a:pt x="3086407" y="4133798"/>
                  <a:pt x="3094141" y="4102123"/>
                  <a:pt x="3094141" y="4059397"/>
                </a:cubicBezTo>
                <a:cubicBezTo>
                  <a:pt x="3094141" y="4017493"/>
                  <a:pt x="3086611" y="3986516"/>
                  <a:pt x="3071551" y="3966468"/>
                </a:cubicBezTo>
                <a:cubicBezTo>
                  <a:pt x="3056493" y="3946420"/>
                  <a:pt x="3036785" y="3936395"/>
                  <a:pt x="3012427" y="3936395"/>
                </a:cubicBezTo>
                <a:close/>
                <a:moveTo>
                  <a:pt x="2317103" y="3936395"/>
                </a:moveTo>
                <a:cubicBezTo>
                  <a:pt x="2292746" y="3936395"/>
                  <a:pt x="2272914" y="3946502"/>
                  <a:pt x="2257608" y="3966715"/>
                </a:cubicBezTo>
                <a:cubicBezTo>
                  <a:pt x="2242302" y="3986927"/>
                  <a:pt x="2234649" y="4018232"/>
                  <a:pt x="2234649" y="4060630"/>
                </a:cubicBezTo>
                <a:cubicBezTo>
                  <a:pt x="2234649" y="4102206"/>
                  <a:pt x="2242549" y="4133387"/>
                  <a:pt x="2258348" y="4154175"/>
                </a:cubicBezTo>
                <a:cubicBezTo>
                  <a:pt x="2274147" y="4174963"/>
                  <a:pt x="2293732" y="4185357"/>
                  <a:pt x="2317103" y="4185357"/>
                </a:cubicBezTo>
                <a:cubicBezTo>
                  <a:pt x="2340638" y="4185357"/>
                  <a:pt x="2360141" y="4175045"/>
                  <a:pt x="2375611" y="4154422"/>
                </a:cubicBezTo>
                <a:cubicBezTo>
                  <a:pt x="2391081" y="4133798"/>
                  <a:pt x="2398816" y="4102123"/>
                  <a:pt x="2398816" y="4059397"/>
                </a:cubicBezTo>
                <a:cubicBezTo>
                  <a:pt x="2398816" y="4017493"/>
                  <a:pt x="2391287" y="3986516"/>
                  <a:pt x="2376227" y="3966468"/>
                </a:cubicBezTo>
                <a:cubicBezTo>
                  <a:pt x="2361168" y="3946420"/>
                  <a:pt x="2341459" y="3936395"/>
                  <a:pt x="2317103" y="3936395"/>
                </a:cubicBezTo>
                <a:close/>
                <a:moveTo>
                  <a:pt x="4957125" y="3880194"/>
                </a:moveTo>
                <a:lnTo>
                  <a:pt x="5176999" y="3880194"/>
                </a:lnTo>
                <a:lnTo>
                  <a:pt x="5176999" y="3941325"/>
                </a:lnTo>
                <a:lnTo>
                  <a:pt x="5016777" y="3941325"/>
                </a:lnTo>
                <a:lnTo>
                  <a:pt x="5016777" y="4021437"/>
                </a:lnTo>
                <a:lnTo>
                  <a:pt x="5165661" y="4021437"/>
                </a:lnTo>
                <a:lnTo>
                  <a:pt x="5165661" y="4082321"/>
                </a:lnTo>
                <a:lnTo>
                  <a:pt x="5016777" y="4082321"/>
                </a:lnTo>
                <a:lnTo>
                  <a:pt x="5016777" y="4180427"/>
                </a:lnTo>
                <a:lnTo>
                  <a:pt x="5182423" y="4180427"/>
                </a:lnTo>
                <a:lnTo>
                  <a:pt x="5182423" y="4241558"/>
                </a:lnTo>
                <a:lnTo>
                  <a:pt x="4957125" y="4241558"/>
                </a:lnTo>
                <a:close/>
                <a:moveTo>
                  <a:pt x="4662343" y="3880194"/>
                </a:moveTo>
                <a:lnTo>
                  <a:pt x="4720517" y="3880194"/>
                </a:lnTo>
                <a:lnTo>
                  <a:pt x="4841793" y="4121514"/>
                </a:lnTo>
                <a:lnTo>
                  <a:pt x="4841793" y="3880194"/>
                </a:lnTo>
                <a:lnTo>
                  <a:pt x="4897501" y="3880194"/>
                </a:lnTo>
                <a:lnTo>
                  <a:pt x="4897501" y="4241558"/>
                </a:lnTo>
                <a:lnTo>
                  <a:pt x="4837355" y="4241558"/>
                </a:lnTo>
                <a:lnTo>
                  <a:pt x="4718051" y="4005907"/>
                </a:lnTo>
                <a:lnTo>
                  <a:pt x="4718051" y="4241558"/>
                </a:lnTo>
                <a:lnTo>
                  <a:pt x="4662343" y="4241558"/>
                </a:lnTo>
                <a:close/>
                <a:moveTo>
                  <a:pt x="4545579" y="3880194"/>
                </a:moveTo>
                <a:lnTo>
                  <a:pt x="4605231" y="3880194"/>
                </a:lnTo>
                <a:lnTo>
                  <a:pt x="4605231" y="4241558"/>
                </a:lnTo>
                <a:lnTo>
                  <a:pt x="4545579" y="4241558"/>
                </a:lnTo>
                <a:close/>
                <a:moveTo>
                  <a:pt x="4252275" y="3880194"/>
                </a:moveTo>
                <a:lnTo>
                  <a:pt x="4311927" y="3880194"/>
                </a:lnTo>
                <a:lnTo>
                  <a:pt x="4311927" y="4022423"/>
                </a:lnTo>
                <a:lnTo>
                  <a:pt x="4429507" y="4022423"/>
                </a:lnTo>
                <a:lnTo>
                  <a:pt x="4429507" y="3880194"/>
                </a:lnTo>
                <a:lnTo>
                  <a:pt x="4489159" y="3880194"/>
                </a:lnTo>
                <a:lnTo>
                  <a:pt x="4489159" y="4241558"/>
                </a:lnTo>
                <a:lnTo>
                  <a:pt x="4429507" y="4241558"/>
                </a:lnTo>
                <a:lnTo>
                  <a:pt x="4429507" y="4083554"/>
                </a:lnTo>
                <a:lnTo>
                  <a:pt x="4311927" y="4083554"/>
                </a:lnTo>
                <a:lnTo>
                  <a:pt x="4311927" y="4241558"/>
                </a:lnTo>
                <a:lnTo>
                  <a:pt x="4252275" y="4241558"/>
                </a:lnTo>
                <a:close/>
                <a:moveTo>
                  <a:pt x="3746793" y="3880194"/>
                </a:moveTo>
                <a:lnTo>
                  <a:pt x="3810155" y="3880194"/>
                </a:lnTo>
                <a:lnTo>
                  <a:pt x="3928927" y="4241558"/>
                </a:lnTo>
                <a:lnTo>
                  <a:pt x="3864071" y="4241558"/>
                </a:lnTo>
                <a:lnTo>
                  <a:pt x="3838121" y="4159721"/>
                </a:lnTo>
                <a:lnTo>
                  <a:pt x="3719501" y="4159721"/>
                </a:lnTo>
                <a:lnTo>
                  <a:pt x="3695003" y="4241558"/>
                </a:lnTo>
                <a:lnTo>
                  <a:pt x="3631407" y="4241558"/>
                </a:lnTo>
                <a:close/>
                <a:moveTo>
                  <a:pt x="3317839" y="3880194"/>
                </a:moveTo>
                <a:lnTo>
                  <a:pt x="3407303" y="3880194"/>
                </a:lnTo>
                <a:lnTo>
                  <a:pt x="3461177" y="4126937"/>
                </a:lnTo>
                <a:lnTo>
                  <a:pt x="3514627" y="3880194"/>
                </a:lnTo>
                <a:lnTo>
                  <a:pt x="3604515" y="3880194"/>
                </a:lnTo>
                <a:lnTo>
                  <a:pt x="3604515" y="4241558"/>
                </a:lnTo>
                <a:lnTo>
                  <a:pt x="3548807" y="4241558"/>
                </a:lnTo>
                <a:lnTo>
                  <a:pt x="3548807" y="3956855"/>
                </a:lnTo>
                <a:lnTo>
                  <a:pt x="3489735" y="4241558"/>
                </a:lnTo>
                <a:lnTo>
                  <a:pt x="3432179" y="4241558"/>
                </a:lnTo>
                <a:lnTo>
                  <a:pt x="3373547" y="3956855"/>
                </a:lnTo>
                <a:lnTo>
                  <a:pt x="3373547" y="4241558"/>
                </a:lnTo>
                <a:lnTo>
                  <a:pt x="3317839" y="4241558"/>
                </a:lnTo>
                <a:close/>
                <a:moveTo>
                  <a:pt x="2611580" y="3880194"/>
                </a:moveTo>
                <a:lnTo>
                  <a:pt x="2846984" y="3880194"/>
                </a:lnTo>
                <a:lnTo>
                  <a:pt x="2846984" y="3941325"/>
                </a:lnTo>
                <a:lnTo>
                  <a:pt x="2759231" y="3941325"/>
                </a:lnTo>
                <a:lnTo>
                  <a:pt x="2759231" y="4241558"/>
                </a:lnTo>
                <a:lnTo>
                  <a:pt x="2699579" y="4241558"/>
                </a:lnTo>
                <a:lnTo>
                  <a:pt x="2699579" y="3941325"/>
                </a:lnTo>
                <a:lnTo>
                  <a:pt x="2611580" y="3941325"/>
                </a:lnTo>
                <a:close/>
                <a:moveTo>
                  <a:pt x="1890075" y="3880194"/>
                </a:moveTo>
                <a:lnTo>
                  <a:pt x="2016035" y="3880194"/>
                </a:lnTo>
                <a:cubicBezTo>
                  <a:pt x="2048244" y="3880194"/>
                  <a:pt x="2071250" y="3883440"/>
                  <a:pt x="2085054" y="3889931"/>
                </a:cubicBezTo>
                <a:cubicBezTo>
                  <a:pt x="2098858" y="3896422"/>
                  <a:pt x="2110197" y="3907679"/>
                  <a:pt x="2119071" y="3923701"/>
                </a:cubicBezTo>
                <a:cubicBezTo>
                  <a:pt x="2127944" y="3939723"/>
                  <a:pt x="2132381" y="3958909"/>
                  <a:pt x="2132381" y="3981258"/>
                </a:cubicBezTo>
                <a:cubicBezTo>
                  <a:pt x="2132381" y="4009523"/>
                  <a:pt x="2125603" y="4032283"/>
                  <a:pt x="2112045" y="4049537"/>
                </a:cubicBezTo>
                <a:cubicBezTo>
                  <a:pt x="2098488" y="4066792"/>
                  <a:pt x="2079220" y="4077638"/>
                  <a:pt x="2054242" y="4082075"/>
                </a:cubicBezTo>
                <a:cubicBezTo>
                  <a:pt x="2067060" y="4091277"/>
                  <a:pt x="2077659" y="4101343"/>
                  <a:pt x="2086040" y="4112271"/>
                </a:cubicBezTo>
                <a:cubicBezTo>
                  <a:pt x="2094421" y="4123199"/>
                  <a:pt x="2105842" y="4142795"/>
                  <a:pt x="2120303" y="4171060"/>
                </a:cubicBezTo>
                <a:lnTo>
                  <a:pt x="2156291" y="4241558"/>
                </a:lnTo>
                <a:lnTo>
                  <a:pt x="2084919" y="4241558"/>
                </a:lnTo>
                <a:lnTo>
                  <a:pt x="2041624" y="4162926"/>
                </a:lnTo>
                <a:cubicBezTo>
                  <a:pt x="2026044" y="4134497"/>
                  <a:pt x="2015460" y="4116708"/>
                  <a:pt x="2009873" y="4109559"/>
                </a:cubicBezTo>
                <a:cubicBezTo>
                  <a:pt x="2004285" y="4102411"/>
                  <a:pt x="1998369" y="4097481"/>
                  <a:pt x="1992125" y="4094770"/>
                </a:cubicBezTo>
                <a:cubicBezTo>
                  <a:pt x="1985880" y="4092058"/>
                  <a:pt x="1975856" y="4090702"/>
                  <a:pt x="1962052" y="4090702"/>
                </a:cubicBezTo>
                <a:lnTo>
                  <a:pt x="1949727" y="4090702"/>
                </a:lnTo>
                <a:lnTo>
                  <a:pt x="1949727" y="4241558"/>
                </a:lnTo>
                <a:lnTo>
                  <a:pt x="1890075" y="4241558"/>
                </a:lnTo>
                <a:close/>
                <a:moveTo>
                  <a:pt x="1611455" y="3880194"/>
                </a:moveTo>
                <a:lnTo>
                  <a:pt x="1846859" y="3880194"/>
                </a:lnTo>
                <a:lnTo>
                  <a:pt x="1846859" y="3941325"/>
                </a:lnTo>
                <a:lnTo>
                  <a:pt x="1759106" y="3941325"/>
                </a:lnTo>
                <a:lnTo>
                  <a:pt x="1759106" y="4241558"/>
                </a:lnTo>
                <a:lnTo>
                  <a:pt x="1699454" y="4241558"/>
                </a:lnTo>
                <a:lnTo>
                  <a:pt x="1699454" y="3941325"/>
                </a:lnTo>
                <a:lnTo>
                  <a:pt x="1611455" y="3941325"/>
                </a:lnTo>
                <a:close/>
                <a:moveTo>
                  <a:pt x="1338118" y="3880194"/>
                </a:moveTo>
                <a:lnTo>
                  <a:pt x="1396291" y="3880194"/>
                </a:lnTo>
                <a:lnTo>
                  <a:pt x="1517568" y="4121514"/>
                </a:lnTo>
                <a:lnTo>
                  <a:pt x="1517568" y="3880194"/>
                </a:lnTo>
                <a:lnTo>
                  <a:pt x="1573276" y="3880194"/>
                </a:lnTo>
                <a:lnTo>
                  <a:pt x="1573276" y="4241558"/>
                </a:lnTo>
                <a:lnTo>
                  <a:pt x="1513131" y="4241558"/>
                </a:lnTo>
                <a:lnTo>
                  <a:pt x="1393826" y="4005907"/>
                </a:lnTo>
                <a:lnTo>
                  <a:pt x="1393826" y="4241558"/>
                </a:lnTo>
                <a:lnTo>
                  <a:pt x="1338118" y="4241558"/>
                </a:lnTo>
                <a:close/>
                <a:moveTo>
                  <a:pt x="1221353" y="3880194"/>
                </a:moveTo>
                <a:lnTo>
                  <a:pt x="1281005" y="3880194"/>
                </a:lnTo>
                <a:lnTo>
                  <a:pt x="1281005" y="4241558"/>
                </a:lnTo>
                <a:lnTo>
                  <a:pt x="1221353" y="4241558"/>
                </a:lnTo>
                <a:close/>
                <a:moveTo>
                  <a:pt x="4085559" y="3874032"/>
                </a:moveTo>
                <a:cubicBezTo>
                  <a:pt x="4118785" y="3874032"/>
                  <a:pt x="4146583" y="3885371"/>
                  <a:pt x="4168953" y="3908048"/>
                </a:cubicBezTo>
                <a:cubicBezTo>
                  <a:pt x="4184907" y="3924153"/>
                  <a:pt x="4196587" y="3948063"/>
                  <a:pt x="4203989" y="3979779"/>
                </a:cubicBezTo>
                <a:lnTo>
                  <a:pt x="4144831" y="3997034"/>
                </a:lnTo>
                <a:cubicBezTo>
                  <a:pt x="4141043" y="3977478"/>
                  <a:pt x="4133511" y="3962483"/>
                  <a:pt x="4122235" y="3952048"/>
                </a:cubicBezTo>
                <a:cubicBezTo>
                  <a:pt x="4110959" y="3941613"/>
                  <a:pt x="4097667" y="3936395"/>
                  <a:pt x="4082355" y="3936395"/>
                </a:cubicBezTo>
                <a:cubicBezTo>
                  <a:pt x="4060459" y="3936395"/>
                  <a:pt x="4042595" y="3945927"/>
                  <a:pt x="4028767" y="3964989"/>
                </a:cubicBezTo>
                <a:cubicBezTo>
                  <a:pt x="4014939" y="3984051"/>
                  <a:pt x="4008025" y="4015521"/>
                  <a:pt x="4008025" y="4059397"/>
                </a:cubicBezTo>
                <a:cubicBezTo>
                  <a:pt x="4008025" y="4104917"/>
                  <a:pt x="4014763" y="4137290"/>
                  <a:pt x="4028237" y="4156517"/>
                </a:cubicBezTo>
                <a:cubicBezTo>
                  <a:pt x="4041713" y="4175744"/>
                  <a:pt x="4059215" y="4185357"/>
                  <a:pt x="4080741" y="4185357"/>
                </a:cubicBezTo>
                <a:cubicBezTo>
                  <a:pt x="4096517" y="4185357"/>
                  <a:pt x="4110157" y="4179236"/>
                  <a:pt x="4121659" y="4166993"/>
                </a:cubicBezTo>
                <a:cubicBezTo>
                  <a:pt x="4133163" y="4154750"/>
                  <a:pt x="4141461" y="4135318"/>
                  <a:pt x="4146555" y="4108697"/>
                </a:cubicBezTo>
                <a:lnTo>
                  <a:pt x="4204483" y="4131128"/>
                </a:lnTo>
                <a:cubicBezTo>
                  <a:pt x="4195445" y="4171553"/>
                  <a:pt x="4180407" y="4201092"/>
                  <a:pt x="4159375" y="4219743"/>
                </a:cubicBezTo>
                <a:cubicBezTo>
                  <a:pt x="4138339" y="4238395"/>
                  <a:pt x="4112457" y="4247721"/>
                  <a:pt x="4081727" y="4247721"/>
                </a:cubicBezTo>
                <a:cubicBezTo>
                  <a:pt x="4043109" y="4247721"/>
                  <a:pt x="4011805" y="4232849"/>
                  <a:pt x="3987813" y="4203105"/>
                </a:cubicBezTo>
                <a:cubicBezTo>
                  <a:pt x="3960205" y="4168760"/>
                  <a:pt x="3946401" y="4122418"/>
                  <a:pt x="3946401" y="4064081"/>
                </a:cubicBezTo>
                <a:cubicBezTo>
                  <a:pt x="3946401" y="4002457"/>
                  <a:pt x="3960299" y="3954225"/>
                  <a:pt x="3988097" y="3919387"/>
                </a:cubicBezTo>
                <a:cubicBezTo>
                  <a:pt x="4012277" y="3889150"/>
                  <a:pt x="4044765" y="3874032"/>
                  <a:pt x="4085559" y="3874032"/>
                </a:cubicBezTo>
                <a:close/>
                <a:moveTo>
                  <a:pt x="3012057" y="3874032"/>
                </a:moveTo>
                <a:cubicBezTo>
                  <a:pt x="3054455" y="3874032"/>
                  <a:pt x="3089005" y="3890218"/>
                  <a:pt x="3115709" y="3922592"/>
                </a:cubicBezTo>
                <a:cubicBezTo>
                  <a:pt x="3142413" y="3954965"/>
                  <a:pt x="3155765" y="4001060"/>
                  <a:pt x="3155765" y="4060876"/>
                </a:cubicBezTo>
                <a:cubicBezTo>
                  <a:pt x="3155765" y="4121350"/>
                  <a:pt x="3141633" y="4168595"/>
                  <a:pt x="3113367" y="4202612"/>
                </a:cubicBezTo>
                <a:cubicBezTo>
                  <a:pt x="3088553" y="4232684"/>
                  <a:pt x="3054867" y="4247721"/>
                  <a:pt x="3012305" y="4247721"/>
                </a:cubicBezTo>
                <a:cubicBezTo>
                  <a:pt x="2969414" y="4247721"/>
                  <a:pt x="2935562" y="4232849"/>
                  <a:pt x="2910748" y="4203105"/>
                </a:cubicBezTo>
                <a:cubicBezTo>
                  <a:pt x="2882483" y="4169088"/>
                  <a:pt x="2868350" y="4122418"/>
                  <a:pt x="2868350" y="4063095"/>
                </a:cubicBezTo>
                <a:cubicBezTo>
                  <a:pt x="2868350" y="4020040"/>
                  <a:pt x="2874718" y="3984586"/>
                  <a:pt x="2887454" y="3956731"/>
                </a:cubicBezTo>
                <a:cubicBezTo>
                  <a:pt x="2900189" y="3928877"/>
                  <a:pt x="2916828" y="3908131"/>
                  <a:pt x="2937369" y="3894491"/>
                </a:cubicBezTo>
                <a:cubicBezTo>
                  <a:pt x="2957911" y="3880852"/>
                  <a:pt x="2982807" y="3874032"/>
                  <a:pt x="3012057" y="3874032"/>
                </a:cubicBezTo>
                <a:close/>
                <a:moveTo>
                  <a:pt x="2316733" y="3874032"/>
                </a:moveTo>
                <a:cubicBezTo>
                  <a:pt x="2359130" y="3874032"/>
                  <a:pt x="2393681" y="3890218"/>
                  <a:pt x="2420385" y="3922592"/>
                </a:cubicBezTo>
                <a:cubicBezTo>
                  <a:pt x="2447089" y="3954965"/>
                  <a:pt x="2460440" y="4001060"/>
                  <a:pt x="2460440" y="4060876"/>
                </a:cubicBezTo>
                <a:cubicBezTo>
                  <a:pt x="2460440" y="4121350"/>
                  <a:pt x="2446308" y="4168595"/>
                  <a:pt x="2418043" y="4202612"/>
                </a:cubicBezTo>
                <a:cubicBezTo>
                  <a:pt x="2393229" y="4232684"/>
                  <a:pt x="2359541" y="4247721"/>
                  <a:pt x="2316979" y="4247721"/>
                </a:cubicBezTo>
                <a:cubicBezTo>
                  <a:pt x="2274089" y="4247721"/>
                  <a:pt x="2240237" y="4232849"/>
                  <a:pt x="2215423" y="4203105"/>
                </a:cubicBezTo>
                <a:cubicBezTo>
                  <a:pt x="2187158" y="4169088"/>
                  <a:pt x="2173025" y="4122418"/>
                  <a:pt x="2173025" y="4063095"/>
                </a:cubicBezTo>
                <a:cubicBezTo>
                  <a:pt x="2173025" y="4020040"/>
                  <a:pt x="2179393" y="3984586"/>
                  <a:pt x="2192129" y="3956731"/>
                </a:cubicBezTo>
                <a:cubicBezTo>
                  <a:pt x="2204864" y="3928877"/>
                  <a:pt x="2221503" y="3908131"/>
                  <a:pt x="2242044" y="3894491"/>
                </a:cubicBezTo>
                <a:cubicBezTo>
                  <a:pt x="2262586" y="3880852"/>
                  <a:pt x="2287482" y="3874032"/>
                  <a:pt x="2316733" y="3874032"/>
                </a:cubicBezTo>
                <a:close/>
                <a:moveTo>
                  <a:pt x="3868781" y="2283478"/>
                </a:moveTo>
                <a:lnTo>
                  <a:pt x="4533707" y="2283478"/>
                </a:lnTo>
                <a:lnTo>
                  <a:pt x="4533707" y="2403285"/>
                </a:lnTo>
                <a:cubicBezTo>
                  <a:pt x="4434439" y="2532219"/>
                  <a:pt x="4347151" y="2700091"/>
                  <a:pt x="4271845" y="2906900"/>
                </a:cubicBezTo>
                <a:cubicBezTo>
                  <a:pt x="4196539" y="3113709"/>
                  <a:pt x="4153179" y="3318664"/>
                  <a:pt x="4141769" y="3521765"/>
                </a:cubicBezTo>
                <a:lnTo>
                  <a:pt x="4012549" y="3521765"/>
                </a:lnTo>
                <a:cubicBezTo>
                  <a:pt x="4014261" y="3416792"/>
                  <a:pt x="4030911" y="3294418"/>
                  <a:pt x="4062497" y="3154643"/>
                </a:cubicBezTo>
                <a:cubicBezTo>
                  <a:pt x="4094085" y="3014869"/>
                  <a:pt x="4137481" y="2881655"/>
                  <a:pt x="4192687" y="2755003"/>
                </a:cubicBezTo>
                <a:cubicBezTo>
                  <a:pt x="4247893" y="2628350"/>
                  <a:pt x="4307367" y="2520524"/>
                  <a:pt x="4371113" y="2431525"/>
                </a:cubicBezTo>
                <a:lnTo>
                  <a:pt x="3868781" y="2431525"/>
                </a:lnTo>
                <a:close/>
                <a:moveTo>
                  <a:pt x="3068681" y="2283478"/>
                </a:moveTo>
                <a:lnTo>
                  <a:pt x="3733607" y="2283478"/>
                </a:lnTo>
                <a:lnTo>
                  <a:pt x="3733607" y="2403285"/>
                </a:lnTo>
                <a:cubicBezTo>
                  <a:pt x="3634339" y="2532219"/>
                  <a:pt x="3547051" y="2700091"/>
                  <a:pt x="3471745" y="2906900"/>
                </a:cubicBezTo>
                <a:cubicBezTo>
                  <a:pt x="3396439" y="3113709"/>
                  <a:pt x="3353079" y="3318664"/>
                  <a:pt x="3341669" y="3521765"/>
                </a:cubicBezTo>
                <a:lnTo>
                  <a:pt x="3212449" y="3521765"/>
                </a:lnTo>
                <a:cubicBezTo>
                  <a:pt x="3214161" y="3416792"/>
                  <a:pt x="3230811" y="3294418"/>
                  <a:pt x="3262397" y="3154643"/>
                </a:cubicBezTo>
                <a:cubicBezTo>
                  <a:pt x="3293985" y="3014869"/>
                  <a:pt x="3337381" y="2881655"/>
                  <a:pt x="3392587" y="2755003"/>
                </a:cubicBezTo>
                <a:cubicBezTo>
                  <a:pt x="3447793" y="2628350"/>
                  <a:pt x="3507267" y="2520524"/>
                  <a:pt x="3571013" y="2431525"/>
                </a:cubicBezTo>
                <a:lnTo>
                  <a:pt x="3068681" y="2431525"/>
                </a:lnTo>
                <a:close/>
                <a:moveTo>
                  <a:pt x="5053975" y="2262084"/>
                </a:moveTo>
                <a:lnTo>
                  <a:pt x="5136127" y="2262084"/>
                </a:lnTo>
                <a:lnTo>
                  <a:pt x="5136127" y="3521765"/>
                </a:lnTo>
                <a:lnTo>
                  <a:pt x="5009475" y="3521765"/>
                </a:lnTo>
                <a:lnTo>
                  <a:pt x="5009475" y="2540207"/>
                </a:lnTo>
                <a:cubicBezTo>
                  <a:pt x="4980379" y="2574437"/>
                  <a:pt x="4941299" y="2609381"/>
                  <a:pt x="4892235" y="2645037"/>
                </a:cubicBezTo>
                <a:cubicBezTo>
                  <a:pt x="4843171" y="2680694"/>
                  <a:pt x="4798101" y="2707651"/>
                  <a:pt x="4757025" y="2725907"/>
                </a:cubicBezTo>
                <a:lnTo>
                  <a:pt x="4757025" y="2577004"/>
                </a:lnTo>
                <a:cubicBezTo>
                  <a:pt x="4826627" y="2537069"/>
                  <a:pt x="4888099" y="2488290"/>
                  <a:pt x="4941441" y="2430669"/>
                </a:cubicBezTo>
                <a:cubicBezTo>
                  <a:pt x="4994783" y="2373048"/>
                  <a:pt x="5032295" y="2316853"/>
                  <a:pt x="5053975" y="2262084"/>
                </a:cubicBezTo>
                <a:close/>
                <a:moveTo>
                  <a:pt x="2508864" y="2244969"/>
                </a:moveTo>
                <a:cubicBezTo>
                  <a:pt x="2585312" y="2244969"/>
                  <a:pt x="2652204" y="2260087"/>
                  <a:pt x="2709540" y="2290324"/>
                </a:cubicBezTo>
                <a:cubicBezTo>
                  <a:pt x="2766876" y="2320561"/>
                  <a:pt x="2811376" y="2363920"/>
                  <a:pt x="2843039" y="2420400"/>
                </a:cubicBezTo>
                <a:cubicBezTo>
                  <a:pt x="2874702" y="2476880"/>
                  <a:pt x="2891675" y="2543344"/>
                  <a:pt x="2893957" y="2619792"/>
                </a:cubicBezTo>
                <a:lnTo>
                  <a:pt x="2763025" y="2631773"/>
                </a:lnTo>
                <a:cubicBezTo>
                  <a:pt x="2756179" y="2550190"/>
                  <a:pt x="2731790" y="2489717"/>
                  <a:pt x="2689858" y="2450352"/>
                </a:cubicBezTo>
                <a:cubicBezTo>
                  <a:pt x="2647925" y="2410987"/>
                  <a:pt x="2589021" y="2391304"/>
                  <a:pt x="2513143" y="2391304"/>
                </a:cubicBezTo>
                <a:cubicBezTo>
                  <a:pt x="2436124" y="2391304"/>
                  <a:pt x="2377362" y="2408560"/>
                  <a:pt x="2336856" y="2443071"/>
                </a:cubicBezTo>
                <a:cubicBezTo>
                  <a:pt x="2296350" y="2477582"/>
                  <a:pt x="2276097" y="2522218"/>
                  <a:pt x="2276097" y="2576978"/>
                </a:cubicBezTo>
                <a:cubicBezTo>
                  <a:pt x="2276097" y="2627753"/>
                  <a:pt x="2290935" y="2667113"/>
                  <a:pt x="2320610" y="2695059"/>
                </a:cubicBezTo>
                <a:cubicBezTo>
                  <a:pt x="2350276" y="2723014"/>
                  <a:pt x="2417003" y="2751317"/>
                  <a:pt x="2520791" y="2779967"/>
                </a:cubicBezTo>
                <a:cubicBezTo>
                  <a:pt x="2622288" y="2808056"/>
                  <a:pt x="2693566" y="2832413"/>
                  <a:pt x="2734625" y="2853041"/>
                </a:cubicBezTo>
                <a:cubicBezTo>
                  <a:pt x="2797354" y="2885132"/>
                  <a:pt x="2844726" y="2927249"/>
                  <a:pt x="2876741" y="2979393"/>
                </a:cubicBezTo>
                <a:cubicBezTo>
                  <a:pt x="2908757" y="3031536"/>
                  <a:pt x="2924764" y="3093800"/>
                  <a:pt x="2924764" y="3166183"/>
                </a:cubicBezTo>
                <a:cubicBezTo>
                  <a:pt x="2924764" y="3237987"/>
                  <a:pt x="2907935" y="3303379"/>
                  <a:pt x="2874274" y="3362360"/>
                </a:cubicBezTo>
                <a:cubicBezTo>
                  <a:pt x="2840614" y="3421340"/>
                  <a:pt x="2794831" y="3466219"/>
                  <a:pt x="2736925" y="3496995"/>
                </a:cubicBezTo>
                <a:cubicBezTo>
                  <a:pt x="2679018" y="3527771"/>
                  <a:pt x="2609274" y="3543159"/>
                  <a:pt x="2527691" y="3543159"/>
                </a:cubicBezTo>
                <a:cubicBezTo>
                  <a:pt x="2400468" y="3543159"/>
                  <a:pt x="2299060" y="3504935"/>
                  <a:pt x="2223468" y="3428487"/>
                </a:cubicBezTo>
                <a:cubicBezTo>
                  <a:pt x="2147875" y="3352039"/>
                  <a:pt x="2108653" y="3248492"/>
                  <a:pt x="2105800" y="3117846"/>
                </a:cubicBezTo>
                <a:lnTo>
                  <a:pt x="2234165" y="3104153"/>
                </a:lnTo>
                <a:cubicBezTo>
                  <a:pt x="2241011" y="3173185"/>
                  <a:pt x="2256557" y="3226955"/>
                  <a:pt x="2280804" y="3265465"/>
                </a:cubicBezTo>
                <a:cubicBezTo>
                  <a:pt x="2305050" y="3303974"/>
                  <a:pt x="2339709" y="3334924"/>
                  <a:pt x="2384779" y="3358315"/>
                </a:cubicBezTo>
                <a:cubicBezTo>
                  <a:pt x="2429849" y="3381705"/>
                  <a:pt x="2480624" y="3393401"/>
                  <a:pt x="2537104" y="3393401"/>
                </a:cubicBezTo>
                <a:cubicBezTo>
                  <a:pt x="2618116" y="3393401"/>
                  <a:pt x="2681015" y="3373618"/>
                  <a:pt x="2725800" y="3334053"/>
                </a:cubicBezTo>
                <a:cubicBezTo>
                  <a:pt x="2770585" y="3294487"/>
                  <a:pt x="2792977" y="3243108"/>
                  <a:pt x="2792977" y="3179915"/>
                </a:cubicBezTo>
                <a:cubicBezTo>
                  <a:pt x="2792977" y="3142912"/>
                  <a:pt x="2784847" y="3110605"/>
                  <a:pt x="2768588" y="3082993"/>
                </a:cubicBezTo>
                <a:cubicBezTo>
                  <a:pt x="2752328" y="3055382"/>
                  <a:pt x="2727797" y="3032751"/>
                  <a:pt x="2694992" y="3015101"/>
                </a:cubicBezTo>
                <a:cubicBezTo>
                  <a:pt x="2662188" y="2997451"/>
                  <a:pt x="2591303" y="2972500"/>
                  <a:pt x="2482335" y="2940248"/>
                </a:cubicBezTo>
                <a:cubicBezTo>
                  <a:pt x="2385349" y="2911456"/>
                  <a:pt x="2316318" y="2882511"/>
                  <a:pt x="2275241" y="2853415"/>
                </a:cubicBezTo>
                <a:cubicBezTo>
                  <a:pt x="2234165" y="2824319"/>
                  <a:pt x="2202216" y="2787379"/>
                  <a:pt x="2179396" y="2742594"/>
                </a:cubicBezTo>
                <a:cubicBezTo>
                  <a:pt x="2156576" y="2697809"/>
                  <a:pt x="2145165" y="2647177"/>
                  <a:pt x="2145165" y="2590696"/>
                </a:cubicBezTo>
                <a:cubicBezTo>
                  <a:pt x="2145165" y="2489146"/>
                  <a:pt x="2177970" y="2406137"/>
                  <a:pt x="2243578" y="2341670"/>
                </a:cubicBezTo>
                <a:cubicBezTo>
                  <a:pt x="2309186" y="2277202"/>
                  <a:pt x="2397615" y="2244969"/>
                  <a:pt x="2508864" y="2244969"/>
                </a:cubicBezTo>
                <a:close/>
                <a:moveTo>
                  <a:pt x="1557539" y="2244969"/>
                </a:moveTo>
                <a:cubicBezTo>
                  <a:pt x="1656906" y="2244969"/>
                  <a:pt x="1742279" y="2275845"/>
                  <a:pt x="1813659" y="2337598"/>
                </a:cubicBezTo>
                <a:cubicBezTo>
                  <a:pt x="1885040" y="2399351"/>
                  <a:pt x="1935006" y="2489993"/>
                  <a:pt x="1963558" y="2609523"/>
                </a:cubicBezTo>
                <a:lnTo>
                  <a:pt x="1830059" y="2648033"/>
                </a:lnTo>
                <a:cubicBezTo>
                  <a:pt x="1784356" y="2474028"/>
                  <a:pt x="1692665" y="2387025"/>
                  <a:pt x="1554985" y="2387025"/>
                </a:cubicBezTo>
                <a:cubicBezTo>
                  <a:pt x="1486426" y="2387025"/>
                  <a:pt x="1427009" y="2404584"/>
                  <a:pt x="1376733" y="2439701"/>
                </a:cubicBezTo>
                <a:cubicBezTo>
                  <a:pt x="1326457" y="2474819"/>
                  <a:pt x="1286323" y="2529492"/>
                  <a:pt x="1256331" y="2603720"/>
                </a:cubicBezTo>
                <a:cubicBezTo>
                  <a:pt x="1226339" y="2677949"/>
                  <a:pt x="1211343" y="2771873"/>
                  <a:pt x="1211343" y="2885493"/>
                </a:cubicBezTo>
                <a:cubicBezTo>
                  <a:pt x="1211343" y="3057367"/>
                  <a:pt x="1241580" y="3186271"/>
                  <a:pt x="1302054" y="3272204"/>
                </a:cubicBezTo>
                <a:cubicBezTo>
                  <a:pt x="1362528" y="3358136"/>
                  <a:pt x="1442970" y="3401103"/>
                  <a:pt x="1543379" y="3401103"/>
                </a:cubicBezTo>
                <a:cubicBezTo>
                  <a:pt x="1617545" y="3401103"/>
                  <a:pt x="1681584" y="3374717"/>
                  <a:pt x="1735497" y="3321945"/>
                </a:cubicBezTo>
                <a:cubicBezTo>
                  <a:pt x="1789410" y="3269173"/>
                  <a:pt x="1825495" y="3189159"/>
                  <a:pt x="1843751" y="3081904"/>
                </a:cubicBezTo>
                <a:lnTo>
                  <a:pt x="1980673" y="3123836"/>
                </a:lnTo>
                <a:cubicBezTo>
                  <a:pt x="1950436" y="3264751"/>
                  <a:pt x="1897522" y="3369868"/>
                  <a:pt x="1821929" y="3439184"/>
                </a:cubicBezTo>
                <a:cubicBezTo>
                  <a:pt x="1746337" y="3508501"/>
                  <a:pt x="1654343" y="3543159"/>
                  <a:pt x="1545946" y="3543159"/>
                </a:cubicBezTo>
                <a:cubicBezTo>
                  <a:pt x="1450671" y="3543159"/>
                  <a:pt x="1369231" y="3519895"/>
                  <a:pt x="1301626" y="3473368"/>
                </a:cubicBezTo>
                <a:cubicBezTo>
                  <a:pt x="1234021" y="3426840"/>
                  <a:pt x="1178682" y="3352197"/>
                  <a:pt x="1135609" y="3249439"/>
                </a:cubicBezTo>
                <a:cubicBezTo>
                  <a:pt x="1092535" y="3146681"/>
                  <a:pt x="1070998" y="3025370"/>
                  <a:pt x="1070998" y="2885506"/>
                </a:cubicBezTo>
                <a:cubicBezTo>
                  <a:pt x="1070998" y="2747345"/>
                  <a:pt x="1092555" y="2630454"/>
                  <a:pt x="1135669" y="2534831"/>
                </a:cubicBezTo>
                <a:cubicBezTo>
                  <a:pt x="1178782" y="2439209"/>
                  <a:pt x="1237172" y="2366993"/>
                  <a:pt x="1310839" y="2318183"/>
                </a:cubicBezTo>
                <a:cubicBezTo>
                  <a:pt x="1384506" y="2269374"/>
                  <a:pt x="1466739" y="2244969"/>
                  <a:pt x="1557539" y="2244969"/>
                </a:cubicBezTo>
                <a:close/>
                <a:moveTo>
                  <a:pt x="1312413" y="1681317"/>
                </a:moveTo>
                <a:lnTo>
                  <a:pt x="1312413" y="1681318"/>
                </a:lnTo>
                <a:lnTo>
                  <a:pt x="1313057" y="1681913"/>
                </a:lnTo>
                <a:close/>
                <a:moveTo>
                  <a:pt x="3586641" y="1610668"/>
                </a:moveTo>
                <a:lnTo>
                  <a:pt x="3586641" y="1754454"/>
                </a:lnTo>
                <a:lnTo>
                  <a:pt x="3671979" y="1754454"/>
                </a:lnTo>
                <a:cubicBezTo>
                  <a:pt x="3698871" y="1754454"/>
                  <a:pt x="3718535" y="1748372"/>
                  <a:pt x="3730975" y="1736206"/>
                </a:cubicBezTo>
                <a:cubicBezTo>
                  <a:pt x="3743415" y="1724041"/>
                  <a:pt x="3749635" y="1705702"/>
                  <a:pt x="3749635" y="1681189"/>
                </a:cubicBezTo>
                <a:cubicBezTo>
                  <a:pt x="3749635" y="1665274"/>
                  <a:pt x="3746571" y="1651645"/>
                  <a:pt x="3740443" y="1640303"/>
                </a:cubicBezTo>
                <a:cubicBezTo>
                  <a:pt x="3734315" y="1628961"/>
                  <a:pt x="3726905" y="1621186"/>
                  <a:pt x="3718215" y="1616979"/>
                </a:cubicBezTo>
                <a:cubicBezTo>
                  <a:pt x="3709527" y="1612771"/>
                  <a:pt x="3693839" y="1610668"/>
                  <a:pt x="3671155" y="1610668"/>
                </a:cubicBezTo>
                <a:close/>
                <a:moveTo>
                  <a:pt x="4224815" y="1607649"/>
                </a:moveTo>
                <a:lnTo>
                  <a:pt x="4224815" y="1740734"/>
                </a:lnTo>
                <a:lnTo>
                  <a:pt x="4318661" y="1740734"/>
                </a:lnTo>
                <a:cubicBezTo>
                  <a:pt x="4339149" y="1740734"/>
                  <a:pt x="4354699" y="1738264"/>
                  <a:pt x="4365309" y="1733325"/>
                </a:cubicBezTo>
                <a:cubicBezTo>
                  <a:pt x="4375919" y="1728386"/>
                  <a:pt x="4384335" y="1720611"/>
                  <a:pt x="4390555" y="1710001"/>
                </a:cubicBezTo>
                <a:cubicBezTo>
                  <a:pt x="4396773" y="1699391"/>
                  <a:pt x="4399883" y="1687043"/>
                  <a:pt x="4399883" y="1672957"/>
                </a:cubicBezTo>
                <a:cubicBezTo>
                  <a:pt x="4399883" y="1652651"/>
                  <a:pt x="4393939" y="1636690"/>
                  <a:pt x="4382047" y="1625074"/>
                </a:cubicBezTo>
                <a:cubicBezTo>
                  <a:pt x="4370157" y="1613457"/>
                  <a:pt x="4352503" y="1607649"/>
                  <a:pt x="4329087" y="1607649"/>
                </a:cubicBezTo>
                <a:close/>
                <a:moveTo>
                  <a:pt x="3018301" y="1605454"/>
                </a:moveTo>
                <a:cubicBezTo>
                  <a:pt x="3014039" y="1631248"/>
                  <a:pt x="3008015" y="1656859"/>
                  <a:pt x="3000229" y="1682287"/>
                </a:cubicBezTo>
                <a:lnTo>
                  <a:pt x="2963531" y="1800279"/>
                </a:lnTo>
                <a:lnTo>
                  <a:pt x="3075899" y="1800279"/>
                </a:lnTo>
                <a:lnTo>
                  <a:pt x="3041615" y="1688872"/>
                </a:lnTo>
                <a:cubicBezTo>
                  <a:pt x="3031009" y="1654663"/>
                  <a:pt x="3023237" y="1626857"/>
                  <a:pt x="3018301" y="1605454"/>
                </a:cubicBezTo>
                <a:close/>
                <a:moveTo>
                  <a:pt x="4181185" y="1563196"/>
                </a:moveTo>
                <a:lnTo>
                  <a:pt x="4327441" y="1563196"/>
                </a:lnTo>
                <a:cubicBezTo>
                  <a:pt x="4357991" y="1563196"/>
                  <a:pt x="4380539" y="1566944"/>
                  <a:pt x="4395081" y="1574440"/>
                </a:cubicBezTo>
                <a:cubicBezTo>
                  <a:pt x="4409625" y="1581936"/>
                  <a:pt x="4421561" y="1594414"/>
                  <a:pt x="4430891" y="1611872"/>
                </a:cubicBezTo>
                <a:cubicBezTo>
                  <a:pt x="4440221" y="1629331"/>
                  <a:pt x="4444885" y="1649578"/>
                  <a:pt x="4444885" y="1672614"/>
                </a:cubicBezTo>
                <a:cubicBezTo>
                  <a:pt x="4444885" y="1702961"/>
                  <a:pt x="4436973" y="1727550"/>
                  <a:pt x="4421149" y="1746381"/>
                </a:cubicBezTo>
                <a:cubicBezTo>
                  <a:pt x="4405327" y="1765212"/>
                  <a:pt x="4382323" y="1777187"/>
                  <a:pt x="4352137" y="1782306"/>
                </a:cubicBezTo>
                <a:cubicBezTo>
                  <a:pt x="4364395" y="1789669"/>
                  <a:pt x="4373723" y="1797124"/>
                  <a:pt x="4380127" y="1804670"/>
                </a:cubicBezTo>
                <a:cubicBezTo>
                  <a:pt x="4393115" y="1820036"/>
                  <a:pt x="4404549" y="1837141"/>
                  <a:pt x="4414427" y="1855983"/>
                </a:cubicBezTo>
                <a:lnTo>
                  <a:pt x="4472051" y="1965469"/>
                </a:lnTo>
                <a:lnTo>
                  <a:pt x="4417171" y="1965469"/>
                </a:lnTo>
                <a:lnTo>
                  <a:pt x="4373181" y="1881824"/>
                </a:lnTo>
                <a:cubicBezTo>
                  <a:pt x="4356137" y="1849099"/>
                  <a:pt x="4343275" y="1827056"/>
                  <a:pt x="4334595" y="1815695"/>
                </a:cubicBezTo>
                <a:cubicBezTo>
                  <a:pt x="4325915" y="1804335"/>
                  <a:pt x="4317511" y="1796684"/>
                  <a:pt x="4309379" y="1792744"/>
                </a:cubicBezTo>
                <a:cubicBezTo>
                  <a:pt x="4301247" y="1788804"/>
                  <a:pt x="4289869" y="1786834"/>
                  <a:pt x="4275249" y="1786834"/>
                </a:cubicBezTo>
                <a:lnTo>
                  <a:pt x="4224815" y="1786834"/>
                </a:lnTo>
                <a:lnTo>
                  <a:pt x="4224815" y="1965469"/>
                </a:lnTo>
                <a:lnTo>
                  <a:pt x="4181185" y="1965469"/>
                </a:lnTo>
                <a:close/>
                <a:moveTo>
                  <a:pt x="3847811" y="1563196"/>
                </a:moveTo>
                <a:lnTo>
                  <a:pt x="3891441" y="1563196"/>
                </a:lnTo>
                <a:lnTo>
                  <a:pt x="3891441" y="1795340"/>
                </a:lnTo>
                <a:cubicBezTo>
                  <a:pt x="3891441" y="1831744"/>
                  <a:pt x="3894275" y="1858087"/>
                  <a:pt x="3899947" y="1874368"/>
                </a:cubicBezTo>
                <a:cubicBezTo>
                  <a:pt x="3905617" y="1890649"/>
                  <a:pt x="3914901" y="1903043"/>
                  <a:pt x="3927799" y="1911549"/>
                </a:cubicBezTo>
                <a:cubicBezTo>
                  <a:pt x="3940695" y="1920056"/>
                  <a:pt x="3956383" y="1924309"/>
                  <a:pt x="3974859" y="1924309"/>
                </a:cubicBezTo>
                <a:cubicBezTo>
                  <a:pt x="4005957" y="1924309"/>
                  <a:pt x="4028503" y="1915528"/>
                  <a:pt x="4042499" y="1897966"/>
                </a:cubicBezTo>
                <a:cubicBezTo>
                  <a:pt x="4056493" y="1880405"/>
                  <a:pt x="4063491" y="1846196"/>
                  <a:pt x="4063491" y="1795340"/>
                </a:cubicBezTo>
                <a:lnTo>
                  <a:pt x="4063491" y="1563196"/>
                </a:lnTo>
                <a:lnTo>
                  <a:pt x="4107119" y="1563196"/>
                </a:lnTo>
                <a:lnTo>
                  <a:pt x="4107119" y="1795614"/>
                </a:lnTo>
                <a:cubicBezTo>
                  <a:pt x="4107119" y="1834580"/>
                  <a:pt x="4103329" y="1866547"/>
                  <a:pt x="4095745" y="1891518"/>
                </a:cubicBezTo>
                <a:cubicBezTo>
                  <a:pt x="4088163" y="1916488"/>
                  <a:pt x="4074365" y="1936200"/>
                  <a:pt x="4054353" y="1950652"/>
                </a:cubicBezTo>
                <a:cubicBezTo>
                  <a:pt x="4034343" y="1965103"/>
                  <a:pt x="4008895" y="1972329"/>
                  <a:pt x="3978015" y="1972329"/>
                </a:cubicBezTo>
                <a:cubicBezTo>
                  <a:pt x="3934521" y="1972329"/>
                  <a:pt x="3901947" y="1959341"/>
                  <a:pt x="3880293" y="1933364"/>
                </a:cubicBezTo>
                <a:cubicBezTo>
                  <a:pt x="3858637" y="1907387"/>
                  <a:pt x="3847811" y="1861471"/>
                  <a:pt x="3847811" y="1795614"/>
                </a:cubicBezTo>
                <a:close/>
                <a:moveTo>
                  <a:pt x="3543011" y="1563196"/>
                </a:moveTo>
                <a:lnTo>
                  <a:pt x="3667315" y="1563196"/>
                </a:lnTo>
                <a:cubicBezTo>
                  <a:pt x="3696583" y="1563196"/>
                  <a:pt x="3718171" y="1565757"/>
                  <a:pt x="3732073" y="1570879"/>
                </a:cubicBezTo>
                <a:cubicBezTo>
                  <a:pt x="3751099" y="1577831"/>
                  <a:pt x="3766283" y="1590728"/>
                  <a:pt x="3777623" y="1609570"/>
                </a:cubicBezTo>
                <a:cubicBezTo>
                  <a:pt x="3788967" y="1628412"/>
                  <a:pt x="3794637" y="1651554"/>
                  <a:pt x="3794637" y="1678994"/>
                </a:cubicBezTo>
                <a:cubicBezTo>
                  <a:pt x="3794637" y="1715215"/>
                  <a:pt x="3785399" y="1744759"/>
                  <a:pt x="3766923" y="1767625"/>
                </a:cubicBezTo>
                <a:cubicBezTo>
                  <a:pt x="3748445" y="1790492"/>
                  <a:pt x="3716523" y="1801926"/>
                  <a:pt x="3671155" y="1801926"/>
                </a:cubicBezTo>
                <a:lnTo>
                  <a:pt x="3586641" y="1801926"/>
                </a:lnTo>
                <a:lnTo>
                  <a:pt x="3586641" y="1965469"/>
                </a:lnTo>
                <a:lnTo>
                  <a:pt x="3543011" y="1965469"/>
                </a:lnTo>
                <a:close/>
                <a:moveTo>
                  <a:pt x="3208537" y="1563196"/>
                </a:moveTo>
                <a:lnTo>
                  <a:pt x="3253265" y="1563196"/>
                </a:lnTo>
                <a:lnTo>
                  <a:pt x="3426687" y="1879659"/>
                </a:lnTo>
                <a:lnTo>
                  <a:pt x="3426687" y="1563196"/>
                </a:lnTo>
                <a:lnTo>
                  <a:pt x="3468397" y="1563196"/>
                </a:lnTo>
                <a:lnTo>
                  <a:pt x="3468397" y="1965469"/>
                </a:lnTo>
                <a:lnTo>
                  <a:pt x="3423669" y="1965469"/>
                </a:lnTo>
                <a:lnTo>
                  <a:pt x="3250521" y="1648947"/>
                </a:lnTo>
                <a:lnTo>
                  <a:pt x="3250521" y="1965469"/>
                </a:lnTo>
                <a:lnTo>
                  <a:pt x="3208537" y="1965469"/>
                </a:lnTo>
                <a:close/>
                <a:moveTo>
                  <a:pt x="2598663" y="1563196"/>
                </a:moveTo>
                <a:lnTo>
                  <a:pt x="2642293" y="1563196"/>
                </a:lnTo>
                <a:lnTo>
                  <a:pt x="2642293" y="1762686"/>
                </a:lnTo>
                <a:lnTo>
                  <a:pt x="2806184" y="1563196"/>
                </a:lnTo>
                <a:lnTo>
                  <a:pt x="2865382" y="1563196"/>
                </a:lnTo>
                <a:lnTo>
                  <a:pt x="2726912" y="1726362"/>
                </a:lnTo>
                <a:lnTo>
                  <a:pt x="2869758" y="1962721"/>
                </a:lnTo>
                <a:lnTo>
                  <a:pt x="2996109" y="1563196"/>
                </a:lnTo>
                <a:lnTo>
                  <a:pt x="3042773" y="1563196"/>
                </a:lnTo>
                <a:lnTo>
                  <a:pt x="3177865" y="1965469"/>
                </a:lnTo>
                <a:lnTo>
                  <a:pt x="3127919" y="1965469"/>
                </a:lnTo>
                <a:lnTo>
                  <a:pt x="3089551" y="1843635"/>
                </a:lnTo>
                <a:lnTo>
                  <a:pt x="2950772" y="1843635"/>
                </a:lnTo>
                <a:lnTo>
                  <a:pt x="2914915" y="1965469"/>
                </a:lnTo>
                <a:lnTo>
                  <a:pt x="2871419" y="1965469"/>
                </a:lnTo>
                <a:lnTo>
                  <a:pt x="2868889" y="1965469"/>
                </a:lnTo>
                <a:lnTo>
                  <a:pt x="2813794" y="1965469"/>
                </a:lnTo>
                <a:lnTo>
                  <a:pt x="2696621" y="1762047"/>
                </a:lnTo>
                <a:lnTo>
                  <a:pt x="2642293" y="1826073"/>
                </a:lnTo>
                <a:lnTo>
                  <a:pt x="2642293" y="1965469"/>
                </a:lnTo>
                <a:lnTo>
                  <a:pt x="2598663" y="1965469"/>
                </a:lnTo>
                <a:close/>
                <a:moveTo>
                  <a:pt x="2176112" y="1563196"/>
                </a:moveTo>
                <a:lnTo>
                  <a:pt x="2437617" y="1563196"/>
                </a:lnTo>
                <a:lnTo>
                  <a:pt x="2437617" y="1610668"/>
                </a:lnTo>
                <a:lnTo>
                  <a:pt x="2328405" y="1610668"/>
                </a:lnTo>
                <a:lnTo>
                  <a:pt x="2328405" y="1965469"/>
                </a:lnTo>
                <a:lnTo>
                  <a:pt x="2284775" y="1965469"/>
                </a:lnTo>
                <a:lnTo>
                  <a:pt x="2284775" y="1610668"/>
                </a:lnTo>
                <a:lnTo>
                  <a:pt x="2176112" y="1610668"/>
                </a:lnTo>
                <a:close/>
                <a:moveTo>
                  <a:pt x="2084667" y="1563196"/>
                </a:moveTo>
                <a:lnTo>
                  <a:pt x="2128297" y="1563196"/>
                </a:lnTo>
                <a:lnTo>
                  <a:pt x="2128297" y="1965469"/>
                </a:lnTo>
                <a:lnTo>
                  <a:pt x="2084667" y="1965469"/>
                </a:lnTo>
                <a:close/>
                <a:moveTo>
                  <a:pt x="1960842" y="1563196"/>
                </a:moveTo>
                <a:lnTo>
                  <a:pt x="2004472" y="1563196"/>
                </a:lnTo>
                <a:lnTo>
                  <a:pt x="2004472" y="1965469"/>
                </a:lnTo>
                <a:lnTo>
                  <a:pt x="1960842" y="1965469"/>
                </a:lnTo>
                <a:close/>
                <a:moveTo>
                  <a:pt x="3200397" y="320412"/>
                </a:moveTo>
                <a:lnTo>
                  <a:pt x="3129017" y="322217"/>
                </a:lnTo>
                <a:lnTo>
                  <a:pt x="3104419" y="371950"/>
                </a:lnTo>
                <a:cubicBezTo>
                  <a:pt x="3060563" y="474591"/>
                  <a:pt x="3033709" y="612560"/>
                  <a:pt x="3033709" y="764276"/>
                </a:cubicBezTo>
                <a:lnTo>
                  <a:pt x="3035211" y="785582"/>
                </a:lnTo>
                <a:lnTo>
                  <a:pt x="2952646" y="789751"/>
                </a:lnTo>
                <a:lnTo>
                  <a:pt x="2911961" y="795960"/>
                </a:lnTo>
                <a:lnTo>
                  <a:pt x="2867118" y="799965"/>
                </a:lnTo>
                <a:lnTo>
                  <a:pt x="2789750" y="814612"/>
                </a:lnTo>
                <a:lnTo>
                  <a:pt x="2734552" y="823036"/>
                </a:lnTo>
                <a:lnTo>
                  <a:pt x="2730889" y="804142"/>
                </a:lnTo>
                <a:cubicBezTo>
                  <a:pt x="2691622" y="657597"/>
                  <a:pt x="2629976" y="531279"/>
                  <a:pt x="2561048" y="443487"/>
                </a:cubicBezTo>
                <a:lnTo>
                  <a:pt x="2524415" y="401813"/>
                </a:lnTo>
                <a:lnTo>
                  <a:pt x="2455003" y="418544"/>
                </a:lnTo>
                <a:lnTo>
                  <a:pt x="2386522" y="438761"/>
                </a:lnTo>
                <a:lnTo>
                  <a:pt x="2375634" y="493169"/>
                </a:lnTo>
                <a:cubicBezTo>
                  <a:pt x="2359837" y="603662"/>
                  <a:pt x="2369608" y="743880"/>
                  <a:pt x="2408876" y="890428"/>
                </a:cubicBezTo>
                <a:lnTo>
                  <a:pt x="2415529" y="909715"/>
                </a:lnTo>
                <a:lnTo>
                  <a:pt x="2383243" y="921531"/>
                </a:lnTo>
                <a:lnTo>
                  <a:pt x="2371311" y="925383"/>
                </a:lnTo>
                <a:lnTo>
                  <a:pt x="2356039" y="931488"/>
                </a:lnTo>
                <a:lnTo>
                  <a:pt x="2257197" y="967665"/>
                </a:lnTo>
                <a:lnTo>
                  <a:pt x="2216504" y="987267"/>
                </a:lnTo>
                <a:lnTo>
                  <a:pt x="2202907" y="992702"/>
                </a:lnTo>
                <a:lnTo>
                  <a:pt x="2165987" y="1011603"/>
                </a:lnTo>
                <a:lnTo>
                  <a:pt x="2135850" y="1026120"/>
                </a:lnTo>
                <a:lnTo>
                  <a:pt x="2126688" y="1007313"/>
                </a:lnTo>
                <a:cubicBezTo>
                  <a:pt x="2050830" y="875923"/>
                  <a:pt x="1958590" y="769864"/>
                  <a:pt x="1869290" y="702904"/>
                </a:cubicBezTo>
                <a:lnTo>
                  <a:pt x="1823119" y="672131"/>
                </a:lnTo>
                <a:lnTo>
                  <a:pt x="1760401" y="706257"/>
                </a:lnTo>
                <a:lnTo>
                  <a:pt x="1699487" y="743510"/>
                </a:lnTo>
                <a:lnTo>
                  <a:pt x="1703051" y="798881"/>
                </a:lnTo>
                <a:cubicBezTo>
                  <a:pt x="1716391" y="909698"/>
                  <a:pt x="1762119" y="1042610"/>
                  <a:pt x="1837978" y="1174000"/>
                </a:cubicBezTo>
                <a:lnTo>
                  <a:pt x="1848369" y="1189388"/>
                </a:lnTo>
                <a:lnTo>
                  <a:pt x="1845588" y="1191078"/>
                </a:lnTo>
                <a:lnTo>
                  <a:pt x="1807264" y="1219737"/>
                </a:lnTo>
                <a:lnTo>
                  <a:pt x="1786584" y="1233110"/>
                </a:lnTo>
                <a:lnTo>
                  <a:pt x="1733593" y="1274827"/>
                </a:lnTo>
                <a:lnTo>
                  <a:pt x="1659045" y="1330572"/>
                </a:lnTo>
                <a:lnTo>
                  <a:pt x="1609370" y="1375720"/>
                </a:lnTo>
                <a:lnTo>
                  <a:pt x="1595663" y="1359937"/>
                </a:lnTo>
                <a:cubicBezTo>
                  <a:pt x="1488383" y="1252657"/>
                  <a:pt x="1371836" y="1174085"/>
                  <a:pt x="1268246" y="1132520"/>
                </a:cubicBezTo>
                <a:lnTo>
                  <a:pt x="1215685" y="1114746"/>
                </a:lnTo>
                <a:lnTo>
                  <a:pt x="1163939" y="1163942"/>
                </a:lnTo>
                <a:lnTo>
                  <a:pt x="1114741" y="1215690"/>
                </a:lnTo>
                <a:lnTo>
                  <a:pt x="1132515" y="1268252"/>
                </a:lnTo>
                <a:cubicBezTo>
                  <a:pt x="1174081" y="1371841"/>
                  <a:pt x="1252651" y="1488388"/>
                  <a:pt x="1359932" y="1595666"/>
                </a:cubicBezTo>
                <a:lnTo>
                  <a:pt x="1375717" y="1609374"/>
                </a:lnTo>
                <a:lnTo>
                  <a:pt x="1330572" y="1659046"/>
                </a:lnTo>
                <a:lnTo>
                  <a:pt x="1313318" y="1682120"/>
                </a:lnTo>
                <a:lnTo>
                  <a:pt x="1287770" y="1711798"/>
                </a:lnTo>
                <a:lnTo>
                  <a:pt x="1235248" y="1786522"/>
                </a:lnTo>
                <a:lnTo>
                  <a:pt x="1191078" y="1845589"/>
                </a:lnTo>
                <a:lnTo>
                  <a:pt x="1189386" y="1848374"/>
                </a:lnTo>
                <a:lnTo>
                  <a:pt x="1173994" y="1837982"/>
                </a:lnTo>
                <a:cubicBezTo>
                  <a:pt x="1042604" y="1762124"/>
                  <a:pt x="909693" y="1716393"/>
                  <a:pt x="798877" y="1703056"/>
                </a:cubicBezTo>
                <a:lnTo>
                  <a:pt x="743505" y="1699491"/>
                </a:lnTo>
                <a:lnTo>
                  <a:pt x="706252" y="1760404"/>
                </a:lnTo>
                <a:lnTo>
                  <a:pt x="672127" y="1823124"/>
                </a:lnTo>
                <a:lnTo>
                  <a:pt x="702898" y="1869294"/>
                </a:lnTo>
                <a:cubicBezTo>
                  <a:pt x="769858" y="1958595"/>
                  <a:pt x="875917" y="2050837"/>
                  <a:pt x="1007308" y="2126693"/>
                </a:cubicBezTo>
                <a:lnTo>
                  <a:pt x="1026117" y="2135856"/>
                </a:lnTo>
                <a:lnTo>
                  <a:pt x="1011662" y="2165862"/>
                </a:lnTo>
                <a:lnTo>
                  <a:pt x="1008355" y="2172324"/>
                </a:lnTo>
                <a:lnTo>
                  <a:pt x="1006377" y="2176834"/>
                </a:lnTo>
                <a:lnTo>
                  <a:pt x="967664" y="2257197"/>
                </a:lnTo>
                <a:lnTo>
                  <a:pt x="950127" y="2305114"/>
                </a:lnTo>
                <a:lnTo>
                  <a:pt x="941377" y="2325066"/>
                </a:lnTo>
                <a:lnTo>
                  <a:pt x="940596" y="2324822"/>
                </a:lnTo>
                <a:lnTo>
                  <a:pt x="940596" y="2324823"/>
                </a:lnTo>
                <a:lnTo>
                  <a:pt x="941677" y="2325160"/>
                </a:lnTo>
                <a:lnTo>
                  <a:pt x="936371" y="2337261"/>
                </a:lnTo>
                <a:lnTo>
                  <a:pt x="921503" y="2383319"/>
                </a:lnTo>
                <a:lnTo>
                  <a:pt x="909714" y="2415528"/>
                </a:lnTo>
                <a:lnTo>
                  <a:pt x="890423" y="2408875"/>
                </a:lnTo>
                <a:cubicBezTo>
                  <a:pt x="743877" y="2369609"/>
                  <a:pt x="603659" y="2359837"/>
                  <a:pt x="493165" y="2375635"/>
                </a:cubicBezTo>
                <a:lnTo>
                  <a:pt x="438759" y="2386521"/>
                </a:lnTo>
                <a:lnTo>
                  <a:pt x="418541" y="2455001"/>
                </a:lnTo>
                <a:lnTo>
                  <a:pt x="401810" y="2524417"/>
                </a:lnTo>
                <a:lnTo>
                  <a:pt x="443484" y="2561050"/>
                </a:lnTo>
                <a:cubicBezTo>
                  <a:pt x="531275" y="2629977"/>
                  <a:pt x="657593" y="2691623"/>
                  <a:pt x="804140" y="2730890"/>
                </a:cubicBezTo>
                <a:lnTo>
                  <a:pt x="823036" y="2734553"/>
                </a:lnTo>
                <a:lnTo>
                  <a:pt x="816780" y="2775543"/>
                </a:lnTo>
                <a:lnTo>
                  <a:pt x="808124" y="2815886"/>
                </a:lnTo>
                <a:lnTo>
                  <a:pt x="806669" y="2829020"/>
                </a:lnTo>
                <a:lnTo>
                  <a:pt x="806257" y="2828926"/>
                </a:lnTo>
                <a:lnTo>
                  <a:pt x="799966" y="2885717"/>
                </a:lnTo>
                <a:lnTo>
                  <a:pt x="789751" y="2952646"/>
                </a:lnTo>
                <a:lnTo>
                  <a:pt x="785581" y="3035214"/>
                </a:lnTo>
                <a:lnTo>
                  <a:pt x="764269" y="3033711"/>
                </a:lnTo>
                <a:cubicBezTo>
                  <a:pt x="612553" y="3033713"/>
                  <a:pt x="474583" y="3060564"/>
                  <a:pt x="371944" y="3104422"/>
                </a:cubicBezTo>
                <a:lnTo>
                  <a:pt x="322208" y="3129020"/>
                </a:lnTo>
                <a:lnTo>
                  <a:pt x="320404" y="3200397"/>
                </a:lnTo>
                <a:lnTo>
                  <a:pt x="322208" y="3271776"/>
                </a:lnTo>
                <a:lnTo>
                  <a:pt x="371944" y="3296374"/>
                </a:lnTo>
                <a:cubicBezTo>
                  <a:pt x="474584" y="3340232"/>
                  <a:pt x="612553" y="3367085"/>
                  <a:pt x="764269" y="3367085"/>
                </a:cubicBezTo>
                <a:lnTo>
                  <a:pt x="785581" y="3365583"/>
                </a:lnTo>
                <a:lnTo>
                  <a:pt x="789751" y="3448154"/>
                </a:lnTo>
                <a:lnTo>
                  <a:pt x="794867" y="3481680"/>
                </a:lnTo>
                <a:lnTo>
                  <a:pt x="799533" y="3533925"/>
                </a:lnTo>
                <a:lnTo>
                  <a:pt x="816591" y="3624019"/>
                </a:lnTo>
                <a:lnTo>
                  <a:pt x="816779" y="3625249"/>
                </a:lnTo>
                <a:lnTo>
                  <a:pt x="808124" y="3584912"/>
                </a:lnTo>
                <a:lnTo>
                  <a:pt x="807686" y="3580968"/>
                </a:lnTo>
                <a:lnTo>
                  <a:pt x="806669" y="3571779"/>
                </a:lnTo>
                <a:lnTo>
                  <a:pt x="804339" y="3572303"/>
                </a:lnTo>
                <a:lnTo>
                  <a:pt x="804339" y="3572304"/>
                </a:lnTo>
                <a:lnTo>
                  <a:pt x="806668" y="3571780"/>
                </a:lnTo>
                <a:lnTo>
                  <a:pt x="807686" y="3580968"/>
                </a:lnTo>
                <a:lnTo>
                  <a:pt x="808124" y="3584912"/>
                </a:lnTo>
                <a:lnTo>
                  <a:pt x="816779" y="3625252"/>
                </a:lnTo>
                <a:lnTo>
                  <a:pt x="816779" y="3625249"/>
                </a:lnTo>
                <a:lnTo>
                  <a:pt x="816780" y="3625256"/>
                </a:lnTo>
                <a:lnTo>
                  <a:pt x="823035" y="3666244"/>
                </a:lnTo>
                <a:lnTo>
                  <a:pt x="804139" y="3669907"/>
                </a:lnTo>
                <a:cubicBezTo>
                  <a:pt x="657593" y="3709174"/>
                  <a:pt x="531275" y="3770819"/>
                  <a:pt x="443483" y="3839749"/>
                </a:cubicBezTo>
                <a:lnTo>
                  <a:pt x="401809" y="3876381"/>
                </a:lnTo>
                <a:lnTo>
                  <a:pt x="418540" y="3945794"/>
                </a:lnTo>
                <a:lnTo>
                  <a:pt x="438759" y="4014275"/>
                </a:lnTo>
                <a:lnTo>
                  <a:pt x="493165" y="4025162"/>
                </a:lnTo>
                <a:cubicBezTo>
                  <a:pt x="603658" y="4040960"/>
                  <a:pt x="743876" y="4031189"/>
                  <a:pt x="890423" y="3991922"/>
                </a:cubicBezTo>
                <a:lnTo>
                  <a:pt x="909712" y="3985269"/>
                </a:lnTo>
                <a:lnTo>
                  <a:pt x="921506" y="4017492"/>
                </a:lnTo>
                <a:lnTo>
                  <a:pt x="927587" y="4036326"/>
                </a:lnTo>
                <a:lnTo>
                  <a:pt x="937224" y="4060436"/>
                </a:lnTo>
                <a:lnTo>
                  <a:pt x="967664" y="4143603"/>
                </a:lnTo>
                <a:lnTo>
                  <a:pt x="984148" y="4177822"/>
                </a:lnTo>
                <a:lnTo>
                  <a:pt x="990303" y="4193220"/>
                </a:lnTo>
                <a:lnTo>
                  <a:pt x="1011700" y="4235018"/>
                </a:lnTo>
                <a:lnTo>
                  <a:pt x="1026116" y="4264942"/>
                </a:lnTo>
                <a:lnTo>
                  <a:pt x="1007305" y="4274106"/>
                </a:lnTo>
                <a:cubicBezTo>
                  <a:pt x="875914" y="4349964"/>
                  <a:pt x="769856" y="4442203"/>
                  <a:pt x="702896" y="4531505"/>
                </a:cubicBezTo>
                <a:lnTo>
                  <a:pt x="672124" y="4577675"/>
                </a:lnTo>
                <a:lnTo>
                  <a:pt x="706250" y="4640393"/>
                </a:lnTo>
                <a:lnTo>
                  <a:pt x="743503" y="4701307"/>
                </a:lnTo>
                <a:lnTo>
                  <a:pt x="798874" y="4697742"/>
                </a:lnTo>
                <a:cubicBezTo>
                  <a:pt x="909691" y="4684402"/>
                  <a:pt x="1042602" y="4638674"/>
                  <a:pt x="1173992" y="4562816"/>
                </a:cubicBezTo>
                <a:lnTo>
                  <a:pt x="1189384" y="4552423"/>
                </a:lnTo>
                <a:lnTo>
                  <a:pt x="1191078" y="4555212"/>
                </a:lnTo>
                <a:lnTo>
                  <a:pt x="1219690" y="4593474"/>
                </a:lnTo>
                <a:lnTo>
                  <a:pt x="1236908" y="4620098"/>
                </a:lnTo>
                <a:lnTo>
                  <a:pt x="1245163" y="4630412"/>
                </a:lnTo>
                <a:lnTo>
                  <a:pt x="1245167" y="4630410"/>
                </a:lnTo>
                <a:lnTo>
                  <a:pt x="1236909" y="4620096"/>
                </a:lnTo>
                <a:lnTo>
                  <a:pt x="1235964" y="4618631"/>
                </a:lnTo>
                <a:lnTo>
                  <a:pt x="1286611" y="4682965"/>
                </a:lnTo>
                <a:lnTo>
                  <a:pt x="1330572" y="4741755"/>
                </a:lnTo>
                <a:lnTo>
                  <a:pt x="1375715" y="4791425"/>
                </a:lnTo>
                <a:lnTo>
                  <a:pt x="1359930" y="4805132"/>
                </a:lnTo>
                <a:cubicBezTo>
                  <a:pt x="1252652" y="4912412"/>
                  <a:pt x="1174080" y="5028958"/>
                  <a:pt x="1132515" y="5132547"/>
                </a:cubicBezTo>
                <a:lnTo>
                  <a:pt x="1114740" y="5185109"/>
                </a:lnTo>
                <a:lnTo>
                  <a:pt x="1163936" y="5236857"/>
                </a:lnTo>
                <a:lnTo>
                  <a:pt x="1215685" y="5286053"/>
                </a:lnTo>
                <a:lnTo>
                  <a:pt x="1268246" y="5268280"/>
                </a:lnTo>
                <a:cubicBezTo>
                  <a:pt x="1371835" y="5226714"/>
                  <a:pt x="1488382" y="5148143"/>
                  <a:pt x="1595662" y="5040862"/>
                </a:cubicBezTo>
                <a:lnTo>
                  <a:pt x="1609368" y="5025078"/>
                </a:lnTo>
                <a:lnTo>
                  <a:pt x="1659045" y="5070228"/>
                </a:lnTo>
                <a:lnTo>
                  <a:pt x="1667763" y="5076747"/>
                </a:lnTo>
                <a:lnTo>
                  <a:pt x="1671261" y="5079909"/>
                </a:lnTo>
                <a:lnTo>
                  <a:pt x="1681906" y="5087737"/>
                </a:lnTo>
                <a:lnTo>
                  <a:pt x="1681817" y="5087834"/>
                </a:lnTo>
                <a:lnTo>
                  <a:pt x="1711371" y="5113270"/>
                </a:lnTo>
                <a:lnTo>
                  <a:pt x="1798580" y="5174571"/>
                </a:lnTo>
                <a:lnTo>
                  <a:pt x="1807260" y="5181060"/>
                </a:lnTo>
                <a:lnTo>
                  <a:pt x="1790054" y="5169933"/>
                </a:lnTo>
                <a:lnTo>
                  <a:pt x="1790053" y="5169935"/>
                </a:lnTo>
                <a:lnTo>
                  <a:pt x="1807286" y="5181080"/>
                </a:lnTo>
                <a:lnTo>
                  <a:pt x="1845589" y="5209722"/>
                </a:lnTo>
                <a:lnTo>
                  <a:pt x="1848370" y="5211413"/>
                </a:lnTo>
                <a:lnTo>
                  <a:pt x="1837978" y="5226803"/>
                </a:lnTo>
                <a:cubicBezTo>
                  <a:pt x="1762121" y="5358193"/>
                  <a:pt x="1716390" y="5491103"/>
                  <a:pt x="1703053" y="5601920"/>
                </a:cubicBezTo>
                <a:lnTo>
                  <a:pt x="1699487" y="5657292"/>
                </a:lnTo>
                <a:lnTo>
                  <a:pt x="1760401" y="5694543"/>
                </a:lnTo>
                <a:lnTo>
                  <a:pt x="1823120" y="5728671"/>
                </a:lnTo>
                <a:lnTo>
                  <a:pt x="1869291" y="5697899"/>
                </a:lnTo>
                <a:cubicBezTo>
                  <a:pt x="1958591" y="5630938"/>
                  <a:pt x="2050831" y="5524880"/>
                  <a:pt x="2126689" y="5393490"/>
                </a:cubicBezTo>
                <a:lnTo>
                  <a:pt x="2135852" y="5374681"/>
                </a:lnTo>
                <a:lnTo>
                  <a:pt x="2165881" y="5389147"/>
                </a:lnTo>
                <a:lnTo>
                  <a:pt x="2209818" y="5411639"/>
                </a:lnTo>
                <a:lnTo>
                  <a:pt x="2222127" y="5416444"/>
                </a:lnTo>
                <a:lnTo>
                  <a:pt x="2222128" y="5416441"/>
                </a:lnTo>
                <a:lnTo>
                  <a:pt x="2209819" y="5411636"/>
                </a:lnTo>
                <a:lnTo>
                  <a:pt x="2178226" y="5395463"/>
                </a:lnTo>
                <a:lnTo>
                  <a:pt x="2186758" y="5399204"/>
                </a:lnTo>
                <a:lnTo>
                  <a:pt x="2257197" y="5433136"/>
                </a:lnTo>
                <a:lnTo>
                  <a:pt x="2299200" y="5448510"/>
                </a:lnTo>
                <a:lnTo>
                  <a:pt x="2324947" y="5459800"/>
                </a:lnTo>
                <a:lnTo>
                  <a:pt x="2325159" y="5459118"/>
                </a:lnTo>
                <a:lnTo>
                  <a:pt x="2337261" y="5464425"/>
                </a:lnTo>
                <a:lnTo>
                  <a:pt x="2337607" y="5464536"/>
                </a:lnTo>
                <a:lnTo>
                  <a:pt x="2338427" y="5464741"/>
                </a:lnTo>
                <a:lnTo>
                  <a:pt x="2338414" y="5464798"/>
                </a:lnTo>
                <a:lnTo>
                  <a:pt x="2383234" y="5479266"/>
                </a:lnTo>
                <a:lnTo>
                  <a:pt x="2415526" y="5491086"/>
                </a:lnTo>
                <a:lnTo>
                  <a:pt x="2408875" y="5510372"/>
                </a:lnTo>
                <a:cubicBezTo>
                  <a:pt x="2369609" y="5656919"/>
                  <a:pt x="2359837" y="5797137"/>
                  <a:pt x="2375635" y="5907630"/>
                </a:cubicBezTo>
                <a:lnTo>
                  <a:pt x="2386522" y="5962038"/>
                </a:lnTo>
                <a:lnTo>
                  <a:pt x="2455001" y="5982255"/>
                </a:lnTo>
                <a:lnTo>
                  <a:pt x="2524417" y="5998986"/>
                </a:lnTo>
                <a:lnTo>
                  <a:pt x="2561048" y="5957312"/>
                </a:lnTo>
                <a:cubicBezTo>
                  <a:pt x="2629976" y="5869521"/>
                  <a:pt x="2691623" y="5743203"/>
                  <a:pt x="2730891" y="5596656"/>
                </a:cubicBezTo>
                <a:lnTo>
                  <a:pt x="2734553" y="5577764"/>
                </a:lnTo>
                <a:lnTo>
                  <a:pt x="2775603" y="5584029"/>
                </a:lnTo>
                <a:lnTo>
                  <a:pt x="2815884" y="5592672"/>
                </a:lnTo>
                <a:lnTo>
                  <a:pt x="2829017" y="5594128"/>
                </a:lnTo>
                <a:lnTo>
                  <a:pt x="2828591" y="5596023"/>
                </a:lnTo>
                <a:lnTo>
                  <a:pt x="2828591" y="5596024"/>
                </a:lnTo>
                <a:lnTo>
                  <a:pt x="2828862" y="5594823"/>
                </a:lnTo>
                <a:lnTo>
                  <a:pt x="2892599" y="5601885"/>
                </a:lnTo>
                <a:lnTo>
                  <a:pt x="2952646" y="5611049"/>
                </a:lnTo>
                <a:lnTo>
                  <a:pt x="3035211" y="5615218"/>
                </a:lnTo>
                <a:lnTo>
                  <a:pt x="3033711" y="5636522"/>
                </a:lnTo>
                <a:cubicBezTo>
                  <a:pt x="3033709" y="5788239"/>
                  <a:pt x="3060563" y="5926208"/>
                  <a:pt x="3104419" y="6028847"/>
                </a:cubicBezTo>
                <a:lnTo>
                  <a:pt x="3129019" y="6078583"/>
                </a:lnTo>
                <a:lnTo>
                  <a:pt x="3200399" y="6080388"/>
                </a:lnTo>
                <a:lnTo>
                  <a:pt x="3271775" y="6078583"/>
                </a:lnTo>
                <a:lnTo>
                  <a:pt x="3296375" y="6028848"/>
                </a:lnTo>
                <a:cubicBezTo>
                  <a:pt x="3340233" y="5926207"/>
                  <a:pt x="3367085" y="5788240"/>
                  <a:pt x="3367085" y="5636523"/>
                </a:cubicBezTo>
                <a:lnTo>
                  <a:pt x="3365585" y="5615219"/>
                </a:lnTo>
                <a:lnTo>
                  <a:pt x="3448155" y="5611049"/>
                </a:lnTo>
                <a:lnTo>
                  <a:pt x="3478483" y="5606421"/>
                </a:lnTo>
                <a:lnTo>
                  <a:pt x="3533499" y="5601509"/>
                </a:lnTo>
                <a:lnTo>
                  <a:pt x="3571809" y="5594255"/>
                </a:lnTo>
                <a:lnTo>
                  <a:pt x="3571779" y="5594130"/>
                </a:lnTo>
                <a:lnTo>
                  <a:pt x="3584913" y="5592675"/>
                </a:lnTo>
                <a:lnTo>
                  <a:pt x="3625233" y="5584024"/>
                </a:lnTo>
                <a:lnTo>
                  <a:pt x="3666245" y="5577765"/>
                </a:lnTo>
                <a:lnTo>
                  <a:pt x="3669907" y="5596659"/>
                </a:lnTo>
                <a:cubicBezTo>
                  <a:pt x="3709175" y="5743205"/>
                  <a:pt x="3770821" y="5869522"/>
                  <a:pt x="3839749" y="5957315"/>
                </a:cubicBezTo>
                <a:lnTo>
                  <a:pt x="3876381" y="5998989"/>
                </a:lnTo>
                <a:lnTo>
                  <a:pt x="3945797" y="5982258"/>
                </a:lnTo>
                <a:lnTo>
                  <a:pt x="4014275" y="5962039"/>
                </a:lnTo>
                <a:lnTo>
                  <a:pt x="4025163" y="5907633"/>
                </a:lnTo>
                <a:cubicBezTo>
                  <a:pt x="4040961" y="5797140"/>
                  <a:pt x="4031189" y="5656922"/>
                  <a:pt x="3991923" y="5510374"/>
                </a:cubicBezTo>
                <a:lnTo>
                  <a:pt x="3985271" y="5491086"/>
                </a:lnTo>
                <a:lnTo>
                  <a:pt x="4017551" y="5479272"/>
                </a:lnTo>
                <a:lnTo>
                  <a:pt x="4051377" y="5468352"/>
                </a:lnTo>
                <a:lnTo>
                  <a:pt x="4051377" y="5468351"/>
                </a:lnTo>
                <a:lnTo>
                  <a:pt x="4037295" y="5472896"/>
                </a:lnTo>
                <a:lnTo>
                  <a:pt x="4062507" y="5462818"/>
                </a:lnTo>
                <a:lnTo>
                  <a:pt x="4143603" y="5433136"/>
                </a:lnTo>
                <a:lnTo>
                  <a:pt x="4176981" y="5417057"/>
                </a:lnTo>
                <a:lnTo>
                  <a:pt x="4192505" y="5410852"/>
                </a:lnTo>
                <a:lnTo>
                  <a:pt x="4190977" y="5411634"/>
                </a:lnTo>
                <a:lnTo>
                  <a:pt x="4178669" y="5416439"/>
                </a:lnTo>
                <a:lnTo>
                  <a:pt x="4178669" y="5416442"/>
                </a:lnTo>
                <a:lnTo>
                  <a:pt x="4190975" y="5411639"/>
                </a:lnTo>
                <a:lnTo>
                  <a:pt x="4234805" y="5389202"/>
                </a:lnTo>
                <a:lnTo>
                  <a:pt x="4264945" y="5374684"/>
                </a:lnTo>
                <a:lnTo>
                  <a:pt x="4274105" y="5393488"/>
                </a:lnTo>
                <a:cubicBezTo>
                  <a:pt x="4349963" y="5524879"/>
                  <a:pt x="4442203" y="5630938"/>
                  <a:pt x="4531505" y="5697898"/>
                </a:cubicBezTo>
                <a:lnTo>
                  <a:pt x="4577675" y="5728671"/>
                </a:lnTo>
                <a:lnTo>
                  <a:pt x="4640393" y="5694544"/>
                </a:lnTo>
                <a:lnTo>
                  <a:pt x="4701307" y="5657292"/>
                </a:lnTo>
                <a:lnTo>
                  <a:pt x="4697741" y="5601921"/>
                </a:lnTo>
                <a:cubicBezTo>
                  <a:pt x="4684403" y="5491102"/>
                  <a:pt x="4638673" y="5358192"/>
                  <a:pt x="4562815" y="5226803"/>
                </a:cubicBezTo>
                <a:lnTo>
                  <a:pt x="4552425" y="5211415"/>
                </a:lnTo>
                <a:lnTo>
                  <a:pt x="4555211" y="5209722"/>
                </a:lnTo>
                <a:lnTo>
                  <a:pt x="4593549" y="5181053"/>
                </a:lnTo>
                <a:lnTo>
                  <a:pt x="4618017" y="5165232"/>
                </a:lnTo>
                <a:lnTo>
                  <a:pt x="4618395" y="5164987"/>
                </a:lnTo>
                <a:lnTo>
                  <a:pt x="4620097" y="5163886"/>
                </a:lnTo>
                <a:lnTo>
                  <a:pt x="4630413" y="5155629"/>
                </a:lnTo>
                <a:lnTo>
                  <a:pt x="4620097" y="5163885"/>
                </a:lnTo>
                <a:lnTo>
                  <a:pt x="4618395" y="5164987"/>
                </a:lnTo>
                <a:lnTo>
                  <a:pt x="4618019" y="5165230"/>
                </a:lnTo>
                <a:lnTo>
                  <a:pt x="4680699" y="5115885"/>
                </a:lnTo>
                <a:lnTo>
                  <a:pt x="4741755" y="5070228"/>
                </a:lnTo>
                <a:lnTo>
                  <a:pt x="4791429" y="5025082"/>
                </a:lnTo>
                <a:lnTo>
                  <a:pt x="4805135" y="5040865"/>
                </a:lnTo>
                <a:cubicBezTo>
                  <a:pt x="4912415" y="5148144"/>
                  <a:pt x="5028961" y="5226715"/>
                  <a:pt x="5132549" y="5268282"/>
                </a:cubicBezTo>
                <a:lnTo>
                  <a:pt x="5185111" y="5286057"/>
                </a:lnTo>
                <a:lnTo>
                  <a:pt x="5236861" y="5236858"/>
                </a:lnTo>
                <a:lnTo>
                  <a:pt x="5286055" y="5185110"/>
                </a:lnTo>
                <a:lnTo>
                  <a:pt x="5268283" y="5132550"/>
                </a:lnTo>
                <a:cubicBezTo>
                  <a:pt x="5226717" y="5028960"/>
                  <a:pt x="5148145" y="4912414"/>
                  <a:pt x="5040867" y="4805134"/>
                </a:cubicBezTo>
                <a:lnTo>
                  <a:pt x="5025083" y="4791427"/>
                </a:lnTo>
                <a:lnTo>
                  <a:pt x="5070229" y="4741755"/>
                </a:lnTo>
                <a:lnTo>
                  <a:pt x="5076749" y="4733033"/>
                </a:lnTo>
                <a:lnTo>
                  <a:pt x="5076755" y="4733027"/>
                </a:lnTo>
                <a:lnTo>
                  <a:pt x="5076753" y="4733029"/>
                </a:lnTo>
                <a:lnTo>
                  <a:pt x="5077115" y="4732628"/>
                </a:lnTo>
                <a:lnTo>
                  <a:pt x="5079913" y="4729535"/>
                </a:lnTo>
                <a:lnTo>
                  <a:pt x="5087739" y="4718890"/>
                </a:lnTo>
                <a:lnTo>
                  <a:pt x="5088947" y="4720003"/>
                </a:lnTo>
                <a:lnTo>
                  <a:pt x="5088947" y="4720002"/>
                </a:lnTo>
                <a:lnTo>
                  <a:pt x="5087739" y="4718889"/>
                </a:lnTo>
                <a:lnTo>
                  <a:pt x="5079911" y="4729534"/>
                </a:lnTo>
                <a:lnTo>
                  <a:pt x="5077115" y="4732628"/>
                </a:lnTo>
                <a:lnTo>
                  <a:pt x="5076755" y="4733027"/>
                </a:lnTo>
                <a:lnTo>
                  <a:pt x="5084867" y="4722179"/>
                </a:lnTo>
                <a:lnTo>
                  <a:pt x="5112845" y="4689674"/>
                </a:lnTo>
                <a:lnTo>
                  <a:pt x="5170329" y="4607892"/>
                </a:lnTo>
                <a:lnTo>
                  <a:pt x="5181057" y="4593545"/>
                </a:lnTo>
                <a:lnTo>
                  <a:pt x="5163885" y="4620101"/>
                </a:lnTo>
                <a:lnTo>
                  <a:pt x="5155627" y="4630416"/>
                </a:lnTo>
                <a:lnTo>
                  <a:pt x="5155629" y="4630417"/>
                </a:lnTo>
                <a:lnTo>
                  <a:pt x="5163885" y="4620101"/>
                </a:lnTo>
                <a:lnTo>
                  <a:pt x="5181063" y="4593537"/>
                </a:lnTo>
                <a:lnTo>
                  <a:pt x="5209723" y="4555211"/>
                </a:lnTo>
                <a:lnTo>
                  <a:pt x="5211413" y="4552427"/>
                </a:lnTo>
                <a:lnTo>
                  <a:pt x="5226801" y="4562819"/>
                </a:lnTo>
                <a:cubicBezTo>
                  <a:pt x="5358193" y="4638677"/>
                  <a:pt x="5491103" y="4684405"/>
                  <a:pt x="5601921" y="4697745"/>
                </a:cubicBezTo>
                <a:lnTo>
                  <a:pt x="5657291" y="4701310"/>
                </a:lnTo>
                <a:lnTo>
                  <a:pt x="5694543" y="4640395"/>
                </a:lnTo>
                <a:lnTo>
                  <a:pt x="5728671" y="4577678"/>
                </a:lnTo>
                <a:lnTo>
                  <a:pt x="5697897" y="4531507"/>
                </a:lnTo>
                <a:cubicBezTo>
                  <a:pt x="5630939" y="4442206"/>
                  <a:pt x="5524879" y="4349967"/>
                  <a:pt x="5393489" y="4274108"/>
                </a:cubicBezTo>
                <a:lnTo>
                  <a:pt x="5374683" y="4264946"/>
                </a:lnTo>
                <a:lnTo>
                  <a:pt x="5389185" y="4234839"/>
                </a:lnTo>
                <a:lnTo>
                  <a:pt x="5396845" y="4219874"/>
                </a:lnTo>
                <a:lnTo>
                  <a:pt x="5410469" y="4193263"/>
                </a:lnTo>
                <a:lnTo>
                  <a:pt x="5410437" y="4193324"/>
                </a:lnTo>
                <a:lnTo>
                  <a:pt x="5396845" y="4219874"/>
                </a:lnTo>
                <a:lnTo>
                  <a:pt x="5393243" y="4226911"/>
                </a:lnTo>
                <a:lnTo>
                  <a:pt x="5395659" y="4221404"/>
                </a:lnTo>
                <a:lnTo>
                  <a:pt x="5433137" y="4143603"/>
                </a:lnTo>
                <a:lnTo>
                  <a:pt x="5450115" y="4097213"/>
                </a:lnTo>
                <a:lnTo>
                  <a:pt x="5459521" y="4075762"/>
                </a:lnTo>
                <a:lnTo>
                  <a:pt x="5459123" y="4075638"/>
                </a:lnTo>
                <a:lnTo>
                  <a:pt x="5464427" y="4063537"/>
                </a:lnTo>
                <a:lnTo>
                  <a:pt x="5479285" y="4017518"/>
                </a:lnTo>
                <a:lnTo>
                  <a:pt x="5491087" y="3985268"/>
                </a:lnTo>
                <a:lnTo>
                  <a:pt x="5510377" y="3991922"/>
                </a:lnTo>
                <a:cubicBezTo>
                  <a:pt x="5656923" y="4031189"/>
                  <a:pt x="5797141" y="4040959"/>
                  <a:pt x="5907635" y="4025162"/>
                </a:cubicBezTo>
                <a:lnTo>
                  <a:pt x="5962041" y="4014274"/>
                </a:lnTo>
                <a:lnTo>
                  <a:pt x="5982259" y="3945794"/>
                </a:lnTo>
                <a:lnTo>
                  <a:pt x="5998989" y="3876381"/>
                </a:lnTo>
                <a:lnTo>
                  <a:pt x="5957315" y="3839749"/>
                </a:lnTo>
                <a:cubicBezTo>
                  <a:pt x="5869525" y="3770820"/>
                  <a:pt x="5743205" y="3709174"/>
                  <a:pt x="5596659" y="3669907"/>
                </a:cubicBezTo>
                <a:lnTo>
                  <a:pt x="5577765" y="3666244"/>
                </a:lnTo>
                <a:lnTo>
                  <a:pt x="5584023" y="3625242"/>
                </a:lnTo>
                <a:lnTo>
                  <a:pt x="5592675" y="3584913"/>
                </a:lnTo>
                <a:lnTo>
                  <a:pt x="5594131" y="3571780"/>
                </a:lnTo>
                <a:lnTo>
                  <a:pt x="5595021" y="3571981"/>
                </a:lnTo>
                <a:lnTo>
                  <a:pt x="5595021" y="3571980"/>
                </a:lnTo>
                <a:lnTo>
                  <a:pt x="5594435" y="3571848"/>
                </a:lnTo>
                <a:lnTo>
                  <a:pt x="5600431" y="3517727"/>
                </a:lnTo>
                <a:lnTo>
                  <a:pt x="5611049" y="3448154"/>
                </a:lnTo>
                <a:lnTo>
                  <a:pt x="5615219" y="3365584"/>
                </a:lnTo>
                <a:lnTo>
                  <a:pt x="5636525" y="3367084"/>
                </a:lnTo>
                <a:cubicBezTo>
                  <a:pt x="5788239" y="3367084"/>
                  <a:pt x="5926209" y="3340231"/>
                  <a:pt x="6028849" y="3296374"/>
                </a:cubicBezTo>
                <a:lnTo>
                  <a:pt x="6078583" y="3271776"/>
                </a:lnTo>
                <a:lnTo>
                  <a:pt x="6080389" y="3200396"/>
                </a:lnTo>
                <a:lnTo>
                  <a:pt x="6078583" y="3129020"/>
                </a:lnTo>
                <a:lnTo>
                  <a:pt x="6028849" y="3104421"/>
                </a:lnTo>
                <a:cubicBezTo>
                  <a:pt x="5926209" y="3060564"/>
                  <a:pt x="5788241" y="3033712"/>
                  <a:pt x="5636525" y="3033712"/>
                </a:cubicBezTo>
                <a:lnTo>
                  <a:pt x="5615219" y="3035211"/>
                </a:lnTo>
                <a:lnTo>
                  <a:pt x="5611049" y="2952646"/>
                </a:lnTo>
                <a:lnTo>
                  <a:pt x="5605347" y="2915284"/>
                </a:lnTo>
                <a:lnTo>
                  <a:pt x="5601085" y="2867547"/>
                </a:lnTo>
                <a:lnTo>
                  <a:pt x="5585501" y="2785252"/>
                </a:lnTo>
                <a:lnTo>
                  <a:pt x="5584025" y="2775578"/>
                </a:lnTo>
                <a:lnTo>
                  <a:pt x="5592673" y="2815887"/>
                </a:lnTo>
                <a:lnTo>
                  <a:pt x="5592673" y="2815885"/>
                </a:lnTo>
                <a:lnTo>
                  <a:pt x="5584025" y="2775575"/>
                </a:lnTo>
                <a:lnTo>
                  <a:pt x="5577765" y="2734553"/>
                </a:lnTo>
                <a:lnTo>
                  <a:pt x="5596659" y="2730890"/>
                </a:lnTo>
                <a:cubicBezTo>
                  <a:pt x="5743205" y="2691623"/>
                  <a:pt x="5869523" y="2629977"/>
                  <a:pt x="5957315" y="2561050"/>
                </a:cubicBezTo>
                <a:lnTo>
                  <a:pt x="5998987" y="2524417"/>
                </a:lnTo>
                <a:lnTo>
                  <a:pt x="5982257" y="2455001"/>
                </a:lnTo>
                <a:lnTo>
                  <a:pt x="5962039" y="2386522"/>
                </a:lnTo>
                <a:lnTo>
                  <a:pt x="5907633" y="2375634"/>
                </a:lnTo>
                <a:cubicBezTo>
                  <a:pt x="5797139" y="2359837"/>
                  <a:pt x="5656921" y="2369608"/>
                  <a:pt x="5510375" y="2408875"/>
                </a:cubicBezTo>
                <a:lnTo>
                  <a:pt x="5491085" y="2415527"/>
                </a:lnTo>
                <a:lnTo>
                  <a:pt x="5479283" y="2383279"/>
                </a:lnTo>
                <a:lnTo>
                  <a:pt x="5475101" y="2370329"/>
                </a:lnTo>
                <a:lnTo>
                  <a:pt x="5468477" y="2353758"/>
                </a:lnTo>
                <a:lnTo>
                  <a:pt x="5433135" y="2257197"/>
                </a:lnTo>
                <a:lnTo>
                  <a:pt x="5413989" y="2217451"/>
                </a:lnTo>
                <a:lnTo>
                  <a:pt x="5408455" y="2203606"/>
                </a:lnTo>
                <a:lnTo>
                  <a:pt x="5389221" y="2166033"/>
                </a:lnTo>
                <a:lnTo>
                  <a:pt x="5374681" y="2135854"/>
                </a:lnTo>
                <a:lnTo>
                  <a:pt x="5393487" y="2126692"/>
                </a:lnTo>
                <a:cubicBezTo>
                  <a:pt x="5524877" y="2050835"/>
                  <a:pt x="5630935" y="1958594"/>
                  <a:pt x="5697897" y="1869292"/>
                </a:cubicBezTo>
                <a:lnTo>
                  <a:pt x="5728669" y="1823122"/>
                </a:lnTo>
                <a:lnTo>
                  <a:pt x="5694541" y="1760403"/>
                </a:lnTo>
                <a:lnTo>
                  <a:pt x="5657289" y="1699489"/>
                </a:lnTo>
                <a:lnTo>
                  <a:pt x="5601919" y="1703055"/>
                </a:lnTo>
                <a:cubicBezTo>
                  <a:pt x="5491101" y="1716392"/>
                  <a:pt x="5358189" y="1762123"/>
                  <a:pt x="5226801" y="1837981"/>
                </a:cubicBezTo>
                <a:lnTo>
                  <a:pt x="5211413" y="1848371"/>
                </a:lnTo>
                <a:lnTo>
                  <a:pt x="5209723" y="1845589"/>
                </a:lnTo>
                <a:lnTo>
                  <a:pt x="5181063" y="1807263"/>
                </a:lnTo>
                <a:lnTo>
                  <a:pt x="5168091" y="1787205"/>
                </a:lnTo>
                <a:lnTo>
                  <a:pt x="5127657" y="1735845"/>
                </a:lnTo>
                <a:lnTo>
                  <a:pt x="5070229" y="1659046"/>
                </a:lnTo>
                <a:lnTo>
                  <a:pt x="5025083" y="1609372"/>
                </a:lnTo>
                <a:lnTo>
                  <a:pt x="5040865" y="1595667"/>
                </a:lnTo>
                <a:cubicBezTo>
                  <a:pt x="5148145" y="1488388"/>
                  <a:pt x="5226715" y="1371840"/>
                  <a:pt x="5268281" y="1268253"/>
                </a:cubicBezTo>
                <a:lnTo>
                  <a:pt x="5286055" y="1215690"/>
                </a:lnTo>
                <a:lnTo>
                  <a:pt x="5236859" y="1163941"/>
                </a:lnTo>
                <a:lnTo>
                  <a:pt x="5185111" y="1114746"/>
                </a:lnTo>
                <a:lnTo>
                  <a:pt x="5132549" y="1132520"/>
                </a:lnTo>
                <a:cubicBezTo>
                  <a:pt x="5028959" y="1174084"/>
                  <a:pt x="4912413" y="1252657"/>
                  <a:pt x="4805135" y="1359937"/>
                </a:cubicBezTo>
                <a:lnTo>
                  <a:pt x="4791429" y="1375719"/>
                </a:lnTo>
                <a:lnTo>
                  <a:pt x="4741755" y="1330572"/>
                </a:lnTo>
                <a:lnTo>
                  <a:pt x="4716719" y="1311852"/>
                </a:lnTo>
                <a:lnTo>
                  <a:pt x="4689247" y="1288203"/>
                </a:lnTo>
                <a:lnTo>
                  <a:pt x="4620095" y="1239597"/>
                </a:lnTo>
                <a:lnTo>
                  <a:pt x="4555211" y="1191078"/>
                </a:lnTo>
                <a:lnTo>
                  <a:pt x="4552425" y="1189386"/>
                </a:lnTo>
                <a:lnTo>
                  <a:pt x="4562815" y="1173999"/>
                </a:lnTo>
                <a:cubicBezTo>
                  <a:pt x="4638675" y="1042610"/>
                  <a:pt x="4684403" y="909700"/>
                  <a:pt x="4697743" y="798881"/>
                </a:cubicBezTo>
                <a:lnTo>
                  <a:pt x="4701307" y="743509"/>
                </a:lnTo>
                <a:lnTo>
                  <a:pt x="4640393" y="706257"/>
                </a:lnTo>
                <a:lnTo>
                  <a:pt x="4577675" y="672131"/>
                </a:lnTo>
                <a:lnTo>
                  <a:pt x="4531505" y="702904"/>
                </a:lnTo>
                <a:cubicBezTo>
                  <a:pt x="4442203" y="769864"/>
                  <a:pt x="4349965" y="875922"/>
                  <a:pt x="4274105" y="1007313"/>
                </a:cubicBezTo>
                <a:lnTo>
                  <a:pt x="4264945" y="1026118"/>
                </a:lnTo>
                <a:lnTo>
                  <a:pt x="4234731" y="1011563"/>
                </a:lnTo>
                <a:lnTo>
                  <a:pt x="4232817" y="1010583"/>
                </a:lnTo>
                <a:lnTo>
                  <a:pt x="4231481" y="1009997"/>
                </a:lnTo>
                <a:lnTo>
                  <a:pt x="4143603" y="967664"/>
                </a:lnTo>
                <a:lnTo>
                  <a:pt x="4091227" y="948495"/>
                </a:lnTo>
                <a:lnTo>
                  <a:pt x="4075645" y="941661"/>
                </a:lnTo>
                <a:lnTo>
                  <a:pt x="4075639" y="941681"/>
                </a:lnTo>
                <a:lnTo>
                  <a:pt x="4063537" y="936376"/>
                </a:lnTo>
                <a:lnTo>
                  <a:pt x="4017593" y="921545"/>
                </a:lnTo>
                <a:lnTo>
                  <a:pt x="3985271" y="909714"/>
                </a:lnTo>
                <a:lnTo>
                  <a:pt x="3991923" y="890428"/>
                </a:lnTo>
                <a:cubicBezTo>
                  <a:pt x="4031189" y="743880"/>
                  <a:pt x="4040961" y="603661"/>
                  <a:pt x="4025163" y="493169"/>
                </a:cubicBezTo>
                <a:lnTo>
                  <a:pt x="4014275" y="438762"/>
                </a:lnTo>
                <a:lnTo>
                  <a:pt x="3945795" y="418544"/>
                </a:lnTo>
                <a:lnTo>
                  <a:pt x="3876381" y="401812"/>
                </a:lnTo>
                <a:lnTo>
                  <a:pt x="3839749" y="443487"/>
                </a:lnTo>
                <a:cubicBezTo>
                  <a:pt x="3770821" y="531278"/>
                  <a:pt x="3709175" y="657597"/>
                  <a:pt x="3669907" y="804142"/>
                </a:cubicBezTo>
                <a:lnTo>
                  <a:pt x="3666245" y="823035"/>
                </a:lnTo>
                <a:lnTo>
                  <a:pt x="3625205" y="816772"/>
                </a:lnTo>
                <a:lnTo>
                  <a:pt x="3584913" y="808128"/>
                </a:lnTo>
                <a:lnTo>
                  <a:pt x="3571781" y="806671"/>
                </a:lnTo>
                <a:lnTo>
                  <a:pt x="3572001" y="805688"/>
                </a:lnTo>
                <a:lnTo>
                  <a:pt x="3572001" y="805687"/>
                </a:lnTo>
                <a:lnTo>
                  <a:pt x="3571785" y="806651"/>
                </a:lnTo>
                <a:lnTo>
                  <a:pt x="3524735" y="801438"/>
                </a:lnTo>
                <a:lnTo>
                  <a:pt x="3448155" y="789751"/>
                </a:lnTo>
                <a:lnTo>
                  <a:pt x="3365583" y="785581"/>
                </a:lnTo>
                <a:lnTo>
                  <a:pt x="3367083" y="764276"/>
                </a:lnTo>
                <a:cubicBezTo>
                  <a:pt x="3367083" y="612560"/>
                  <a:pt x="3340231" y="474591"/>
                  <a:pt x="3296373" y="371951"/>
                </a:cubicBezTo>
                <a:lnTo>
                  <a:pt x="3271775" y="322217"/>
                </a:lnTo>
                <a:close/>
                <a:moveTo>
                  <a:pt x="3200397" y="228971"/>
                </a:moveTo>
                <a:lnTo>
                  <a:pt x="3296615" y="231404"/>
                </a:lnTo>
                <a:lnTo>
                  <a:pt x="3296615" y="231404"/>
                </a:lnTo>
                <a:lnTo>
                  <a:pt x="3297743" y="231433"/>
                </a:lnTo>
                <a:lnTo>
                  <a:pt x="3299555" y="233404"/>
                </a:lnTo>
                <a:lnTo>
                  <a:pt x="3302355" y="235310"/>
                </a:lnTo>
                <a:lnTo>
                  <a:pt x="3313633" y="248727"/>
                </a:lnTo>
                <a:lnTo>
                  <a:pt x="3336221" y="273308"/>
                </a:lnTo>
                <a:lnTo>
                  <a:pt x="3340357" y="280516"/>
                </a:lnTo>
                <a:lnTo>
                  <a:pt x="3346849" y="288241"/>
                </a:lnTo>
                <a:lnTo>
                  <a:pt x="3367507" y="325595"/>
                </a:lnTo>
                <a:lnTo>
                  <a:pt x="3366165" y="325492"/>
                </a:lnTo>
                <a:lnTo>
                  <a:pt x="3387823" y="363240"/>
                </a:lnTo>
                <a:cubicBezTo>
                  <a:pt x="3422399" y="440849"/>
                  <a:pt x="3447023" y="539850"/>
                  <a:pt x="3457175" y="650333"/>
                </a:cubicBezTo>
                <a:lnTo>
                  <a:pt x="3459527" y="702320"/>
                </a:lnTo>
                <a:lnTo>
                  <a:pt x="3597523" y="717608"/>
                </a:lnTo>
                <a:lnTo>
                  <a:pt x="3596685" y="720251"/>
                </a:lnTo>
                <a:lnTo>
                  <a:pt x="3596687" y="720250"/>
                </a:lnTo>
                <a:lnTo>
                  <a:pt x="3612377" y="670765"/>
                </a:lnTo>
                <a:cubicBezTo>
                  <a:pt x="3650777" y="566673"/>
                  <a:pt x="3700185" y="477419"/>
                  <a:pt x="3753669" y="411403"/>
                </a:cubicBezTo>
                <a:lnTo>
                  <a:pt x="3784359" y="380548"/>
                </a:lnTo>
                <a:lnTo>
                  <a:pt x="3783037" y="380299"/>
                </a:lnTo>
                <a:lnTo>
                  <a:pt x="3812659" y="349565"/>
                </a:lnTo>
                <a:lnTo>
                  <a:pt x="3820931" y="343784"/>
                </a:lnTo>
                <a:lnTo>
                  <a:pt x="3826791" y="337892"/>
                </a:lnTo>
                <a:lnTo>
                  <a:pt x="3854971" y="319994"/>
                </a:lnTo>
                <a:lnTo>
                  <a:pt x="3869337" y="309954"/>
                </a:lnTo>
                <a:lnTo>
                  <a:pt x="3872533" y="308839"/>
                </a:lnTo>
                <a:lnTo>
                  <a:pt x="3874795" y="307402"/>
                </a:lnTo>
                <a:lnTo>
                  <a:pt x="3875891" y="307668"/>
                </a:lnTo>
                <a:lnTo>
                  <a:pt x="3875891" y="307666"/>
                </a:lnTo>
                <a:lnTo>
                  <a:pt x="3969459" y="330220"/>
                </a:lnTo>
                <a:lnTo>
                  <a:pt x="3969461" y="330220"/>
                </a:lnTo>
                <a:lnTo>
                  <a:pt x="3974989" y="331852"/>
                </a:lnTo>
                <a:lnTo>
                  <a:pt x="4061769" y="357471"/>
                </a:lnTo>
                <a:lnTo>
                  <a:pt x="4062853" y="357793"/>
                </a:lnTo>
                <a:lnTo>
                  <a:pt x="4064095" y="360170"/>
                </a:lnTo>
                <a:lnTo>
                  <a:pt x="4066305" y="362731"/>
                </a:lnTo>
                <a:lnTo>
                  <a:pt x="4073713" y="378584"/>
                </a:lnTo>
                <a:lnTo>
                  <a:pt x="4089183" y="408199"/>
                </a:lnTo>
                <a:lnTo>
                  <a:pt x="4091315" y="416243"/>
                </a:lnTo>
                <a:lnTo>
                  <a:pt x="4095581" y="425373"/>
                </a:lnTo>
                <a:lnTo>
                  <a:pt x="4105867" y="466802"/>
                </a:lnTo>
                <a:lnTo>
                  <a:pt x="4104599" y="466358"/>
                </a:lnTo>
                <a:lnTo>
                  <a:pt x="4115751" y="508423"/>
                </a:lnTo>
                <a:cubicBezTo>
                  <a:pt x="4129063" y="592336"/>
                  <a:pt x="4127225" y="694336"/>
                  <a:pt x="4108435" y="803682"/>
                </a:cubicBezTo>
                <a:lnTo>
                  <a:pt x="4097495" y="853399"/>
                </a:lnTo>
                <a:lnTo>
                  <a:pt x="4097497" y="853399"/>
                </a:lnTo>
                <a:lnTo>
                  <a:pt x="4097875" y="851677"/>
                </a:lnTo>
                <a:lnTo>
                  <a:pt x="4225025" y="907433"/>
                </a:lnTo>
                <a:lnTo>
                  <a:pt x="4253057" y="863589"/>
                </a:lnTo>
                <a:cubicBezTo>
                  <a:pt x="4317089" y="772983"/>
                  <a:pt x="4387915" y="699558"/>
                  <a:pt x="4456663" y="649635"/>
                </a:cubicBezTo>
                <a:lnTo>
                  <a:pt x="4494293" y="627775"/>
                </a:lnTo>
                <a:lnTo>
                  <a:pt x="4493079" y="627192"/>
                </a:lnTo>
                <a:lnTo>
                  <a:pt x="4529647" y="605169"/>
                </a:lnTo>
                <a:lnTo>
                  <a:pt x="4539133" y="601727"/>
                </a:lnTo>
                <a:lnTo>
                  <a:pt x="4546319" y="597552"/>
                </a:lnTo>
                <a:lnTo>
                  <a:pt x="4578169" y="587557"/>
                </a:lnTo>
                <a:lnTo>
                  <a:pt x="4594645" y="581578"/>
                </a:lnTo>
                <a:lnTo>
                  <a:pt x="4598023" y="581329"/>
                </a:lnTo>
                <a:lnTo>
                  <a:pt x="4600577" y="580527"/>
                </a:lnTo>
                <a:lnTo>
                  <a:pt x="4601569" y="581066"/>
                </a:lnTo>
                <a:lnTo>
                  <a:pt x="4601569" y="581066"/>
                </a:lnTo>
                <a:lnTo>
                  <a:pt x="4686113" y="627068"/>
                </a:lnTo>
                <a:lnTo>
                  <a:pt x="4686113" y="627067"/>
                </a:lnTo>
                <a:lnTo>
                  <a:pt x="4691029" y="630074"/>
                </a:lnTo>
                <a:lnTo>
                  <a:pt x="4768221" y="677282"/>
                </a:lnTo>
                <a:lnTo>
                  <a:pt x="4769187" y="677873"/>
                </a:lnTo>
                <a:lnTo>
                  <a:pt x="4769771" y="680491"/>
                </a:lnTo>
                <a:lnTo>
                  <a:pt x="4771241" y="683537"/>
                </a:lnTo>
                <a:lnTo>
                  <a:pt x="4774295" y="700768"/>
                </a:lnTo>
                <a:lnTo>
                  <a:pt x="4781571" y="733377"/>
                </a:lnTo>
                <a:lnTo>
                  <a:pt x="4781551" y="741699"/>
                </a:lnTo>
                <a:lnTo>
                  <a:pt x="4783309" y="751623"/>
                </a:lnTo>
                <a:lnTo>
                  <a:pt x="4782521" y="794301"/>
                </a:lnTo>
                <a:lnTo>
                  <a:pt x="4781409" y="793541"/>
                </a:lnTo>
                <a:lnTo>
                  <a:pt x="4781295" y="837061"/>
                </a:lnTo>
                <a:cubicBezTo>
                  <a:pt x="4772433" y="921561"/>
                  <a:pt x="4744259" y="1019611"/>
                  <a:pt x="4697809" y="1120368"/>
                </a:cubicBezTo>
                <a:lnTo>
                  <a:pt x="4674175" y="1165946"/>
                </a:lnTo>
                <a:lnTo>
                  <a:pt x="4745433" y="1216032"/>
                </a:lnTo>
                <a:lnTo>
                  <a:pt x="4784643" y="1249784"/>
                </a:lnTo>
                <a:lnTo>
                  <a:pt x="4822001" y="1215662"/>
                </a:lnTo>
                <a:cubicBezTo>
                  <a:pt x="4907303" y="1144717"/>
                  <a:pt x="4994717" y="1092124"/>
                  <a:pt x="5074045" y="1061696"/>
                </a:cubicBezTo>
                <a:lnTo>
                  <a:pt x="5116051" y="1050319"/>
                </a:lnTo>
                <a:lnTo>
                  <a:pt x="5115029" y="1049442"/>
                </a:lnTo>
                <a:lnTo>
                  <a:pt x="5156051" y="1037636"/>
                </a:lnTo>
                <a:lnTo>
                  <a:pt x="5166103" y="1036764"/>
                </a:lnTo>
                <a:lnTo>
                  <a:pt x="5174123" y="1034593"/>
                </a:lnTo>
                <a:lnTo>
                  <a:pt x="5207479" y="1033182"/>
                </a:lnTo>
                <a:lnTo>
                  <a:pt x="5224939" y="1031671"/>
                </a:lnTo>
                <a:lnTo>
                  <a:pt x="5228267" y="1032303"/>
                </a:lnTo>
                <a:lnTo>
                  <a:pt x="5230943" y="1032189"/>
                </a:lnTo>
                <a:lnTo>
                  <a:pt x="5231759" y="1032968"/>
                </a:lnTo>
                <a:lnTo>
                  <a:pt x="5231761" y="1032968"/>
                </a:lnTo>
                <a:lnTo>
                  <a:pt x="5301517" y="1099283"/>
                </a:lnTo>
                <a:lnTo>
                  <a:pt x="5301517" y="1099284"/>
                </a:lnTo>
                <a:lnTo>
                  <a:pt x="5305489" y="1103461"/>
                </a:lnTo>
                <a:lnTo>
                  <a:pt x="5367831" y="1169039"/>
                </a:lnTo>
                <a:lnTo>
                  <a:pt x="5368611" y="1169859"/>
                </a:lnTo>
                <a:lnTo>
                  <a:pt x="5368495" y="1172537"/>
                </a:lnTo>
                <a:lnTo>
                  <a:pt x="5369129" y="1175861"/>
                </a:lnTo>
                <a:lnTo>
                  <a:pt x="5367619" y="1193294"/>
                </a:lnTo>
                <a:lnTo>
                  <a:pt x="5366209" y="1226676"/>
                </a:lnTo>
                <a:lnTo>
                  <a:pt x="5364033" y="1234708"/>
                </a:lnTo>
                <a:lnTo>
                  <a:pt x="5363165" y="1244749"/>
                </a:lnTo>
                <a:lnTo>
                  <a:pt x="5351357" y="1285770"/>
                </a:lnTo>
                <a:lnTo>
                  <a:pt x="5350481" y="1284749"/>
                </a:lnTo>
                <a:lnTo>
                  <a:pt x="5339105" y="1326757"/>
                </a:lnTo>
                <a:cubicBezTo>
                  <a:pt x="5308677" y="1406083"/>
                  <a:pt x="5256085" y="1493499"/>
                  <a:pt x="5185139" y="1578800"/>
                </a:cubicBezTo>
                <a:lnTo>
                  <a:pt x="5147869" y="1619605"/>
                </a:lnTo>
                <a:lnTo>
                  <a:pt x="5147871" y="1619606"/>
                </a:lnTo>
                <a:lnTo>
                  <a:pt x="5150301" y="1616944"/>
                </a:lnTo>
                <a:lnTo>
                  <a:pt x="5236127" y="1725962"/>
                </a:lnTo>
                <a:lnTo>
                  <a:pt x="5280433" y="1702988"/>
                </a:lnTo>
                <a:cubicBezTo>
                  <a:pt x="5381191" y="1656541"/>
                  <a:pt x="5479239" y="1628367"/>
                  <a:pt x="5563739" y="1619506"/>
                </a:cubicBezTo>
                <a:lnTo>
                  <a:pt x="5607257" y="1619389"/>
                </a:lnTo>
                <a:lnTo>
                  <a:pt x="5606497" y="1618277"/>
                </a:lnTo>
                <a:lnTo>
                  <a:pt x="5649177" y="1617491"/>
                </a:lnTo>
                <a:lnTo>
                  <a:pt x="5659113" y="1619251"/>
                </a:lnTo>
                <a:lnTo>
                  <a:pt x="5667423" y="1619229"/>
                </a:lnTo>
                <a:lnTo>
                  <a:pt x="5700005" y="1626499"/>
                </a:lnTo>
                <a:lnTo>
                  <a:pt x="5717263" y="1629559"/>
                </a:lnTo>
                <a:lnTo>
                  <a:pt x="5720313" y="1631030"/>
                </a:lnTo>
                <a:lnTo>
                  <a:pt x="5722927" y="1631614"/>
                </a:lnTo>
                <a:lnTo>
                  <a:pt x="5723515" y="1632577"/>
                </a:lnTo>
                <a:lnTo>
                  <a:pt x="5723517" y="1632578"/>
                </a:lnTo>
                <a:lnTo>
                  <a:pt x="5773731" y="1714682"/>
                </a:lnTo>
                <a:lnTo>
                  <a:pt x="5776487" y="1719745"/>
                </a:lnTo>
                <a:lnTo>
                  <a:pt x="5819733" y="1799225"/>
                </a:lnTo>
                <a:lnTo>
                  <a:pt x="5820273" y="1800218"/>
                </a:lnTo>
                <a:lnTo>
                  <a:pt x="5819469" y="1802777"/>
                </a:lnTo>
                <a:lnTo>
                  <a:pt x="5819221" y="1806150"/>
                </a:lnTo>
                <a:lnTo>
                  <a:pt x="5813251" y="1822599"/>
                </a:lnTo>
                <a:lnTo>
                  <a:pt x="5803247" y="1854480"/>
                </a:lnTo>
                <a:lnTo>
                  <a:pt x="5799067" y="1861675"/>
                </a:lnTo>
                <a:lnTo>
                  <a:pt x="5795629" y="1871148"/>
                </a:lnTo>
                <a:lnTo>
                  <a:pt x="5773607" y="1907716"/>
                </a:lnTo>
                <a:lnTo>
                  <a:pt x="5773025" y="1906503"/>
                </a:lnTo>
                <a:lnTo>
                  <a:pt x="5751165" y="1944134"/>
                </a:lnTo>
                <a:cubicBezTo>
                  <a:pt x="5701241" y="2012882"/>
                  <a:pt x="5627817" y="2083709"/>
                  <a:pt x="5537211" y="2147741"/>
                </a:cubicBezTo>
                <a:lnTo>
                  <a:pt x="5495221" y="2174587"/>
                </a:lnTo>
                <a:lnTo>
                  <a:pt x="5546733" y="2303448"/>
                </a:lnTo>
                <a:lnTo>
                  <a:pt x="5544407" y="2303960"/>
                </a:lnTo>
                <a:lnTo>
                  <a:pt x="5544407" y="2303961"/>
                </a:lnTo>
                <a:lnTo>
                  <a:pt x="5597119" y="2292365"/>
                </a:lnTo>
                <a:cubicBezTo>
                  <a:pt x="5706465" y="2273574"/>
                  <a:pt x="5808465" y="2271736"/>
                  <a:pt x="5892379" y="2285047"/>
                </a:cubicBezTo>
                <a:lnTo>
                  <a:pt x="5934445" y="2296199"/>
                </a:lnTo>
                <a:lnTo>
                  <a:pt x="5933997" y="2294927"/>
                </a:lnTo>
                <a:lnTo>
                  <a:pt x="5975427" y="2305213"/>
                </a:lnTo>
                <a:lnTo>
                  <a:pt x="5984569" y="2309486"/>
                </a:lnTo>
                <a:lnTo>
                  <a:pt x="5992601" y="2311615"/>
                </a:lnTo>
                <a:lnTo>
                  <a:pt x="6022191" y="2327070"/>
                </a:lnTo>
                <a:lnTo>
                  <a:pt x="6038069" y="2334492"/>
                </a:lnTo>
                <a:lnTo>
                  <a:pt x="6040635" y="2336703"/>
                </a:lnTo>
                <a:lnTo>
                  <a:pt x="6043009" y="2337943"/>
                </a:lnTo>
                <a:lnTo>
                  <a:pt x="6043327" y="2339025"/>
                </a:lnTo>
                <a:lnTo>
                  <a:pt x="6043329" y="2339026"/>
                </a:lnTo>
                <a:lnTo>
                  <a:pt x="6070581" y="2431334"/>
                </a:lnTo>
                <a:lnTo>
                  <a:pt x="6070581" y="2431335"/>
                </a:lnTo>
                <a:lnTo>
                  <a:pt x="6071931" y="2436939"/>
                </a:lnTo>
                <a:lnTo>
                  <a:pt x="6093133" y="2524902"/>
                </a:lnTo>
                <a:lnTo>
                  <a:pt x="6093399" y="2526003"/>
                </a:lnTo>
                <a:lnTo>
                  <a:pt x="6091961" y="2528267"/>
                </a:lnTo>
                <a:lnTo>
                  <a:pt x="6090847" y="2531460"/>
                </a:lnTo>
                <a:lnTo>
                  <a:pt x="6080823" y="2545803"/>
                </a:lnTo>
                <a:lnTo>
                  <a:pt x="6062909" y="2574008"/>
                </a:lnTo>
                <a:lnTo>
                  <a:pt x="6057009" y="2579877"/>
                </a:lnTo>
                <a:lnTo>
                  <a:pt x="6051237" y="2588136"/>
                </a:lnTo>
                <a:lnTo>
                  <a:pt x="6020499" y="2617759"/>
                </a:lnTo>
                <a:lnTo>
                  <a:pt x="6020253" y="2616437"/>
                </a:lnTo>
                <a:lnTo>
                  <a:pt x="5989397" y="2647128"/>
                </a:lnTo>
                <a:cubicBezTo>
                  <a:pt x="5923381" y="2700615"/>
                  <a:pt x="5834129" y="2750020"/>
                  <a:pt x="5730037" y="2788422"/>
                </a:cubicBezTo>
                <a:lnTo>
                  <a:pt x="5681963" y="2803664"/>
                </a:lnTo>
                <a:lnTo>
                  <a:pt x="5691679" y="2854976"/>
                </a:lnTo>
                <a:lnTo>
                  <a:pt x="5699389" y="2941307"/>
                </a:lnTo>
                <a:lnTo>
                  <a:pt x="5750467" y="2943620"/>
                </a:lnTo>
                <a:cubicBezTo>
                  <a:pt x="5860951" y="2953770"/>
                  <a:pt x="5959951" y="2978395"/>
                  <a:pt x="6037561" y="3012972"/>
                </a:cubicBezTo>
                <a:lnTo>
                  <a:pt x="6075307" y="3034630"/>
                </a:lnTo>
                <a:lnTo>
                  <a:pt x="6075205" y="3033288"/>
                </a:lnTo>
                <a:lnTo>
                  <a:pt x="6112559" y="3053946"/>
                </a:lnTo>
                <a:lnTo>
                  <a:pt x="6120285" y="3060437"/>
                </a:lnTo>
                <a:lnTo>
                  <a:pt x="6127491" y="3064575"/>
                </a:lnTo>
                <a:lnTo>
                  <a:pt x="6152075" y="3087161"/>
                </a:lnTo>
                <a:lnTo>
                  <a:pt x="6165491" y="3098440"/>
                </a:lnTo>
                <a:lnTo>
                  <a:pt x="6167395" y="3101240"/>
                </a:lnTo>
                <a:lnTo>
                  <a:pt x="6169367" y="3103052"/>
                </a:lnTo>
                <a:lnTo>
                  <a:pt x="6169395" y="3104178"/>
                </a:lnTo>
                <a:lnTo>
                  <a:pt x="6169397" y="3104180"/>
                </a:lnTo>
                <a:lnTo>
                  <a:pt x="6171829" y="3200396"/>
                </a:lnTo>
                <a:lnTo>
                  <a:pt x="6171829" y="3200396"/>
                </a:lnTo>
                <a:lnTo>
                  <a:pt x="6171683" y="3206158"/>
                </a:lnTo>
                <a:lnTo>
                  <a:pt x="6169397" y="3296612"/>
                </a:lnTo>
                <a:lnTo>
                  <a:pt x="6169367" y="3297743"/>
                </a:lnTo>
                <a:lnTo>
                  <a:pt x="6167391" y="3299556"/>
                </a:lnTo>
                <a:lnTo>
                  <a:pt x="6165489" y="3302354"/>
                </a:lnTo>
                <a:lnTo>
                  <a:pt x="6152095" y="3313614"/>
                </a:lnTo>
                <a:lnTo>
                  <a:pt x="6127493" y="3336221"/>
                </a:lnTo>
                <a:lnTo>
                  <a:pt x="6120273" y="3340362"/>
                </a:lnTo>
                <a:lnTo>
                  <a:pt x="6112561" y="3346847"/>
                </a:lnTo>
                <a:lnTo>
                  <a:pt x="6075205" y="3367504"/>
                </a:lnTo>
                <a:lnTo>
                  <a:pt x="6075307" y="3366164"/>
                </a:lnTo>
                <a:lnTo>
                  <a:pt x="6037561" y="3387823"/>
                </a:lnTo>
                <a:cubicBezTo>
                  <a:pt x="5959951" y="3422399"/>
                  <a:pt x="5860951" y="3447023"/>
                  <a:pt x="5750469" y="3457174"/>
                </a:cubicBezTo>
                <a:lnTo>
                  <a:pt x="5698777" y="3459515"/>
                </a:lnTo>
                <a:lnTo>
                  <a:pt x="5683477" y="3597613"/>
                </a:lnTo>
                <a:lnTo>
                  <a:pt x="5681017" y="3596833"/>
                </a:lnTo>
                <a:lnTo>
                  <a:pt x="5681017" y="3596834"/>
                </a:lnTo>
                <a:lnTo>
                  <a:pt x="5730037" y="3612377"/>
                </a:lnTo>
                <a:cubicBezTo>
                  <a:pt x="5834129" y="3650778"/>
                  <a:pt x="5923383" y="3700186"/>
                  <a:pt x="5989399" y="3753670"/>
                </a:cubicBezTo>
                <a:lnTo>
                  <a:pt x="6020253" y="3784360"/>
                </a:lnTo>
                <a:lnTo>
                  <a:pt x="6020503" y="3783037"/>
                </a:lnTo>
                <a:lnTo>
                  <a:pt x="6051237" y="3812659"/>
                </a:lnTo>
                <a:lnTo>
                  <a:pt x="6057019" y="3820930"/>
                </a:lnTo>
                <a:lnTo>
                  <a:pt x="6062911" y="3826791"/>
                </a:lnTo>
                <a:lnTo>
                  <a:pt x="6080809" y="3854970"/>
                </a:lnTo>
                <a:lnTo>
                  <a:pt x="6090849" y="3869336"/>
                </a:lnTo>
                <a:lnTo>
                  <a:pt x="6091965" y="3872534"/>
                </a:lnTo>
                <a:lnTo>
                  <a:pt x="6093399" y="3874795"/>
                </a:lnTo>
                <a:lnTo>
                  <a:pt x="6093135" y="3875891"/>
                </a:lnTo>
                <a:lnTo>
                  <a:pt x="6093135" y="3875893"/>
                </a:lnTo>
                <a:lnTo>
                  <a:pt x="6070583" y="3969461"/>
                </a:lnTo>
                <a:lnTo>
                  <a:pt x="6070583" y="3969462"/>
                </a:lnTo>
                <a:lnTo>
                  <a:pt x="6068951" y="3974988"/>
                </a:lnTo>
                <a:lnTo>
                  <a:pt x="6043331" y="4061768"/>
                </a:lnTo>
                <a:lnTo>
                  <a:pt x="6043009" y="4062853"/>
                </a:lnTo>
                <a:lnTo>
                  <a:pt x="6040633" y="4064094"/>
                </a:lnTo>
                <a:lnTo>
                  <a:pt x="6038071" y="4066304"/>
                </a:lnTo>
                <a:lnTo>
                  <a:pt x="6022219" y="4073713"/>
                </a:lnTo>
                <a:lnTo>
                  <a:pt x="5992603" y="4089182"/>
                </a:lnTo>
                <a:lnTo>
                  <a:pt x="5984559" y="4091315"/>
                </a:lnTo>
                <a:lnTo>
                  <a:pt x="5975429" y="4095581"/>
                </a:lnTo>
                <a:lnTo>
                  <a:pt x="5934001" y="4105868"/>
                </a:lnTo>
                <a:lnTo>
                  <a:pt x="5934445" y="4104598"/>
                </a:lnTo>
                <a:lnTo>
                  <a:pt x="5892379" y="4115750"/>
                </a:lnTo>
                <a:cubicBezTo>
                  <a:pt x="5808467" y="4129062"/>
                  <a:pt x="5706467" y="4127223"/>
                  <a:pt x="5597119" y="4108433"/>
                </a:cubicBezTo>
                <a:lnTo>
                  <a:pt x="5549519" y="4097961"/>
                </a:lnTo>
                <a:lnTo>
                  <a:pt x="5493707" y="4225243"/>
                </a:lnTo>
                <a:lnTo>
                  <a:pt x="5537213" y="4253058"/>
                </a:lnTo>
                <a:cubicBezTo>
                  <a:pt x="5627819" y="4317092"/>
                  <a:pt x="5701243" y="4387918"/>
                  <a:pt x="5751167" y="4456665"/>
                </a:cubicBezTo>
                <a:lnTo>
                  <a:pt x="5773027" y="4494295"/>
                </a:lnTo>
                <a:lnTo>
                  <a:pt x="5773611" y="4493081"/>
                </a:lnTo>
                <a:lnTo>
                  <a:pt x="5795633" y="4529649"/>
                </a:lnTo>
                <a:lnTo>
                  <a:pt x="5799075" y="4539135"/>
                </a:lnTo>
                <a:lnTo>
                  <a:pt x="5803249" y="4546320"/>
                </a:lnTo>
                <a:lnTo>
                  <a:pt x="5813243" y="4578172"/>
                </a:lnTo>
                <a:lnTo>
                  <a:pt x="5819223" y="4594647"/>
                </a:lnTo>
                <a:lnTo>
                  <a:pt x="5819473" y="4598025"/>
                </a:lnTo>
                <a:lnTo>
                  <a:pt x="5820275" y="4600580"/>
                </a:lnTo>
                <a:lnTo>
                  <a:pt x="5819735" y="4601570"/>
                </a:lnTo>
                <a:lnTo>
                  <a:pt x="5819735" y="4601571"/>
                </a:lnTo>
                <a:lnTo>
                  <a:pt x="5773735" y="4686115"/>
                </a:lnTo>
                <a:lnTo>
                  <a:pt x="5773733" y="4686115"/>
                </a:lnTo>
                <a:lnTo>
                  <a:pt x="5770727" y="4691032"/>
                </a:lnTo>
                <a:lnTo>
                  <a:pt x="5723519" y="4768224"/>
                </a:lnTo>
                <a:lnTo>
                  <a:pt x="5722929" y="4769190"/>
                </a:lnTo>
                <a:lnTo>
                  <a:pt x="5720311" y="4769773"/>
                </a:lnTo>
                <a:lnTo>
                  <a:pt x="5717265" y="4771244"/>
                </a:lnTo>
                <a:lnTo>
                  <a:pt x="5700035" y="4774297"/>
                </a:lnTo>
                <a:lnTo>
                  <a:pt x="5667423" y="4781575"/>
                </a:lnTo>
                <a:lnTo>
                  <a:pt x="5659103" y="4781552"/>
                </a:lnTo>
                <a:lnTo>
                  <a:pt x="5649181" y="4783311"/>
                </a:lnTo>
                <a:lnTo>
                  <a:pt x="5606501" y="4782524"/>
                </a:lnTo>
                <a:lnTo>
                  <a:pt x="5607259" y="4781414"/>
                </a:lnTo>
                <a:lnTo>
                  <a:pt x="5563741" y="4781297"/>
                </a:lnTo>
                <a:cubicBezTo>
                  <a:pt x="5479241" y="4772436"/>
                  <a:pt x="5381193" y="4744261"/>
                  <a:pt x="5280435" y="4697811"/>
                </a:cubicBezTo>
                <a:lnTo>
                  <a:pt x="5235255" y="4674385"/>
                </a:lnTo>
                <a:lnTo>
                  <a:pt x="5185017" y="4745859"/>
                </a:lnTo>
                <a:lnTo>
                  <a:pt x="5151335" y="4784989"/>
                </a:lnTo>
                <a:lnTo>
                  <a:pt x="5185141" y="4822001"/>
                </a:lnTo>
                <a:cubicBezTo>
                  <a:pt x="5256085" y="4907303"/>
                  <a:pt x="5308677" y="4994718"/>
                  <a:pt x="5339107" y="5074045"/>
                </a:cubicBezTo>
                <a:lnTo>
                  <a:pt x="5350483" y="5116051"/>
                </a:lnTo>
                <a:lnTo>
                  <a:pt x="5351361" y="5115029"/>
                </a:lnTo>
                <a:lnTo>
                  <a:pt x="5363167" y="5156050"/>
                </a:lnTo>
                <a:lnTo>
                  <a:pt x="5364037" y="5166103"/>
                </a:lnTo>
                <a:lnTo>
                  <a:pt x="5366209" y="5174124"/>
                </a:lnTo>
                <a:lnTo>
                  <a:pt x="5367619" y="5207477"/>
                </a:lnTo>
                <a:lnTo>
                  <a:pt x="5369131" y="5224939"/>
                </a:lnTo>
                <a:lnTo>
                  <a:pt x="5368499" y="5228267"/>
                </a:lnTo>
                <a:lnTo>
                  <a:pt x="5368611" y="5230941"/>
                </a:lnTo>
                <a:lnTo>
                  <a:pt x="5367833" y="5231759"/>
                </a:lnTo>
                <a:lnTo>
                  <a:pt x="5367835" y="5231761"/>
                </a:lnTo>
                <a:lnTo>
                  <a:pt x="5301519" y="5301516"/>
                </a:lnTo>
                <a:lnTo>
                  <a:pt x="5301519" y="5301518"/>
                </a:lnTo>
                <a:lnTo>
                  <a:pt x="5297341" y="5305489"/>
                </a:lnTo>
                <a:lnTo>
                  <a:pt x="5231763" y="5367830"/>
                </a:lnTo>
                <a:lnTo>
                  <a:pt x="5230943" y="5368610"/>
                </a:lnTo>
                <a:lnTo>
                  <a:pt x="5228263" y="5368496"/>
                </a:lnTo>
                <a:lnTo>
                  <a:pt x="5224943" y="5369130"/>
                </a:lnTo>
                <a:lnTo>
                  <a:pt x="5207509" y="5367620"/>
                </a:lnTo>
                <a:lnTo>
                  <a:pt x="5174125" y="5366208"/>
                </a:lnTo>
                <a:lnTo>
                  <a:pt x="5166091" y="5364033"/>
                </a:lnTo>
                <a:lnTo>
                  <a:pt x="5156053" y="5363162"/>
                </a:lnTo>
                <a:lnTo>
                  <a:pt x="5115033" y="5351357"/>
                </a:lnTo>
                <a:lnTo>
                  <a:pt x="5116051" y="5350480"/>
                </a:lnTo>
                <a:lnTo>
                  <a:pt x="5074047" y="5339105"/>
                </a:lnTo>
                <a:cubicBezTo>
                  <a:pt x="4994719" y="5308676"/>
                  <a:pt x="4907303" y="5256086"/>
                  <a:pt x="4822003" y="5185139"/>
                </a:cubicBezTo>
                <a:lnTo>
                  <a:pt x="4784223" y="5150634"/>
                </a:lnTo>
                <a:lnTo>
                  <a:pt x="4675063" y="5236566"/>
                </a:lnTo>
                <a:lnTo>
                  <a:pt x="4674179" y="5234861"/>
                </a:lnTo>
                <a:lnTo>
                  <a:pt x="4674177" y="5234862"/>
                </a:lnTo>
                <a:lnTo>
                  <a:pt x="4697809" y="5280436"/>
                </a:lnTo>
                <a:cubicBezTo>
                  <a:pt x="4744259" y="5381192"/>
                  <a:pt x="4772433" y="5479241"/>
                  <a:pt x="4781295" y="5563740"/>
                </a:cubicBezTo>
                <a:lnTo>
                  <a:pt x="4781411" y="5607259"/>
                </a:lnTo>
                <a:lnTo>
                  <a:pt x="4782523" y="5606500"/>
                </a:lnTo>
                <a:lnTo>
                  <a:pt x="4783309" y="5649179"/>
                </a:lnTo>
                <a:lnTo>
                  <a:pt x="4781549" y="5659114"/>
                </a:lnTo>
                <a:lnTo>
                  <a:pt x="4781571" y="5667425"/>
                </a:lnTo>
                <a:lnTo>
                  <a:pt x="4774301" y="5700007"/>
                </a:lnTo>
                <a:lnTo>
                  <a:pt x="4771243" y="5717265"/>
                </a:lnTo>
                <a:lnTo>
                  <a:pt x="4769769" y="5720314"/>
                </a:lnTo>
                <a:lnTo>
                  <a:pt x="4769187" y="5722928"/>
                </a:lnTo>
                <a:lnTo>
                  <a:pt x="4768223" y="5723516"/>
                </a:lnTo>
                <a:lnTo>
                  <a:pt x="4768223" y="5723517"/>
                </a:lnTo>
                <a:lnTo>
                  <a:pt x="4686113" y="5773733"/>
                </a:lnTo>
                <a:lnTo>
                  <a:pt x="4686113" y="5773734"/>
                </a:lnTo>
                <a:lnTo>
                  <a:pt x="4681051" y="5776488"/>
                </a:lnTo>
                <a:lnTo>
                  <a:pt x="4601571" y="5819734"/>
                </a:lnTo>
                <a:lnTo>
                  <a:pt x="4600577" y="5820274"/>
                </a:lnTo>
                <a:lnTo>
                  <a:pt x="4598019" y="5819471"/>
                </a:lnTo>
                <a:lnTo>
                  <a:pt x="4594645" y="5819222"/>
                </a:lnTo>
                <a:lnTo>
                  <a:pt x="4578195" y="5813252"/>
                </a:lnTo>
                <a:lnTo>
                  <a:pt x="4546317" y="5803248"/>
                </a:lnTo>
                <a:lnTo>
                  <a:pt x="4539121" y="5799068"/>
                </a:lnTo>
                <a:lnTo>
                  <a:pt x="4529649" y="5795630"/>
                </a:lnTo>
                <a:lnTo>
                  <a:pt x="4493081" y="5773609"/>
                </a:lnTo>
                <a:lnTo>
                  <a:pt x="4494293" y="5773027"/>
                </a:lnTo>
                <a:lnTo>
                  <a:pt x="4456663" y="5751166"/>
                </a:lnTo>
                <a:cubicBezTo>
                  <a:pt x="4387915" y="5701244"/>
                  <a:pt x="4317089" y="5627819"/>
                  <a:pt x="4253055" y="5537213"/>
                </a:cubicBezTo>
                <a:lnTo>
                  <a:pt x="4226477" y="5495640"/>
                </a:lnTo>
                <a:lnTo>
                  <a:pt x="4097457" y="5547215"/>
                </a:lnTo>
                <a:lnTo>
                  <a:pt x="4097119" y="5545678"/>
                </a:lnTo>
                <a:lnTo>
                  <a:pt x="4097117" y="5545679"/>
                </a:lnTo>
                <a:lnTo>
                  <a:pt x="4108433" y="5597120"/>
                </a:lnTo>
                <a:cubicBezTo>
                  <a:pt x="4127223" y="5706466"/>
                  <a:pt x="4129061" y="5808466"/>
                  <a:pt x="4115751" y="5892379"/>
                </a:cubicBezTo>
                <a:lnTo>
                  <a:pt x="4104599" y="5934445"/>
                </a:lnTo>
                <a:lnTo>
                  <a:pt x="4105871" y="5933999"/>
                </a:lnTo>
                <a:lnTo>
                  <a:pt x="4095585" y="5975428"/>
                </a:lnTo>
                <a:lnTo>
                  <a:pt x="4091313" y="5984569"/>
                </a:lnTo>
                <a:lnTo>
                  <a:pt x="4089183" y="5992602"/>
                </a:lnTo>
                <a:lnTo>
                  <a:pt x="4073727" y="6022192"/>
                </a:lnTo>
                <a:lnTo>
                  <a:pt x="4066305" y="6038070"/>
                </a:lnTo>
                <a:lnTo>
                  <a:pt x="4064095" y="6040635"/>
                </a:lnTo>
                <a:lnTo>
                  <a:pt x="4062855" y="6043009"/>
                </a:lnTo>
                <a:lnTo>
                  <a:pt x="4061773" y="6043328"/>
                </a:lnTo>
                <a:lnTo>
                  <a:pt x="4061771" y="6043329"/>
                </a:lnTo>
                <a:lnTo>
                  <a:pt x="3969463" y="6070582"/>
                </a:lnTo>
                <a:lnTo>
                  <a:pt x="3969461" y="6070581"/>
                </a:lnTo>
                <a:lnTo>
                  <a:pt x="3963859" y="6071931"/>
                </a:lnTo>
                <a:lnTo>
                  <a:pt x="3875895" y="6093133"/>
                </a:lnTo>
                <a:lnTo>
                  <a:pt x="3874795" y="6093399"/>
                </a:lnTo>
                <a:lnTo>
                  <a:pt x="3872533" y="6091961"/>
                </a:lnTo>
                <a:lnTo>
                  <a:pt x="3869339" y="6090847"/>
                </a:lnTo>
                <a:lnTo>
                  <a:pt x="3854995" y="6080823"/>
                </a:lnTo>
                <a:lnTo>
                  <a:pt x="3826791" y="6062909"/>
                </a:lnTo>
                <a:lnTo>
                  <a:pt x="3820921" y="6057010"/>
                </a:lnTo>
                <a:lnTo>
                  <a:pt x="3812661" y="6051236"/>
                </a:lnTo>
                <a:lnTo>
                  <a:pt x="3783039" y="6020501"/>
                </a:lnTo>
                <a:lnTo>
                  <a:pt x="3784361" y="6020252"/>
                </a:lnTo>
                <a:lnTo>
                  <a:pt x="3753671" y="5989398"/>
                </a:lnTo>
                <a:cubicBezTo>
                  <a:pt x="3700185" y="5923382"/>
                  <a:pt x="3650777" y="5834128"/>
                  <a:pt x="3612377" y="5730038"/>
                </a:cubicBezTo>
                <a:lnTo>
                  <a:pt x="3597275" y="5682410"/>
                </a:lnTo>
                <a:lnTo>
                  <a:pt x="3546071" y="5692103"/>
                </a:lnTo>
                <a:lnTo>
                  <a:pt x="3459467" y="5699838"/>
                </a:lnTo>
                <a:lnTo>
                  <a:pt x="3457175" y="5750466"/>
                </a:lnTo>
                <a:cubicBezTo>
                  <a:pt x="3447023" y="5860950"/>
                  <a:pt x="3422401" y="5959950"/>
                  <a:pt x="3387825" y="6037559"/>
                </a:cubicBezTo>
                <a:lnTo>
                  <a:pt x="3366165" y="6075306"/>
                </a:lnTo>
                <a:lnTo>
                  <a:pt x="3367509" y="6075204"/>
                </a:lnTo>
                <a:lnTo>
                  <a:pt x="3346851" y="6112559"/>
                </a:lnTo>
                <a:lnTo>
                  <a:pt x="3340357" y="6120283"/>
                </a:lnTo>
                <a:lnTo>
                  <a:pt x="3336221" y="6127491"/>
                </a:lnTo>
                <a:lnTo>
                  <a:pt x="3313635" y="6152072"/>
                </a:lnTo>
                <a:lnTo>
                  <a:pt x="3302357" y="6165489"/>
                </a:lnTo>
                <a:lnTo>
                  <a:pt x="3299557" y="6167394"/>
                </a:lnTo>
                <a:lnTo>
                  <a:pt x="3297745" y="6169365"/>
                </a:lnTo>
                <a:lnTo>
                  <a:pt x="3296617" y="6169393"/>
                </a:lnTo>
                <a:lnTo>
                  <a:pt x="3296615" y="6169395"/>
                </a:lnTo>
                <a:lnTo>
                  <a:pt x="3200399" y="6171828"/>
                </a:lnTo>
                <a:lnTo>
                  <a:pt x="3200397" y="6171828"/>
                </a:lnTo>
                <a:lnTo>
                  <a:pt x="3194637" y="6171682"/>
                </a:lnTo>
                <a:lnTo>
                  <a:pt x="3104183" y="6169395"/>
                </a:lnTo>
                <a:lnTo>
                  <a:pt x="3103051" y="6169366"/>
                </a:lnTo>
                <a:lnTo>
                  <a:pt x="3101237" y="6167391"/>
                </a:lnTo>
                <a:lnTo>
                  <a:pt x="3098441" y="6165489"/>
                </a:lnTo>
                <a:lnTo>
                  <a:pt x="3087181" y="6152094"/>
                </a:lnTo>
                <a:lnTo>
                  <a:pt x="3064573" y="6127492"/>
                </a:lnTo>
                <a:lnTo>
                  <a:pt x="3060431" y="6120273"/>
                </a:lnTo>
                <a:lnTo>
                  <a:pt x="3053947" y="6112558"/>
                </a:lnTo>
                <a:lnTo>
                  <a:pt x="3033289" y="6075203"/>
                </a:lnTo>
                <a:lnTo>
                  <a:pt x="3034631" y="6075305"/>
                </a:lnTo>
                <a:lnTo>
                  <a:pt x="3012971" y="6037558"/>
                </a:lnTo>
                <a:cubicBezTo>
                  <a:pt x="2978395" y="5959951"/>
                  <a:pt x="2953771" y="5860950"/>
                  <a:pt x="2943619" y="5750466"/>
                </a:cubicBezTo>
                <a:lnTo>
                  <a:pt x="2941297" y="5699177"/>
                </a:lnTo>
                <a:lnTo>
                  <a:pt x="2803061" y="5683860"/>
                </a:lnTo>
                <a:lnTo>
                  <a:pt x="2788420" y="5730035"/>
                </a:lnTo>
                <a:cubicBezTo>
                  <a:pt x="2750019" y="5834127"/>
                  <a:pt x="2700611" y="5923380"/>
                  <a:pt x="2647126" y="5989394"/>
                </a:cubicBezTo>
                <a:lnTo>
                  <a:pt x="2616436" y="6020250"/>
                </a:lnTo>
                <a:lnTo>
                  <a:pt x="2617757" y="6020499"/>
                </a:lnTo>
                <a:lnTo>
                  <a:pt x="2588135" y="6051234"/>
                </a:lnTo>
                <a:lnTo>
                  <a:pt x="2579875" y="6057007"/>
                </a:lnTo>
                <a:lnTo>
                  <a:pt x="2574006" y="6062908"/>
                </a:lnTo>
                <a:lnTo>
                  <a:pt x="2545803" y="6080821"/>
                </a:lnTo>
                <a:lnTo>
                  <a:pt x="2531459" y="6090845"/>
                </a:lnTo>
                <a:lnTo>
                  <a:pt x="2528265" y="6091959"/>
                </a:lnTo>
                <a:lnTo>
                  <a:pt x="2526001" y="6093397"/>
                </a:lnTo>
                <a:lnTo>
                  <a:pt x="2524902" y="6093132"/>
                </a:lnTo>
                <a:lnTo>
                  <a:pt x="2436939" y="6071930"/>
                </a:lnTo>
                <a:lnTo>
                  <a:pt x="2431336" y="6070580"/>
                </a:lnTo>
                <a:lnTo>
                  <a:pt x="2431334" y="6070580"/>
                </a:lnTo>
                <a:lnTo>
                  <a:pt x="2339027" y="6043327"/>
                </a:lnTo>
                <a:lnTo>
                  <a:pt x="2339026" y="6043325"/>
                </a:lnTo>
                <a:lnTo>
                  <a:pt x="2337943" y="6043007"/>
                </a:lnTo>
                <a:lnTo>
                  <a:pt x="2336704" y="6040633"/>
                </a:lnTo>
                <a:lnTo>
                  <a:pt x="2334492" y="6038067"/>
                </a:lnTo>
                <a:lnTo>
                  <a:pt x="2327071" y="6022189"/>
                </a:lnTo>
                <a:lnTo>
                  <a:pt x="2311615" y="5992600"/>
                </a:lnTo>
                <a:lnTo>
                  <a:pt x="2309485" y="5984567"/>
                </a:lnTo>
                <a:lnTo>
                  <a:pt x="2305212" y="5975426"/>
                </a:lnTo>
                <a:lnTo>
                  <a:pt x="2294927" y="5933997"/>
                </a:lnTo>
                <a:lnTo>
                  <a:pt x="2296198" y="5934443"/>
                </a:lnTo>
                <a:lnTo>
                  <a:pt x="2285047" y="5892376"/>
                </a:lnTo>
                <a:cubicBezTo>
                  <a:pt x="2271736" y="5808463"/>
                  <a:pt x="2273574" y="5706462"/>
                  <a:pt x="2292363" y="5597117"/>
                </a:cubicBezTo>
                <a:lnTo>
                  <a:pt x="2302771" y="5549808"/>
                </a:lnTo>
                <a:lnTo>
                  <a:pt x="2175397" y="5493953"/>
                </a:lnTo>
                <a:lnTo>
                  <a:pt x="2147739" y="5537213"/>
                </a:lnTo>
                <a:cubicBezTo>
                  <a:pt x="2083706" y="5627819"/>
                  <a:pt x="2012879" y="5701243"/>
                  <a:pt x="1944131" y="5751166"/>
                </a:cubicBezTo>
                <a:lnTo>
                  <a:pt x="1906501" y="5773027"/>
                </a:lnTo>
                <a:lnTo>
                  <a:pt x="1907713" y="5773608"/>
                </a:lnTo>
                <a:lnTo>
                  <a:pt x="1871145" y="5795631"/>
                </a:lnTo>
                <a:lnTo>
                  <a:pt x="1861673" y="5799069"/>
                </a:lnTo>
                <a:lnTo>
                  <a:pt x="1854477" y="5803249"/>
                </a:lnTo>
                <a:lnTo>
                  <a:pt x="1822598" y="5813253"/>
                </a:lnTo>
                <a:lnTo>
                  <a:pt x="1806147" y="5819223"/>
                </a:lnTo>
                <a:lnTo>
                  <a:pt x="1802776" y="5819471"/>
                </a:lnTo>
                <a:lnTo>
                  <a:pt x="1800217" y="5820275"/>
                </a:lnTo>
                <a:lnTo>
                  <a:pt x="1799222" y="5819734"/>
                </a:lnTo>
                <a:lnTo>
                  <a:pt x="1719744" y="5776487"/>
                </a:lnTo>
                <a:lnTo>
                  <a:pt x="1714682" y="5773734"/>
                </a:lnTo>
                <a:lnTo>
                  <a:pt x="1714681" y="5773734"/>
                </a:lnTo>
                <a:lnTo>
                  <a:pt x="1632570" y="5723517"/>
                </a:lnTo>
                <a:lnTo>
                  <a:pt x="1632570" y="5723516"/>
                </a:lnTo>
                <a:lnTo>
                  <a:pt x="1631607" y="5722928"/>
                </a:lnTo>
                <a:lnTo>
                  <a:pt x="1631024" y="5720315"/>
                </a:lnTo>
                <a:lnTo>
                  <a:pt x="1629552" y="5717265"/>
                </a:lnTo>
                <a:lnTo>
                  <a:pt x="1626493" y="5700007"/>
                </a:lnTo>
                <a:lnTo>
                  <a:pt x="1619223" y="5667425"/>
                </a:lnTo>
                <a:lnTo>
                  <a:pt x="1619245" y="5659115"/>
                </a:lnTo>
                <a:lnTo>
                  <a:pt x="1617483" y="5649179"/>
                </a:lnTo>
                <a:lnTo>
                  <a:pt x="1618271" y="5606500"/>
                </a:lnTo>
                <a:lnTo>
                  <a:pt x="1619383" y="5607259"/>
                </a:lnTo>
                <a:lnTo>
                  <a:pt x="1619500" y="5563740"/>
                </a:lnTo>
                <a:cubicBezTo>
                  <a:pt x="1628360" y="5479240"/>
                  <a:pt x="1656535" y="5381192"/>
                  <a:pt x="1702985" y="5280435"/>
                </a:cubicBezTo>
                <a:lnTo>
                  <a:pt x="1727726" y="5232722"/>
                </a:lnTo>
                <a:lnTo>
                  <a:pt x="1727724" y="5232721"/>
                </a:lnTo>
                <a:lnTo>
                  <a:pt x="1726315" y="5235439"/>
                </a:lnTo>
                <a:lnTo>
                  <a:pt x="1655184" y="5185442"/>
                </a:lnTo>
                <a:lnTo>
                  <a:pt x="1615685" y="5151443"/>
                </a:lnTo>
                <a:lnTo>
                  <a:pt x="1578794" y="5185138"/>
                </a:lnTo>
                <a:cubicBezTo>
                  <a:pt x="1493494" y="5256083"/>
                  <a:pt x="1406077" y="5308675"/>
                  <a:pt x="1326751" y="5339104"/>
                </a:cubicBezTo>
                <a:lnTo>
                  <a:pt x="1284744" y="5350479"/>
                </a:lnTo>
                <a:lnTo>
                  <a:pt x="1285764" y="5351355"/>
                </a:lnTo>
                <a:lnTo>
                  <a:pt x="1244743" y="5363161"/>
                </a:lnTo>
                <a:lnTo>
                  <a:pt x="1234705" y="5364032"/>
                </a:lnTo>
                <a:lnTo>
                  <a:pt x="1226672" y="5366207"/>
                </a:lnTo>
                <a:lnTo>
                  <a:pt x="1193289" y="5367618"/>
                </a:lnTo>
                <a:lnTo>
                  <a:pt x="1175855" y="5369128"/>
                </a:lnTo>
                <a:lnTo>
                  <a:pt x="1172533" y="5368495"/>
                </a:lnTo>
                <a:lnTo>
                  <a:pt x="1169855" y="5368609"/>
                </a:lnTo>
                <a:lnTo>
                  <a:pt x="1169033" y="5367830"/>
                </a:lnTo>
                <a:lnTo>
                  <a:pt x="1103456" y="5305485"/>
                </a:lnTo>
                <a:lnTo>
                  <a:pt x="1099279" y="5301516"/>
                </a:lnTo>
                <a:lnTo>
                  <a:pt x="1099278" y="5301515"/>
                </a:lnTo>
                <a:lnTo>
                  <a:pt x="1032963" y="5231759"/>
                </a:lnTo>
                <a:lnTo>
                  <a:pt x="1032963" y="5231757"/>
                </a:lnTo>
                <a:lnTo>
                  <a:pt x="1032184" y="5230940"/>
                </a:lnTo>
                <a:lnTo>
                  <a:pt x="1032298" y="5228264"/>
                </a:lnTo>
                <a:lnTo>
                  <a:pt x="1031665" y="5224937"/>
                </a:lnTo>
                <a:lnTo>
                  <a:pt x="1033176" y="5207476"/>
                </a:lnTo>
                <a:lnTo>
                  <a:pt x="1034588" y="5174123"/>
                </a:lnTo>
                <a:lnTo>
                  <a:pt x="1036760" y="5166100"/>
                </a:lnTo>
                <a:lnTo>
                  <a:pt x="1037630" y="5156049"/>
                </a:lnTo>
                <a:lnTo>
                  <a:pt x="1049437" y="5115027"/>
                </a:lnTo>
                <a:lnTo>
                  <a:pt x="1050315" y="5116048"/>
                </a:lnTo>
                <a:lnTo>
                  <a:pt x="1061690" y="5074042"/>
                </a:lnTo>
                <a:cubicBezTo>
                  <a:pt x="1092119" y="4994716"/>
                  <a:pt x="1144711" y="4907300"/>
                  <a:pt x="1215656" y="4821998"/>
                </a:cubicBezTo>
                <a:lnTo>
                  <a:pt x="1252061" y="4782141"/>
                </a:lnTo>
                <a:lnTo>
                  <a:pt x="1252059" y="4782138"/>
                </a:lnTo>
                <a:lnTo>
                  <a:pt x="1250113" y="4784269"/>
                </a:lnTo>
                <a:lnTo>
                  <a:pt x="1164166" y="4675093"/>
                </a:lnTo>
                <a:lnTo>
                  <a:pt x="1120359" y="4697808"/>
                </a:lnTo>
                <a:cubicBezTo>
                  <a:pt x="1019602" y="4744259"/>
                  <a:pt x="921552" y="4772434"/>
                  <a:pt x="837054" y="4781294"/>
                </a:cubicBezTo>
                <a:lnTo>
                  <a:pt x="793535" y="4781410"/>
                </a:lnTo>
                <a:lnTo>
                  <a:pt x="794293" y="4782521"/>
                </a:lnTo>
                <a:lnTo>
                  <a:pt x="751614" y="4783308"/>
                </a:lnTo>
                <a:lnTo>
                  <a:pt x="741691" y="4781550"/>
                </a:lnTo>
                <a:lnTo>
                  <a:pt x="733369" y="4781572"/>
                </a:lnTo>
                <a:lnTo>
                  <a:pt x="700759" y="4774295"/>
                </a:lnTo>
                <a:lnTo>
                  <a:pt x="683529" y="4771240"/>
                </a:lnTo>
                <a:lnTo>
                  <a:pt x="680483" y="4769769"/>
                </a:lnTo>
                <a:lnTo>
                  <a:pt x="677866" y="4769186"/>
                </a:lnTo>
                <a:lnTo>
                  <a:pt x="677275" y="4768221"/>
                </a:lnTo>
                <a:lnTo>
                  <a:pt x="630067" y="4691029"/>
                </a:lnTo>
                <a:lnTo>
                  <a:pt x="627060" y="4686113"/>
                </a:lnTo>
                <a:lnTo>
                  <a:pt x="581058" y="4601569"/>
                </a:lnTo>
                <a:lnTo>
                  <a:pt x="581059" y="4601568"/>
                </a:lnTo>
                <a:lnTo>
                  <a:pt x="580519" y="4600577"/>
                </a:lnTo>
                <a:lnTo>
                  <a:pt x="581321" y="4598022"/>
                </a:lnTo>
                <a:lnTo>
                  <a:pt x="581571" y="4594644"/>
                </a:lnTo>
                <a:lnTo>
                  <a:pt x="587550" y="4578170"/>
                </a:lnTo>
                <a:lnTo>
                  <a:pt x="597545" y="4546318"/>
                </a:lnTo>
                <a:lnTo>
                  <a:pt x="601720" y="4539132"/>
                </a:lnTo>
                <a:lnTo>
                  <a:pt x="605163" y="4529647"/>
                </a:lnTo>
                <a:lnTo>
                  <a:pt x="627184" y="4493079"/>
                </a:lnTo>
                <a:lnTo>
                  <a:pt x="627768" y="4494293"/>
                </a:lnTo>
                <a:lnTo>
                  <a:pt x="649628" y="4456663"/>
                </a:lnTo>
                <a:cubicBezTo>
                  <a:pt x="699551" y="4387915"/>
                  <a:pt x="772975" y="4317090"/>
                  <a:pt x="863580" y="4253058"/>
                </a:cubicBezTo>
                <a:lnTo>
                  <a:pt x="906970" y="4225317"/>
                </a:lnTo>
                <a:lnTo>
                  <a:pt x="906969" y="4225315"/>
                </a:lnTo>
                <a:lnTo>
                  <a:pt x="905215" y="4226436"/>
                </a:lnTo>
                <a:lnTo>
                  <a:pt x="853649" y="4097440"/>
                </a:lnTo>
                <a:lnTo>
                  <a:pt x="803678" y="4108433"/>
                </a:lnTo>
                <a:cubicBezTo>
                  <a:pt x="694332" y="4127224"/>
                  <a:pt x="592331" y="4129061"/>
                  <a:pt x="508418" y="4115749"/>
                </a:cubicBezTo>
                <a:lnTo>
                  <a:pt x="466352" y="4104598"/>
                </a:lnTo>
                <a:lnTo>
                  <a:pt x="466798" y="4105867"/>
                </a:lnTo>
                <a:lnTo>
                  <a:pt x="425369" y="4095581"/>
                </a:lnTo>
                <a:lnTo>
                  <a:pt x="416239" y="4091314"/>
                </a:lnTo>
                <a:lnTo>
                  <a:pt x="408196" y="4089182"/>
                </a:lnTo>
                <a:lnTo>
                  <a:pt x="378580" y="4073712"/>
                </a:lnTo>
                <a:lnTo>
                  <a:pt x="362728" y="4066303"/>
                </a:lnTo>
                <a:lnTo>
                  <a:pt x="360166" y="4064094"/>
                </a:lnTo>
                <a:lnTo>
                  <a:pt x="357789" y="4062853"/>
                </a:lnTo>
                <a:lnTo>
                  <a:pt x="357467" y="4061768"/>
                </a:lnTo>
                <a:lnTo>
                  <a:pt x="331848" y="3974989"/>
                </a:lnTo>
                <a:lnTo>
                  <a:pt x="330216" y="3969462"/>
                </a:lnTo>
                <a:lnTo>
                  <a:pt x="330215" y="3969461"/>
                </a:lnTo>
                <a:lnTo>
                  <a:pt x="307662" y="3875892"/>
                </a:lnTo>
                <a:lnTo>
                  <a:pt x="307664" y="3875891"/>
                </a:lnTo>
                <a:lnTo>
                  <a:pt x="307399" y="3874794"/>
                </a:lnTo>
                <a:lnTo>
                  <a:pt x="308834" y="3872533"/>
                </a:lnTo>
                <a:lnTo>
                  <a:pt x="309950" y="3869336"/>
                </a:lnTo>
                <a:lnTo>
                  <a:pt x="319990" y="3854970"/>
                </a:lnTo>
                <a:lnTo>
                  <a:pt x="337887" y="3826790"/>
                </a:lnTo>
                <a:lnTo>
                  <a:pt x="343779" y="3820930"/>
                </a:lnTo>
                <a:lnTo>
                  <a:pt x="349560" y="3812659"/>
                </a:lnTo>
                <a:lnTo>
                  <a:pt x="380296" y="3783037"/>
                </a:lnTo>
                <a:lnTo>
                  <a:pt x="380545" y="3784360"/>
                </a:lnTo>
                <a:lnTo>
                  <a:pt x="411399" y="3753669"/>
                </a:lnTo>
                <a:cubicBezTo>
                  <a:pt x="477415" y="3700185"/>
                  <a:pt x="566669" y="3650777"/>
                  <a:pt x="670761" y="3612377"/>
                </a:cubicBezTo>
                <a:lnTo>
                  <a:pt x="721313" y="3596348"/>
                </a:lnTo>
                <a:lnTo>
                  <a:pt x="721313" y="3596347"/>
                </a:lnTo>
                <a:lnTo>
                  <a:pt x="718542" y="3597226"/>
                </a:lnTo>
                <a:lnTo>
                  <a:pt x="708938" y="3546498"/>
                </a:lnTo>
                <a:lnTo>
                  <a:pt x="701166" y="3459477"/>
                </a:lnTo>
                <a:lnTo>
                  <a:pt x="650325" y="3457175"/>
                </a:lnTo>
                <a:cubicBezTo>
                  <a:pt x="539842" y="3447024"/>
                  <a:pt x="440842" y="3422400"/>
                  <a:pt x="363233" y="3387823"/>
                </a:cubicBezTo>
                <a:lnTo>
                  <a:pt x="325485" y="3366165"/>
                </a:lnTo>
                <a:lnTo>
                  <a:pt x="325588" y="3367506"/>
                </a:lnTo>
                <a:lnTo>
                  <a:pt x="288233" y="3346847"/>
                </a:lnTo>
                <a:lnTo>
                  <a:pt x="280519" y="3340364"/>
                </a:lnTo>
                <a:lnTo>
                  <a:pt x="273301" y="3336221"/>
                </a:lnTo>
                <a:lnTo>
                  <a:pt x="248698" y="3313614"/>
                </a:lnTo>
                <a:lnTo>
                  <a:pt x="235303" y="3302355"/>
                </a:lnTo>
                <a:lnTo>
                  <a:pt x="233401" y="3299558"/>
                </a:lnTo>
                <a:lnTo>
                  <a:pt x="231426" y="3297743"/>
                </a:lnTo>
                <a:lnTo>
                  <a:pt x="231397" y="3296613"/>
                </a:lnTo>
                <a:lnTo>
                  <a:pt x="229110" y="3206159"/>
                </a:lnTo>
                <a:lnTo>
                  <a:pt x="228964" y="3200398"/>
                </a:lnTo>
                <a:lnTo>
                  <a:pt x="228964" y="3200396"/>
                </a:lnTo>
                <a:lnTo>
                  <a:pt x="231396" y="3104181"/>
                </a:lnTo>
                <a:lnTo>
                  <a:pt x="231398" y="3104181"/>
                </a:lnTo>
                <a:lnTo>
                  <a:pt x="231426" y="3103053"/>
                </a:lnTo>
                <a:lnTo>
                  <a:pt x="233398" y="3101240"/>
                </a:lnTo>
                <a:lnTo>
                  <a:pt x="235303" y="3098441"/>
                </a:lnTo>
                <a:lnTo>
                  <a:pt x="248719" y="3087163"/>
                </a:lnTo>
                <a:lnTo>
                  <a:pt x="273301" y="3064575"/>
                </a:lnTo>
                <a:lnTo>
                  <a:pt x="280509" y="3060438"/>
                </a:lnTo>
                <a:lnTo>
                  <a:pt x="288233" y="3053946"/>
                </a:lnTo>
                <a:lnTo>
                  <a:pt x="325588" y="3033287"/>
                </a:lnTo>
                <a:lnTo>
                  <a:pt x="325485" y="3034632"/>
                </a:lnTo>
                <a:lnTo>
                  <a:pt x="363232" y="3012971"/>
                </a:lnTo>
                <a:cubicBezTo>
                  <a:pt x="440842" y="2978395"/>
                  <a:pt x="539842" y="2953772"/>
                  <a:pt x="650325" y="2943620"/>
                </a:cubicBezTo>
                <a:lnTo>
                  <a:pt x="704711" y="2941158"/>
                </a:lnTo>
                <a:lnTo>
                  <a:pt x="704711" y="2941156"/>
                </a:lnTo>
                <a:lnTo>
                  <a:pt x="701912" y="2941284"/>
                </a:lnTo>
                <a:lnTo>
                  <a:pt x="717216" y="2803150"/>
                </a:lnTo>
                <a:lnTo>
                  <a:pt x="670761" y="2788420"/>
                </a:lnTo>
                <a:cubicBezTo>
                  <a:pt x="566670" y="2750020"/>
                  <a:pt x="477416" y="2700614"/>
                  <a:pt x="411401" y="2647128"/>
                </a:cubicBezTo>
                <a:lnTo>
                  <a:pt x="380545" y="2616436"/>
                </a:lnTo>
                <a:lnTo>
                  <a:pt x="380298" y="2617759"/>
                </a:lnTo>
                <a:lnTo>
                  <a:pt x="349562" y="2588137"/>
                </a:lnTo>
                <a:lnTo>
                  <a:pt x="343789" y="2579877"/>
                </a:lnTo>
                <a:lnTo>
                  <a:pt x="337889" y="2574008"/>
                </a:lnTo>
                <a:lnTo>
                  <a:pt x="319976" y="2545803"/>
                </a:lnTo>
                <a:lnTo>
                  <a:pt x="309951" y="2531460"/>
                </a:lnTo>
                <a:lnTo>
                  <a:pt x="308838" y="2528265"/>
                </a:lnTo>
                <a:lnTo>
                  <a:pt x="307400" y="2526003"/>
                </a:lnTo>
                <a:lnTo>
                  <a:pt x="307665" y="2524902"/>
                </a:lnTo>
                <a:lnTo>
                  <a:pt x="328867" y="2436938"/>
                </a:lnTo>
                <a:lnTo>
                  <a:pt x="330216" y="2431335"/>
                </a:lnTo>
                <a:lnTo>
                  <a:pt x="330216" y="2431334"/>
                </a:lnTo>
                <a:lnTo>
                  <a:pt x="357470" y="2339025"/>
                </a:lnTo>
                <a:lnTo>
                  <a:pt x="357472" y="2339025"/>
                </a:lnTo>
                <a:lnTo>
                  <a:pt x="357790" y="2337943"/>
                </a:lnTo>
                <a:lnTo>
                  <a:pt x="360164" y="2336704"/>
                </a:lnTo>
                <a:lnTo>
                  <a:pt x="362729" y="2334493"/>
                </a:lnTo>
                <a:lnTo>
                  <a:pt x="378605" y="2327071"/>
                </a:lnTo>
                <a:lnTo>
                  <a:pt x="408197" y="2311617"/>
                </a:lnTo>
                <a:lnTo>
                  <a:pt x="416230" y="2309487"/>
                </a:lnTo>
                <a:lnTo>
                  <a:pt x="425371" y="2305213"/>
                </a:lnTo>
                <a:lnTo>
                  <a:pt x="466800" y="2294929"/>
                </a:lnTo>
                <a:lnTo>
                  <a:pt x="466354" y="2296199"/>
                </a:lnTo>
                <a:lnTo>
                  <a:pt x="508420" y="2285047"/>
                </a:lnTo>
                <a:cubicBezTo>
                  <a:pt x="536391" y="2280611"/>
                  <a:pt x="566372" y="2277857"/>
                  <a:pt x="597964" y="2276853"/>
                </a:cubicBezTo>
                <a:cubicBezTo>
                  <a:pt x="645354" y="2275347"/>
                  <a:pt x="696369" y="2277780"/>
                  <a:pt x="749668" y="2284375"/>
                </a:cubicBezTo>
                <a:lnTo>
                  <a:pt x="853477" y="2304770"/>
                </a:lnTo>
                <a:lnTo>
                  <a:pt x="854056" y="2303446"/>
                </a:lnTo>
                <a:lnTo>
                  <a:pt x="851382" y="2302859"/>
                </a:lnTo>
                <a:lnTo>
                  <a:pt x="907178" y="2175616"/>
                </a:lnTo>
                <a:lnTo>
                  <a:pt x="909170" y="2176889"/>
                </a:lnTo>
                <a:lnTo>
                  <a:pt x="909169" y="2176888"/>
                </a:lnTo>
                <a:lnTo>
                  <a:pt x="907179" y="2175615"/>
                </a:lnTo>
                <a:lnTo>
                  <a:pt x="907178" y="2175616"/>
                </a:lnTo>
                <a:lnTo>
                  <a:pt x="863583" y="2147743"/>
                </a:lnTo>
                <a:cubicBezTo>
                  <a:pt x="772978" y="2083710"/>
                  <a:pt x="699553" y="2012883"/>
                  <a:pt x="649630" y="1944135"/>
                </a:cubicBezTo>
                <a:lnTo>
                  <a:pt x="627770" y="1906504"/>
                </a:lnTo>
                <a:lnTo>
                  <a:pt x="627187" y="1907718"/>
                </a:lnTo>
                <a:lnTo>
                  <a:pt x="605166" y="1871149"/>
                </a:lnTo>
                <a:lnTo>
                  <a:pt x="601728" y="1861678"/>
                </a:lnTo>
                <a:lnTo>
                  <a:pt x="597548" y="1854482"/>
                </a:lnTo>
                <a:lnTo>
                  <a:pt x="587543" y="1822602"/>
                </a:lnTo>
                <a:lnTo>
                  <a:pt x="581574" y="1806152"/>
                </a:lnTo>
                <a:lnTo>
                  <a:pt x="581325" y="1802780"/>
                </a:lnTo>
                <a:lnTo>
                  <a:pt x="580522" y="1800220"/>
                </a:lnTo>
                <a:lnTo>
                  <a:pt x="581062" y="1799226"/>
                </a:lnTo>
                <a:lnTo>
                  <a:pt x="624309" y="1719746"/>
                </a:lnTo>
                <a:lnTo>
                  <a:pt x="627063" y="1714684"/>
                </a:lnTo>
                <a:lnTo>
                  <a:pt x="677279" y="1632579"/>
                </a:lnTo>
                <a:lnTo>
                  <a:pt x="677867" y="1631616"/>
                </a:lnTo>
                <a:lnTo>
                  <a:pt x="680482" y="1631032"/>
                </a:lnTo>
                <a:lnTo>
                  <a:pt x="683532" y="1629561"/>
                </a:lnTo>
                <a:lnTo>
                  <a:pt x="700789" y="1626500"/>
                </a:lnTo>
                <a:lnTo>
                  <a:pt x="733371" y="1619231"/>
                </a:lnTo>
                <a:lnTo>
                  <a:pt x="741682" y="1619253"/>
                </a:lnTo>
                <a:lnTo>
                  <a:pt x="751617" y="1617492"/>
                </a:lnTo>
                <a:lnTo>
                  <a:pt x="794297" y="1618280"/>
                </a:lnTo>
                <a:lnTo>
                  <a:pt x="793537" y="1619391"/>
                </a:lnTo>
                <a:lnTo>
                  <a:pt x="837057" y="1619507"/>
                </a:lnTo>
                <a:cubicBezTo>
                  <a:pt x="921556" y="1628368"/>
                  <a:pt x="1019605" y="1656543"/>
                  <a:pt x="1120361" y="1702990"/>
                </a:cubicBezTo>
                <a:lnTo>
                  <a:pt x="1168154" y="1727771"/>
                </a:lnTo>
                <a:lnTo>
                  <a:pt x="1168155" y="1727770"/>
                </a:lnTo>
                <a:lnTo>
                  <a:pt x="1165754" y="1726526"/>
                </a:lnTo>
                <a:lnTo>
                  <a:pt x="1215599" y="1655615"/>
                </a:lnTo>
                <a:lnTo>
                  <a:pt x="1249667" y="1616037"/>
                </a:lnTo>
                <a:lnTo>
                  <a:pt x="1215657" y="1578801"/>
                </a:lnTo>
                <a:cubicBezTo>
                  <a:pt x="1144712" y="1493498"/>
                  <a:pt x="1092119" y="1406084"/>
                  <a:pt x="1061692" y="1326757"/>
                </a:cubicBezTo>
                <a:lnTo>
                  <a:pt x="1050316" y="1284750"/>
                </a:lnTo>
                <a:lnTo>
                  <a:pt x="1049440" y="1285770"/>
                </a:lnTo>
                <a:lnTo>
                  <a:pt x="1037633" y="1244749"/>
                </a:lnTo>
                <a:lnTo>
                  <a:pt x="1036763" y="1234708"/>
                </a:lnTo>
                <a:lnTo>
                  <a:pt x="1034588" y="1226678"/>
                </a:lnTo>
                <a:lnTo>
                  <a:pt x="1033176" y="1193295"/>
                </a:lnTo>
                <a:lnTo>
                  <a:pt x="1031667" y="1175861"/>
                </a:lnTo>
                <a:lnTo>
                  <a:pt x="1032300" y="1172539"/>
                </a:lnTo>
                <a:lnTo>
                  <a:pt x="1032186" y="1169859"/>
                </a:lnTo>
                <a:lnTo>
                  <a:pt x="1032965" y="1169038"/>
                </a:lnTo>
                <a:lnTo>
                  <a:pt x="1095309" y="1103461"/>
                </a:lnTo>
                <a:lnTo>
                  <a:pt x="1099279" y="1099285"/>
                </a:lnTo>
                <a:lnTo>
                  <a:pt x="1099280" y="1099284"/>
                </a:lnTo>
                <a:lnTo>
                  <a:pt x="1169035" y="1032968"/>
                </a:lnTo>
                <a:lnTo>
                  <a:pt x="1169036" y="1032968"/>
                </a:lnTo>
                <a:lnTo>
                  <a:pt x="1169854" y="1032191"/>
                </a:lnTo>
                <a:lnTo>
                  <a:pt x="1172530" y="1032304"/>
                </a:lnTo>
                <a:lnTo>
                  <a:pt x="1175858" y="1031671"/>
                </a:lnTo>
                <a:lnTo>
                  <a:pt x="1193319" y="1033181"/>
                </a:lnTo>
                <a:lnTo>
                  <a:pt x="1226672" y="1034592"/>
                </a:lnTo>
                <a:lnTo>
                  <a:pt x="1234693" y="1036766"/>
                </a:lnTo>
                <a:lnTo>
                  <a:pt x="1244746" y="1037636"/>
                </a:lnTo>
                <a:lnTo>
                  <a:pt x="1285768" y="1049443"/>
                </a:lnTo>
                <a:lnTo>
                  <a:pt x="1284746" y="1050320"/>
                </a:lnTo>
                <a:lnTo>
                  <a:pt x="1326752" y="1061696"/>
                </a:lnTo>
                <a:cubicBezTo>
                  <a:pt x="1406079" y="1092125"/>
                  <a:pt x="1493494" y="1144716"/>
                  <a:pt x="1578795" y="1215662"/>
                </a:cubicBezTo>
                <a:lnTo>
                  <a:pt x="1618430" y="1251864"/>
                </a:lnTo>
                <a:lnTo>
                  <a:pt x="1618432" y="1251863"/>
                </a:lnTo>
                <a:lnTo>
                  <a:pt x="1616888" y="1250452"/>
                </a:lnTo>
                <a:lnTo>
                  <a:pt x="1725926" y="1164613"/>
                </a:lnTo>
                <a:lnTo>
                  <a:pt x="1702985" y="1120367"/>
                </a:lnTo>
                <a:cubicBezTo>
                  <a:pt x="1656534" y="1019611"/>
                  <a:pt x="1628360" y="921561"/>
                  <a:pt x="1619500" y="837061"/>
                </a:cubicBezTo>
                <a:lnTo>
                  <a:pt x="1619383" y="793542"/>
                </a:lnTo>
                <a:lnTo>
                  <a:pt x="1618273" y="794301"/>
                </a:lnTo>
                <a:lnTo>
                  <a:pt x="1617485" y="751622"/>
                </a:lnTo>
                <a:lnTo>
                  <a:pt x="1619244" y="741699"/>
                </a:lnTo>
                <a:lnTo>
                  <a:pt x="1619222" y="733377"/>
                </a:lnTo>
                <a:lnTo>
                  <a:pt x="1626499" y="700766"/>
                </a:lnTo>
                <a:lnTo>
                  <a:pt x="1629552" y="683536"/>
                </a:lnTo>
                <a:lnTo>
                  <a:pt x="1631023" y="680491"/>
                </a:lnTo>
                <a:lnTo>
                  <a:pt x="1631608" y="677873"/>
                </a:lnTo>
                <a:lnTo>
                  <a:pt x="1632572" y="677283"/>
                </a:lnTo>
                <a:lnTo>
                  <a:pt x="1709764" y="630074"/>
                </a:lnTo>
                <a:lnTo>
                  <a:pt x="1714680" y="627068"/>
                </a:lnTo>
                <a:lnTo>
                  <a:pt x="1714681" y="627068"/>
                </a:lnTo>
                <a:lnTo>
                  <a:pt x="1799224" y="581066"/>
                </a:lnTo>
                <a:lnTo>
                  <a:pt x="1799225" y="581065"/>
                </a:lnTo>
                <a:lnTo>
                  <a:pt x="1800217" y="580526"/>
                </a:lnTo>
                <a:lnTo>
                  <a:pt x="1802772" y="581328"/>
                </a:lnTo>
                <a:lnTo>
                  <a:pt x="1806149" y="581578"/>
                </a:lnTo>
                <a:lnTo>
                  <a:pt x="1822623" y="587557"/>
                </a:lnTo>
                <a:lnTo>
                  <a:pt x="1854475" y="597553"/>
                </a:lnTo>
                <a:lnTo>
                  <a:pt x="1861661" y="601727"/>
                </a:lnTo>
                <a:lnTo>
                  <a:pt x="1871146" y="605170"/>
                </a:lnTo>
                <a:lnTo>
                  <a:pt x="1907715" y="627192"/>
                </a:lnTo>
                <a:lnTo>
                  <a:pt x="1906500" y="627775"/>
                </a:lnTo>
                <a:lnTo>
                  <a:pt x="1944132" y="649635"/>
                </a:lnTo>
                <a:cubicBezTo>
                  <a:pt x="2012880" y="699559"/>
                  <a:pt x="2083704" y="772983"/>
                  <a:pt x="2147738" y="863588"/>
                </a:cubicBezTo>
                <a:lnTo>
                  <a:pt x="2174623" y="905640"/>
                </a:lnTo>
                <a:lnTo>
                  <a:pt x="2303462" y="854137"/>
                </a:lnTo>
                <a:lnTo>
                  <a:pt x="2303958" y="856392"/>
                </a:lnTo>
                <a:lnTo>
                  <a:pt x="2303959" y="856392"/>
                </a:lnTo>
                <a:lnTo>
                  <a:pt x="2292363" y="803681"/>
                </a:lnTo>
                <a:cubicBezTo>
                  <a:pt x="2273573" y="694337"/>
                  <a:pt x="2271735" y="592336"/>
                  <a:pt x="2285047" y="508422"/>
                </a:cubicBezTo>
                <a:lnTo>
                  <a:pt x="2296199" y="466357"/>
                </a:lnTo>
                <a:lnTo>
                  <a:pt x="2294930" y="466802"/>
                </a:lnTo>
                <a:lnTo>
                  <a:pt x="2305216" y="425374"/>
                </a:lnTo>
                <a:lnTo>
                  <a:pt x="2309481" y="416244"/>
                </a:lnTo>
                <a:lnTo>
                  <a:pt x="2311614" y="408200"/>
                </a:lnTo>
                <a:lnTo>
                  <a:pt x="2327083" y="378584"/>
                </a:lnTo>
                <a:lnTo>
                  <a:pt x="2334493" y="362732"/>
                </a:lnTo>
                <a:lnTo>
                  <a:pt x="2336702" y="360170"/>
                </a:lnTo>
                <a:lnTo>
                  <a:pt x="2337943" y="357792"/>
                </a:lnTo>
                <a:lnTo>
                  <a:pt x="2339028" y="357471"/>
                </a:lnTo>
                <a:lnTo>
                  <a:pt x="2425809" y="331851"/>
                </a:lnTo>
                <a:lnTo>
                  <a:pt x="2431336" y="330220"/>
                </a:lnTo>
                <a:lnTo>
                  <a:pt x="2431336" y="330220"/>
                </a:lnTo>
                <a:lnTo>
                  <a:pt x="2524905" y="307667"/>
                </a:lnTo>
                <a:lnTo>
                  <a:pt x="2524905" y="307668"/>
                </a:lnTo>
                <a:lnTo>
                  <a:pt x="2526002" y="307403"/>
                </a:lnTo>
                <a:lnTo>
                  <a:pt x="2528263" y="308839"/>
                </a:lnTo>
                <a:lnTo>
                  <a:pt x="2531461" y="309953"/>
                </a:lnTo>
                <a:lnTo>
                  <a:pt x="2545826" y="319994"/>
                </a:lnTo>
                <a:lnTo>
                  <a:pt x="2574006" y="337892"/>
                </a:lnTo>
                <a:lnTo>
                  <a:pt x="2579866" y="343783"/>
                </a:lnTo>
                <a:lnTo>
                  <a:pt x="2588139" y="349565"/>
                </a:lnTo>
                <a:lnTo>
                  <a:pt x="2617761" y="380300"/>
                </a:lnTo>
                <a:lnTo>
                  <a:pt x="2616436" y="380549"/>
                </a:lnTo>
                <a:lnTo>
                  <a:pt x="2647128" y="411403"/>
                </a:lnTo>
                <a:cubicBezTo>
                  <a:pt x="2700611" y="477419"/>
                  <a:pt x="2750020" y="566673"/>
                  <a:pt x="2788419" y="670766"/>
                </a:cubicBezTo>
                <a:lnTo>
                  <a:pt x="2803712" y="718994"/>
                </a:lnTo>
                <a:lnTo>
                  <a:pt x="2854545" y="709369"/>
                </a:lnTo>
                <a:lnTo>
                  <a:pt x="2941297" y="701623"/>
                </a:lnTo>
                <a:lnTo>
                  <a:pt x="2943618" y="650333"/>
                </a:lnTo>
                <a:cubicBezTo>
                  <a:pt x="2953770" y="539849"/>
                  <a:pt x="2978395" y="440849"/>
                  <a:pt x="3012971" y="363240"/>
                </a:cubicBezTo>
                <a:lnTo>
                  <a:pt x="3034629" y="325493"/>
                </a:lnTo>
                <a:lnTo>
                  <a:pt x="3033289" y="325594"/>
                </a:lnTo>
                <a:lnTo>
                  <a:pt x="3053947" y="288241"/>
                </a:lnTo>
                <a:lnTo>
                  <a:pt x="3060431" y="280526"/>
                </a:lnTo>
                <a:lnTo>
                  <a:pt x="3064573" y="273308"/>
                </a:lnTo>
                <a:lnTo>
                  <a:pt x="3087179" y="248704"/>
                </a:lnTo>
                <a:lnTo>
                  <a:pt x="3098439" y="235310"/>
                </a:lnTo>
                <a:lnTo>
                  <a:pt x="3101237" y="233408"/>
                </a:lnTo>
                <a:lnTo>
                  <a:pt x="3103051" y="231434"/>
                </a:lnTo>
                <a:lnTo>
                  <a:pt x="3104181" y="231403"/>
                </a:lnTo>
                <a:lnTo>
                  <a:pt x="3194635" y="229118"/>
                </a:lnTo>
                <a:lnTo>
                  <a:pt x="3200395" y="228972"/>
                </a:lnTo>
                <a:close/>
                <a:moveTo>
                  <a:pt x="3200399" y="91440"/>
                </a:moveTo>
                <a:cubicBezTo>
                  <a:pt x="1483369" y="91440"/>
                  <a:pt x="91440" y="1483369"/>
                  <a:pt x="91440" y="3200400"/>
                </a:cubicBezTo>
                <a:cubicBezTo>
                  <a:pt x="91440" y="4917431"/>
                  <a:pt x="1483369" y="6309360"/>
                  <a:pt x="3200399" y="6309360"/>
                </a:cubicBezTo>
                <a:cubicBezTo>
                  <a:pt x="4917431" y="6309360"/>
                  <a:pt x="6309359" y="4917431"/>
                  <a:pt x="6309359" y="3200400"/>
                </a:cubicBezTo>
                <a:cubicBezTo>
                  <a:pt x="6309359" y="1483369"/>
                  <a:pt x="4917431" y="91440"/>
                  <a:pt x="3200399" y="91440"/>
                </a:cubicBezTo>
                <a:close/>
                <a:moveTo>
                  <a:pt x="3200399" y="0"/>
                </a:moveTo>
                <a:cubicBezTo>
                  <a:pt x="4967931" y="0"/>
                  <a:pt x="6400799" y="1432868"/>
                  <a:pt x="6400799" y="3200400"/>
                </a:cubicBezTo>
                <a:cubicBezTo>
                  <a:pt x="6400799" y="4967932"/>
                  <a:pt x="4967931" y="6400800"/>
                  <a:pt x="3200399" y="6400800"/>
                </a:cubicBezTo>
                <a:cubicBezTo>
                  <a:pt x="1432868" y="6400800"/>
                  <a:pt x="0" y="4967932"/>
                  <a:pt x="0" y="3200400"/>
                </a:cubicBezTo>
                <a:cubicBezTo>
                  <a:pt x="0" y="1432868"/>
                  <a:pt x="1432868" y="0"/>
                  <a:pt x="320039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3352" y="1111623"/>
            <a:ext cx="5757977" cy="530082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111624"/>
            <a:ext cx="5842352" cy="5300822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9CABD-2EBF-4F41-9202-A0346D9F19E4}" type="datetimeFigureOut">
              <a:rPr lang="en-IN" smtClean="0"/>
              <a:t>07-01-2025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4449-6486-4C55-8F49-D4B8C11B22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2758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F4C456E-7040-95FE-B22F-C17CC21C8A6E}"/>
              </a:ext>
            </a:extLst>
          </p:cNvPr>
          <p:cNvSpPr>
            <a:spLocks noChangeAspect="1"/>
          </p:cNvSpPr>
          <p:nvPr/>
        </p:nvSpPr>
        <p:spPr>
          <a:xfrm>
            <a:off x="11277599" y="59436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6400799" h="6400800">
                <a:moveTo>
                  <a:pt x="4618019" y="5165230"/>
                </a:moveTo>
                <a:lnTo>
                  <a:pt x="4618017" y="5165232"/>
                </a:lnTo>
                <a:lnTo>
                  <a:pt x="4618015" y="5165233"/>
                </a:lnTo>
                <a:close/>
                <a:moveTo>
                  <a:pt x="1770381" y="5155624"/>
                </a:moveTo>
                <a:lnTo>
                  <a:pt x="1770052" y="5156145"/>
                </a:lnTo>
                <a:lnTo>
                  <a:pt x="1770053" y="5156145"/>
                </a:lnTo>
                <a:lnTo>
                  <a:pt x="1770381" y="5155628"/>
                </a:lnTo>
                <a:lnTo>
                  <a:pt x="1777025" y="5160947"/>
                </a:lnTo>
                <a:lnTo>
                  <a:pt x="1777058" y="5160968"/>
                </a:lnTo>
                <a:close/>
                <a:moveTo>
                  <a:pt x="2806398" y="4574096"/>
                </a:moveTo>
                <a:lnTo>
                  <a:pt x="2766254" y="4708190"/>
                </a:lnTo>
                <a:lnTo>
                  <a:pt x="2847309" y="4708190"/>
                </a:lnTo>
                <a:close/>
                <a:moveTo>
                  <a:pt x="3045103" y="4550925"/>
                </a:moveTo>
                <a:lnTo>
                  <a:pt x="3045103" y="4642622"/>
                </a:lnTo>
                <a:lnTo>
                  <a:pt x="3089471" y="4642622"/>
                </a:lnTo>
                <a:cubicBezTo>
                  <a:pt x="3116587" y="4642622"/>
                  <a:pt x="3133841" y="4641430"/>
                  <a:pt x="3141235" y="4639048"/>
                </a:cubicBezTo>
                <a:cubicBezTo>
                  <a:pt x="3148631" y="4636665"/>
                  <a:pt x="3154629" y="4631858"/>
                  <a:pt x="3159231" y="4624628"/>
                </a:cubicBezTo>
                <a:cubicBezTo>
                  <a:pt x="3163831" y="4617397"/>
                  <a:pt x="3166133" y="4607784"/>
                  <a:pt x="3166133" y="4595788"/>
                </a:cubicBezTo>
                <a:cubicBezTo>
                  <a:pt x="3166133" y="4584284"/>
                  <a:pt x="3163831" y="4575041"/>
                  <a:pt x="3159231" y="4568057"/>
                </a:cubicBezTo>
                <a:cubicBezTo>
                  <a:pt x="3154629" y="4561073"/>
                  <a:pt x="3148385" y="4556266"/>
                  <a:pt x="3140497" y="4553637"/>
                </a:cubicBezTo>
                <a:cubicBezTo>
                  <a:pt x="3134909" y="4551829"/>
                  <a:pt x="3118723" y="4550925"/>
                  <a:pt x="3091937" y="4550925"/>
                </a:cubicBezTo>
                <a:close/>
                <a:moveTo>
                  <a:pt x="2158254" y="4492752"/>
                </a:moveTo>
                <a:lnTo>
                  <a:pt x="2217906" y="4492752"/>
                </a:lnTo>
                <a:lnTo>
                  <a:pt x="2217906" y="4790027"/>
                </a:lnTo>
                <a:lnTo>
                  <a:pt x="2366790" y="4790027"/>
                </a:lnTo>
                <a:lnTo>
                  <a:pt x="2366790" y="4851158"/>
                </a:lnTo>
                <a:lnTo>
                  <a:pt x="2158254" y="4851158"/>
                </a:lnTo>
                <a:close/>
                <a:moveTo>
                  <a:pt x="3690793" y="4489794"/>
                </a:moveTo>
                <a:lnTo>
                  <a:pt x="3748967" y="4489794"/>
                </a:lnTo>
                <a:lnTo>
                  <a:pt x="3870243" y="4731114"/>
                </a:lnTo>
                <a:lnTo>
                  <a:pt x="3870243" y="4489794"/>
                </a:lnTo>
                <a:lnTo>
                  <a:pt x="3925951" y="4489794"/>
                </a:lnTo>
                <a:lnTo>
                  <a:pt x="3925951" y="4851158"/>
                </a:lnTo>
                <a:lnTo>
                  <a:pt x="3865805" y="4851158"/>
                </a:lnTo>
                <a:lnTo>
                  <a:pt x="3746501" y="4615507"/>
                </a:lnTo>
                <a:lnTo>
                  <a:pt x="3746501" y="4851158"/>
                </a:lnTo>
                <a:lnTo>
                  <a:pt x="3690793" y="4851158"/>
                </a:lnTo>
                <a:close/>
                <a:moveTo>
                  <a:pt x="3574029" y="4489794"/>
                </a:moveTo>
                <a:lnTo>
                  <a:pt x="3633681" y="4489794"/>
                </a:lnTo>
                <a:lnTo>
                  <a:pt x="3633681" y="4851158"/>
                </a:lnTo>
                <a:lnTo>
                  <a:pt x="3574029" y="4851158"/>
                </a:lnTo>
                <a:close/>
                <a:moveTo>
                  <a:pt x="3281219" y="4489794"/>
                </a:moveTo>
                <a:lnTo>
                  <a:pt x="3339391" y="4489794"/>
                </a:lnTo>
                <a:lnTo>
                  <a:pt x="3460667" y="4731114"/>
                </a:lnTo>
                <a:lnTo>
                  <a:pt x="3460667" y="4489794"/>
                </a:lnTo>
                <a:lnTo>
                  <a:pt x="3516375" y="4489794"/>
                </a:lnTo>
                <a:lnTo>
                  <a:pt x="3516375" y="4851158"/>
                </a:lnTo>
                <a:lnTo>
                  <a:pt x="3456231" y="4851158"/>
                </a:lnTo>
                <a:lnTo>
                  <a:pt x="3336927" y="4615507"/>
                </a:lnTo>
                <a:lnTo>
                  <a:pt x="3336927" y="4851158"/>
                </a:lnTo>
                <a:lnTo>
                  <a:pt x="3281219" y="4851158"/>
                </a:lnTo>
                <a:close/>
                <a:moveTo>
                  <a:pt x="2985451" y="4489794"/>
                </a:moveTo>
                <a:lnTo>
                  <a:pt x="3111409" y="4489794"/>
                </a:lnTo>
                <a:cubicBezTo>
                  <a:pt x="3143619" y="4489794"/>
                  <a:pt x="3166625" y="4493040"/>
                  <a:pt x="3180429" y="4499531"/>
                </a:cubicBezTo>
                <a:cubicBezTo>
                  <a:pt x="3194233" y="4506022"/>
                  <a:pt x="3205571" y="4517279"/>
                  <a:pt x="3214445" y="4533301"/>
                </a:cubicBezTo>
                <a:cubicBezTo>
                  <a:pt x="3223319" y="4549323"/>
                  <a:pt x="3227757" y="4568509"/>
                  <a:pt x="3227757" y="4590858"/>
                </a:cubicBezTo>
                <a:cubicBezTo>
                  <a:pt x="3227757" y="4619123"/>
                  <a:pt x="3220977" y="4641882"/>
                  <a:pt x="3207421" y="4659137"/>
                </a:cubicBezTo>
                <a:cubicBezTo>
                  <a:pt x="3193863" y="4676392"/>
                  <a:pt x="3174595" y="4687238"/>
                  <a:pt x="3149617" y="4691675"/>
                </a:cubicBezTo>
                <a:cubicBezTo>
                  <a:pt x="3162435" y="4700877"/>
                  <a:pt x="3173035" y="4710943"/>
                  <a:pt x="3181415" y="4721871"/>
                </a:cubicBezTo>
                <a:cubicBezTo>
                  <a:pt x="3189795" y="4732799"/>
                  <a:pt x="3201217" y="4752395"/>
                  <a:pt x="3215679" y="4780660"/>
                </a:cubicBezTo>
                <a:lnTo>
                  <a:pt x="3251667" y="4851158"/>
                </a:lnTo>
                <a:lnTo>
                  <a:pt x="3180295" y="4851158"/>
                </a:lnTo>
                <a:lnTo>
                  <a:pt x="3136999" y="4772526"/>
                </a:lnTo>
                <a:cubicBezTo>
                  <a:pt x="3121419" y="4744096"/>
                  <a:pt x="3110835" y="4726308"/>
                  <a:pt x="3105247" y="4719159"/>
                </a:cubicBezTo>
                <a:cubicBezTo>
                  <a:pt x="3099659" y="4712011"/>
                  <a:pt x="3093745" y="4707081"/>
                  <a:pt x="3087499" y="4704369"/>
                </a:cubicBezTo>
                <a:cubicBezTo>
                  <a:pt x="3081255" y="4701658"/>
                  <a:pt x="3071231" y="4700302"/>
                  <a:pt x="3057427" y="4700302"/>
                </a:cubicBezTo>
                <a:lnTo>
                  <a:pt x="3045103" y="4700302"/>
                </a:lnTo>
                <a:lnTo>
                  <a:pt x="3045103" y="4851158"/>
                </a:lnTo>
                <a:lnTo>
                  <a:pt x="2985451" y="4851158"/>
                </a:lnTo>
                <a:close/>
                <a:moveTo>
                  <a:pt x="2775243" y="4489794"/>
                </a:moveTo>
                <a:lnTo>
                  <a:pt x="2838605" y="4489794"/>
                </a:lnTo>
                <a:lnTo>
                  <a:pt x="2957377" y="4851158"/>
                </a:lnTo>
                <a:lnTo>
                  <a:pt x="2892522" y="4851158"/>
                </a:lnTo>
                <a:lnTo>
                  <a:pt x="2866570" y="4769321"/>
                </a:lnTo>
                <a:lnTo>
                  <a:pt x="2747952" y="4769321"/>
                </a:lnTo>
                <a:lnTo>
                  <a:pt x="2723452" y="4851158"/>
                </a:lnTo>
                <a:lnTo>
                  <a:pt x="2659856" y="4851158"/>
                </a:lnTo>
                <a:close/>
                <a:moveTo>
                  <a:pt x="2413950" y="4489794"/>
                </a:moveTo>
                <a:lnTo>
                  <a:pt x="2633825" y="4489794"/>
                </a:lnTo>
                <a:lnTo>
                  <a:pt x="2633825" y="4550925"/>
                </a:lnTo>
                <a:lnTo>
                  <a:pt x="2473602" y="4550925"/>
                </a:lnTo>
                <a:lnTo>
                  <a:pt x="2473602" y="4631037"/>
                </a:lnTo>
                <a:lnTo>
                  <a:pt x="2622486" y="4631037"/>
                </a:lnTo>
                <a:lnTo>
                  <a:pt x="2622486" y="4691921"/>
                </a:lnTo>
                <a:lnTo>
                  <a:pt x="2473602" y="4691921"/>
                </a:lnTo>
                <a:lnTo>
                  <a:pt x="2473602" y="4790027"/>
                </a:lnTo>
                <a:lnTo>
                  <a:pt x="2639248" y="4790027"/>
                </a:lnTo>
                <a:lnTo>
                  <a:pt x="2639248" y="4851158"/>
                </a:lnTo>
                <a:lnTo>
                  <a:pt x="2413950" y="4851158"/>
                </a:lnTo>
                <a:close/>
                <a:moveTo>
                  <a:pt x="4122381" y="4483632"/>
                </a:moveTo>
                <a:cubicBezTo>
                  <a:pt x="4157711" y="4483632"/>
                  <a:pt x="4186019" y="4492629"/>
                  <a:pt x="4207299" y="4510623"/>
                </a:cubicBezTo>
                <a:cubicBezTo>
                  <a:pt x="4228579" y="4528617"/>
                  <a:pt x="4242259" y="4555033"/>
                  <a:pt x="4248341" y="4589872"/>
                </a:cubicBezTo>
                <a:lnTo>
                  <a:pt x="4189181" y="4603429"/>
                </a:lnTo>
                <a:cubicBezTo>
                  <a:pt x="4184745" y="4584860"/>
                  <a:pt x="4176611" y="4570645"/>
                  <a:pt x="4164779" y="4560785"/>
                </a:cubicBezTo>
                <a:cubicBezTo>
                  <a:pt x="4152947" y="4550925"/>
                  <a:pt x="4138813" y="4545995"/>
                  <a:pt x="4122381" y="4545995"/>
                </a:cubicBezTo>
                <a:cubicBezTo>
                  <a:pt x="4096909" y="4545995"/>
                  <a:pt x="4076287" y="4555896"/>
                  <a:pt x="4060511" y="4575698"/>
                </a:cubicBezTo>
                <a:cubicBezTo>
                  <a:pt x="4044735" y="4595500"/>
                  <a:pt x="4036847" y="4625696"/>
                  <a:pt x="4036847" y="4666286"/>
                </a:cubicBezTo>
                <a:cubicBezTo>
                  <a:pt x="4036847" y="4709833"/>
                  <a:pt x="4045391" y="4742946"/>
                  <a:pt x="4062483" y="4765624"/>
                </a:cubicBezTo>
                <a:cubicBezTo>
                  <a:pt x="4077107" y="4785179"/>
                  <a:pt x="4096909" y="4794957"/>
                  <a:pt x="4121887" y="4794957"/>
                </a:cubicBezTo>
                <a:cubicBezTo>
                  <a:pt x="4133555" y="4794957"/>
                  <a:pt x="4145675" y="4792213"/>
                  <a:pt x="4158247" y="4786726"/>
                </a:cubicBezTo>
                <a:cubicBezTo>
                  <a:pt x="4170817" y="4781239"/>
                  <a:pt x="4182033" y="4773745"/>
                  <a:pt x="4191893" y="4764245"/>
                </a:cubicBezTo>
                <a:lnTo>
                  <a:pt x="4191893" y="4718543"/>
                </a:lnTo>
                <a:lnTo>
                  <a:pt x="4123367" y="4718543"/>
                </a:lnTo>
                <a:lnTo>
                  <a:pt x="4123367" y="4657412"/>
                </a:lnTo>
                <a:lnTo>
                  <a:pt x="4252285" y="4657412"/>
                </a:lnTo>
                <a:lnTo>
                  <a:pt x="4252285" y="4801366"/>
                </a:lnTo>
                <a:cubicBezTo>
                  <a:pt x="4239303" y="4816648"/>
                  <a:pt x="4220897" y="4829795"/>
                  <a:pt x="4197069" y="4840805"/>
                </a:cubicBezTo>
                <a:cubicBezTo>
                  <a:pt x="4173241" y="4851815"/>
                  <a:pt x="4149331" y="4857320"/>
                  <a:pt x="4125339" y="4857320"/>
                </a:cubicBezTo>
                <a:cubicBezTo>
                  <a:pt x="4096087" y="4857320"/>
                  <a:pt x="4070287" y="4850131"/>
                  <a:pt x="4047939" y="4835752"/>
                </a:cubicBezTo>
                <a:cubicBezTo>
                  <a:pt x="4025591" y="4821373"/>
                  <a:pt x="4007883" y="4799846"/>
                  <a:pt x="3994819" y="4771170"/>
                </a:cubicBezTo>
                <a:cubicBezTo>
                  <a:pt x="3981755" y="4742494"/>
                  <a:pt x="3975223" y="4708765"/>
                  <a:pt x="3975223" y="4669983"/>
                </a:cubicBezTo>
                <a:cubicBezTo>
                  <a:pt x="3975223" y="4630215"/>
                  <a:pt x="3981837" y="4596198"/>
                  <a:pt x="3995065" y="4567933"/>
                </a:cubicBezTo>
                <a:cubicBezTo>
                  <a:pt x="4008293" y="4539669"/>
                  <a:pt x="4025467" y="4518552"/>
                  <a:pt x="4046583" y="4504584"/>
                </a:cubicBezTo>
                <a:cubicBezTo>
                  <a:pt x="4067699" y="4490616"/>
                  <a:pt x="4092965" y="4483632"/>
                  <a:pt x="4122381" y="4483632"/>
                </a:cubicBezTo>
                <a:close/>
                <a:moveTo>
                  <a:pt x="5415569" y="4180914"/>
                </a:moveTo>
                <a:lnTo>
                  <a:pt x="5411861" y="4190407"/>
                </a:lnTo>
                <a:lnTo>
                  <a:pt x="5411867" y="4190394"/>
                </a:lnTo>
                <a:close/>
                <a:moveTo>
                  <a:pt x="5416445" y="4178669"/>
                </a:moveTo>
                <a:lnTo>
                  <a:pt x="5416443" y="4178671"/>
                </a:lnTo>
                <a:lnTo>
                  <a:pt x="5417353" y="4179147"/>
                </a:lnTo>
                <a:lnTo>
                  <a:pt x="5417353" y="4179146"/>
                </a:lnTo>
                <a:close/>
                <a:moveTo>
                  <a:pt x="3777949" y="3964496"/>
                </a:moveTo>
                <a:lnTo>
                  <a:pt x="3737803" y="4098590"/>
                </a:lnTo>
                <a:lnTo>
                  <a:pt x="3818859" y="4098590"/>
                </a:lnTo>
                <a:close/>
                <a:moveTo>
                  <a:pt x="1949727" y="3941325"/>
                </a:moveTo>
                <a:lnTo>
                  <a:pt x="1949727" y="4033022"/>
                </a:lnTo>
                <a:lnTo>
                  <a:pt x="1994097" y="4033022"/>
                </a:lnTo>
                <a:cubicBezTo>
                  <a:pt x="2021211" y="4033022"/>
                  <a:pt x="2038466" y="4031831"/>
                  <a:pt x="2045861" y="4029448"/>
                </a:cubicBezTo>
                <a:cubicBezTo>
                  <a:pt x="2053256" y="4027065"/>
                  <a:pt x="2059254" y="4022258"/>
                  <a:pt x="2063855" y="4015028"/>
                </a:cubicBezTo>
                <a:cubicBezTo>
                  <a:pt x="2068457" y="4007797"/>
                  <a:pt x="2070757" y="3998184"/>
                  <a:pt x="2070757" y="3986188"/>
                </a:cubicBezTo>
                <a:cubicBezTo>
                  <a:pt x="2070757" y="3974685"/>
                  <a:pt x="2068457" y="3965441"/>
                  <a:pt x="2063855" y="3958457"/>
                </a:cubicBezTo>
                <a:cubicBezTo>
                  <a:pt x="2059254" y="3951473"/>
                  <a:pt x="2053009" y="3946666"/>
                  <a:pt x="2045121" y="3944037"/>
                </a:cubicBezTo>
                <a:cubicBezTo>
                  <a:pt x="2039534" y="3942229"/>
                  <a:pt x="2023348" y="3941325"/>
                  <a:pt x="1996562" y="3941325"/>
                </a:cubicBezTo>
                <a:close/>
                <a:moveTo>
                  <a:pt x="3012427" y="3936395"/>
                </a:moveTo>
                <a:cubicBezTo>
                  <a:pt x="2988071" y="3936395"/>
                  <a:pt x="2968239" y="3946502"/>
                  <a:pt x="2952933" y="3966715"/>
                </a:cubicBezTo>
                <a:cubicBezTo>
                  <a:pt x="2937627" y="3986927"/>
                  <a:pt x="2929974" y="4018232"/>
                  <a:pt x="2929974" y="4060630"/>
                </a:cubicBezTo>
                <a:cubicBezTo>
                  <a:pt x="2929974" y="4102206"/>
                  <a:pt x="2937874" y="4133387"/>
                  <a:pt x="2953673" y="4154175"/>
                </a:cubicBezTo>
                <a:cubicBezTo>
                  <a:pt x="2969471" y="4174963"/>
                  <a:pt x="2989057" y="4185357"/>
                  <a:pt x="3012427" y="4185357"/>
                </a:cubicBezTo>
                <a:cubicBezTo>
                  <a:pt x="3035963" y="4185357"/>
                  <a:pt x="3055465" y="4175045"/>
                  <a:pt x="3070935" y="4154422"/>
                </a:cubicBezTo>
                <a:cubicBezTo>
                  <a:pt x="3086407" y="4133798"/>
                  <a:pt x="3094141" y="4102123"/>
                  <a:pt x="3094141" y="4059397"/>
                </a:cubicBezTo>
                <a:cubicBezTo>
                  <a:pt x="3094141" y="4017493"/>
                  <a:pt x="3086611" y="3986516"/>
                  <a:pt x="3071551" y="3966468"/>
                </a:cubicBezTo>
                <a:cubicBezTo>
                  <a:pt x="3056493" y="3946420"/>
                  <a:pt x="3036785" y="3936395"/>
                  <a:pt x="3012427" y="3936395"/>
                </a:cubicBezTo>
                <a:close/>
                <a:moveTo>
                  <a:pt x="2317103" y="3936395"/>
                </a:moveTo>
                <a:cubicBezTo>
                  <a:pt x="2292746" y="3936395"/>
                  <a:pt x="2272914" y="3946502"/>
                  <a:pt x="2257608" y="3966715"/>
                </a:cubicBezTo>
                <a:cubicBezTo>
                  <a:pt x="2242302" y="3986927"/>
                  <a:pt x="2234649" y="4018232"/>
                  <a:pt x="2234649" y="4060630"/>
                </a:cubicBezTo>
                <a:cubicBezTo>
                  <a:pt x="2234649" y="4102206"/>
                  <a:pt x="2242549" y="4133387"/>
                  <a:pt x="2258348" y="4154175"/>
                </a:cubicBezTo>
                <a:cubicBezTo>
                  <a:pt x="2274147" y="4174963"/>
                  <a:pt x="2293732" y="4185357"/>
                  <a:pt x="2317103" y="4185357"/>
                </a:cubicBezTo>
                <a:cubicBezTo>
                  <a:pt x="2340638" y="4185357"/>
                  <a:pt x="2360141" y="4175045"/>
                  <a:pt x="2375611" y="4154422"/>
                </a:cubicBezTo>
                <a:cubicBezTo>
                  <a:pt x="2391081" y="4133798"/>
                  <a:pt x="2398816" y="4102123"/>
                  <a:pt x="2398816" y="4059397"/>
                </a:cubicBezTo>
                <a:cubicBezTo>
                  <a:pt x="2398816" y="4017493"/>
                  <a:pt x="2391287" y="3986516"/>
                  <a:pt x="2376227" y="3966468"/>
                </a:cubicBezTo>
                <a:cubicBezTo>
                  <a:pt x="2361168" y="3946420"/>
                  <a:pt x="2341459" y="3936395"/>
                  <a:pt x="2317103" y="3936395"/>
                </a:cubicBezTo>
                <a:close/>
                <a:moveTo>
                  <a:pt x="4957125" y="3880194"/>
                </a:moveTo>
                <a:lnTo>
                  <a:pt x="5176999" y="3880194"/>
                </a:lnTo>
                <a:lnTo>
                  <a:pt x="5176999" y="3941325"/>
                </a:lnTo>
                <a:lnTo>
                  <a:pt x="5016777" y="3941325"/>
                </a:lnTo>
                <a:lnTo>
                  <a:pt x="5016777" y="4021437"/>
                </a:lnTo>
                <a:lnTo>
                  <a:pt x="5165661" y="4021437"/>
                </a:lnTo>
                <a:lnTo>
                  <a:pt x="5165661" y="4082321"/>
                </a:lnTo>
                <a:lnTo>
                  <a:pt x="5016777" y="4082321"/>
                </a:lnTo>
                <a:lnTo>
                  <a:pt x="5016777" y="4180427"/>
                </a:lnTo>
                <a:lnTo>
                  <a:pt x="5182423" y="4180427"/>
                </a:lnTo>
                <a:lnTo>
                  <a:pt x="5182423" y="4241558"/>
                </a:lnTo>
                <a:lnTo>
                  <a:pt x="4957125" y="4241558"/>
                </a:lnTo>
                <a:close/>
                <a:moveTo>
                  <a:pt x="4662343" y="3880194"/>
                </a:moveTo>
                <a:lnTo>
                  <a:pt x="4720517" y="3880194"/>
                </a:lnTo>
                <a:lnTo>
                  <a:pt x="4841793" y="4121514"/>
                </a:lnTo>
                <a:lnTo>
                  <a:pt x="4841793" y="3880194"/>
                </a:lnTo>
                <a:lnTo>
                  <a:pt x="4897501" y="3880194"/>
                </a:lnTo>
                <a:lnTo>
                  <a:pt x="4897501" y="4241558"/>
                </a:lnTo>
                <a:lnTo>
                  <a:pt x="4837355" y="4241558"/>
                </a:lnTo>
                <a:lnTo>
                  <a:pt x="4718051" y="4005907"/>
                </a:lnTo>
                <a:lnTo>
                  <a:pt x="4718051" y="4241558"/>
                </a:lnTo>
                <a:lnTo>
                  <a:pt x="4662343" y="4241558"/>
                </a:lnTo>
                <a:close/>
                <a:moveTo>
                  <a:pt x="4545579" y="3880194"/>
                </a:moveTo>
                <a:lnTo>
                  <a:pt x="4605231" y="3880194"/>
                </a:lnTo>
                <a:lnTo>
                  <a:pt x="4605231" y="4241558"/>
                </a:lnTo>
                <a:lnTo>
                  <a:pt x="4545579" y="4241558"/>
                </a:lnTo>
                <a:close/>
                <a:moveTo>
                  <a:pt x="4252275" y="3880194"/>
                </a:moveTo>
                <a:lnTo>
                  <a:pt x="4311927" y="3880194"/>
                </a:lnTo>
                <a:lnTo>
                  <a:pt x="4311927" y="4022423"/>
                </a:lnTo>
                <a:lnTo>
                  <a:pt x="4429507" y="4022423"/>
                </a:lnTo>
                <a:lnTo>
                  <a:pt x="4429507" y="3880194"/>
                </a:lnTo>
                <a:lnTo>
                  <a:pt x="4489159" y="3880194"/>
                </a:lnTo>
                <a:lnTo>
                  <a:pt x="4489159" y="4241558"/>
                </a:lnTo>
                <a:lnTo>
                  <a:pt x="4429507" y="4241558"/>
                </a:lnTo>
                <a:lnTo>
                  <a:pt x="4429507" y="4083554"/>
                </a:lnTo>
                <a:lnTo>
                  <a:pt x="4311927" y="4083554"/>
                </a:lnTo>
                <a:lnTo>
                  <a:pt x="4311927" y="4241558"/>
                </a:lnTo>
                <a:lnTo>
                  <a:pt x="4252275" y="4241558"/>
                </a:lnTo>
                <a:close/>
                <a:moveTo>
                  <a:pt x="3746793" y="3880194"/>
                </a:moveTo>
                <a:lnTo>
                  <a:pt x="3810155" y="3880194"/>
                </a:lnTo>
                <a:lnTo>
                  <a:pt x="3928927" y="4241558"/>
                </a:lnTo>
                <a:lnTo>
                  <a:pt x="3864071" y="4241558"/>
                </a:lnTo>
                <a:lnTo>
                  <a:pt x="3838121" y="4159721"/>
                </a:lnTo>
                <a:lnTo>
                  <a:pt x="3719501" y="4159721"/>
                </a:lnTo>
                <a:lnTo>
                  <a:pt x="3695003" y="4241558"/>
                </a:lnTo>
                <a:lnTo>
                  <a:pt x="3631407" y="4241558"/>
                </a:lnTo>
                <a:close/>
                <a:moveTo>
                  <a:pt x="3317839" y="3880194"/>
                </a:moveTo>
                <a:lnTo>
                  <a:pt x="3407303" y="3880194"/>
                </a:lnTo>
                <a:lnTo>
                  <a:pt x="3461177" y="4126937"/>
                </a:lnTo>
                <a:lnTo>
                  <a:pt x="3514627" y="3880194"/>
                </a:lnTo>
                <a:lnTo>
                  <a:pt x="3604515" y="3880194"/>
                </a:lnTo>
                <a:lnTo>
                  <a:pt x="3604515" y="4241558"/>
                </a:lnTo>
                <a:lnTo>
                  <a:pt x="3548807" y="4241558"/>
                </a:lnTo>
                <a:lnTo>
                  <a:pt x="3548807" y="3956855"/>
                </a:lnTo>
                <a:lnTo>
                  <a:pt x="3489735" y="4241558"/>
                </a:lnTo>
                <a:lnTo>
                  <a:pt x="3432179" y="4241558"/>
                </a:lnTo>
                <a:lnTo>
                  <a:pt x="3373547" y="3956855"/>
                </a:lnTo>
                <a:lnTo>
                  <a:pt x="3373547" y="4241558"/>
                </a:lnTo>
                <a:lnTo>
                  <a:pt x="3317839" y="4241558"/>
                </a:lnTo>
                <a:close/>
                <a:moveTo>
                  <a:pt x="2611580" y="3880194"/>
                </a:moveTo>
                <a:lnTo>
                  <a:pt x="2846984" y="3880194"/>
                </a:lnTo>
                <a:lnTo>
                  <a:pt x="2846984" y="3941325"/>
                </a:lnTo>
                <a:lnTo>
                  <a:pt x="2759231" y="3941325"/>
                </a:lnTo>
                <a:lnTo>
                  <a:pt x="2759231" y="4241558"/>
                </a:lnTo>
                <a:lnTo>
                  <a:pt x="2699579" y="4241558"/>
                </a:lnTo>
                <a:lnTo>
                  <a:pt x="2699579" y="3941325"/>
                </a:lnTo>
                <a:lnTo>
                  <a:pt x="2611580" y="3941325"/>
                </a:lnTo>
                <a:close/>
                <a:moveTo>
                  <a:pt x="1890075" y="3880194"/>
                </a:moveTo>
                <a:lnTo>
                  <a:pt x="2016035" y="3880194"/>
                </a:lnTo>
                <a:cubicBezTo>
                  <a:pt x="2048244" y="3880194"/>
                  <a:pt x="2071250" y="3883440"/>
                  <a:pt x="2085054" y="3889931"/>
                </a:cubicBezTo>
                <a:cubicBezTo>
                  <a:pt x="2098858" y="3896422"/>
                  <a:pt x="2110197" y="3907679"/>
                  <a:pt x="2119071" y="3923701"/>
                </a:cubicBezTo>
                <a:cubicBezTo>
                  <a:pt x="2127944" y="3939723"/>
                  <a:pt x="2132381" y="3958909"/>
                  <a:pt x="2132381" y="3981258"/>
                </a:cubicBezTo>
                <a:cubicBezTo>
                  <a:pt x="2132381" y="4009523"/>
                  <a:pt x="2125603" y="4032283"/>
                  <a:pt x="2112045" y="4049537"/>
                </a:cubicBezTo>
                <a:cubicBezTo>
                  <a:pt x="2098488" y="4066792"/>
                  <a:pt x="2079220" y="4077638"/>
                  <a:pt x="2054242" y="4082075"/>
                </a:cubicBezTo>
                <a:cubicBezTo>
                  <a:pt x="2067060" y="4091277"/>
                  <a:pt x="2077659" y="4101343"/>
                  <a:pt x="2086040" y="4112271"/>
                </a:cubicBezTo>
                <a:cubicBezTo>
                  <a:pt x="2094421" y="4123199"/>
                  <a:pt x="2105842" y="4142795"/>
                  <a:pt x="2120303" y="4171060"/>
                </a:cubicBezTo>
                <a:lnTo>
                  <a:pt x="2156291" y="4241558"/>
                </a:lnTo>
                <a:lnTo>
                  <a:pt x="2084919" y="4241558"/>
                </a:lnTo>
                <a:lnTo>
                  <a:pt x="2041624" y="4162926"/>
                </a:lnTo>
                <a:cubicBezTo>
                  <a:pt x="2026044" y="4134497"/>
                  <a:pt x="2015460" y="4116708"/>
                  <a:pt x="2009873" y="4109559"/>
                </a:cubicBezTo>
                <a:cubicBezTo>
                  <a:pt x="2004285" y="4102411"/>
                  <a:pt x="1998369" y="4097481"/>
                  <a:pt x="1992125" y="4094770"/>
                </a:cubicBezTo>
                <a:cubicBezTo>
                  <a:pt x="1985880" y="4092058"/>
                  <a:pt x="1975856" y="4090702"/>
                  <a:pt x="1962052" y="4090702"/>
                </a:cubicBezTo>
                <a:lnTo>
                  <a:pt x="1949727" y="4090702"/>
                </a:lnTo>
                <a:lnTo>
                  <a:pt x="1949727" y="4241558"/>
                </a:lnTo>
                <a:lnTo>
                  <a:pt x="1890075" y="4241558"/>
                </a:lnTo>
                <a:close/>
                <a:moveTo>
                  <a:pt x="1611455" y="3880194"/>
                </a:moveTo>
                <a:lnTo>
                  <a:pt x="1846859" y="3880194"/>
                </a:lnTo>
                <a:lnTo>
                  <a:pt x="1846859" y="3941325"/>
                </a:lnTo>
                <a:lnTo>
                  <a:pt x="1759106" y="3941325"/>
                </a:lnTo>
                <a:lnTo>
                  <a:pt x="1759106" y="4241558"/>
                </a:lnTo>
                <a:lnTo>
                  <a:pt x="1699454" y="4241558"/>
                </a:lnTo>
                <a:lnTo>
                  <a:pt x="1699454" y="3941325"/>
                </a:lnTo>
                <a:lnTo>
                  <a:pt x="1611455" y="3941325"/>
                </a:lnTo>
                <a:close/>
                <a:moveTo>
                  <a:pt x="1338118" y="3880194"/>
                </a:moveTo>
                <a:lnTo>
                  <a:pt x="1396291" y="3880194"/>
                </a:lnTo>
                <a:lnTo>
                  <a:pt x="1517568" y="4121514"/>
                </a:lnTo>
                <a:lnTo>
                  <a:pt x="1517568" y="3880194"/>
                </a:lnTo>
                <a:lnTo>
                  <a:pt x="1573276" y="3880194"/>
                </a:lnTo>
                <a:lnTo>
                  <a:pt x="1573276" y="4241558"/>
                </a:lnTo>
                <a:lnTo>
                  <a:pt x="1513131" y="4241558"/>
                </a:lnTo>
                <a:lnTo>
                  <a:pt x="1393826" y="4005907"/>
                </a:lnTo>
                <a:lnTo>
                  <a:pt x="1393826" y="4241558"/>
                </a:lnTo>
                <a:lnTo>
                  <a:pt x="1338118" y="4241558"/>
                </a:lnTo>
                <a:close/>
                <a:moveTo>
                  <a:pt x="1221353" y="3880194"/>
                </a:moveTo>
                <a:lnTo>
                  <a:pt x="1281005" y="3880194"/>
                </a:lnTo>
                <a:lnTo>
                  <a:pt x="1281005" y="4241558"/>
                </a:lnTo>
                <a:lnTo>
                  <a:pt x="1221353" y="4241558"/>
                </a:lnTo>
                <a:close/>
                <a:moveTo>
                  <a:pt x="4085559" y="3874032"/>
                </a:moveTo>
                <a:cubicBezTo>
                  <a:pt x="4118785" y="3874032"/>
                  <a:pt x="4146583" y="3885371"/>
                  <a:pt x="4168953" y="3908048"/>
                </a:cubicBezTo>
                <a:cubicBezTo>
                  <a:pt x="4184907" y="3924153"/>
                  <a:pt x="4196587" y="3948063"/>
                  <a:pt x="4203989" y="3979779"/>
                </a:cubicBezTo>
                <a:lnTo>
                  <a:pt x="4144831" y="3997034"/>
                </a:lnTo>
                <a:cubicBezTo>
                  <a:pt x="4141043" y="3977478"/>
                  <a:pt x="4133511" y="3962483"/>
                  <a:pt x="4122235" y="3952048"/>
                </a:cubicBezTo>
                <a:cubicBezTo>
                  <a:pt x="4110959" y="3941613"/>
                  <a:pt x="4097667" y="3936395"/>
                  <a:pt x="4082355" y="3936395"/>
                </a:cubicBezTo>
                <a:cubicBezTo>
                  <a:pt x="4060459" y="3936395"/>
                  <a:pt x="4042595" y="3945927"/>
                  <a:pt x="4028767" y="3964989"/>
                </a:cubicBezTo>
                <a:cubicBezTo>
                  <a:pt x="4014939" y="3984051"/>
                  <a:pt x="4008025" y="4015521"/>
                  <a:pt x="4008025" y="4059397"/>
                </a:cubicBezTo>
                <a:cubicBezTo>
                  <a:pt x="4008025" y="4104917"/>
                  <a:pt x="4014763" y="4137290"/>
                  <a:pt x="4028237" y="4156517"/>
                </a:cubicBezTo>
                <a:cubicBezTo>
                  <a:pt x="4041713" y="4175744"/>
                  <a:pt x="4059215" y="4185357"/>
                  <a:pt x="4080741" y="4185357"/>
                </a:cubicBezTo>
                <a:cubicBezTo>
                  <a:pt x="4096517" y="4185357"/>
                  <a:pt x="4110157" y="4179236"/>
                  <a:pt x="4121659" y="4166993"/>
                </a:cubicBezTo>
                <a:cubicBezTo>
                  <a:pt x="4133163" y="4154750"/>
                  <a:pt x="4141461" y="4135318"/>
                  <a:pt x="4146555" y="4108697"/>
                </a:cubicBezTo>
                <a:lnTo>
                  <a:pt x="4204483" y="4131128"/>
                </a:lnTo>
                <a:cubicBezTo>
                  <a:pt x="4195445" y="4171553"/>
                  <a:pt x="4180407" y="4201092"/>
                  <a:pt x="4159375" y="4219743"/>
                </a:cubicBezTo>
                <a:cubicBezTo>
                  <a:pt x="4138339" y="4238395"/>
                  <a:pt x="4112457" y="4247721"/>
                  <a:pt x="4081727" y="4247721"/>
                </a:cubicBezTo>
                <a:cubicBezTo>
                  <a:pt x="4043109" y="4247721"/>
                  <a:pt x="4011805" y="4232849"/>
                  <a:pt x="3987813" y="4203105"/>
                </a:cubicBezTo>
                <a:cubicBezTo>
                  <a:pt x="3960205" y="4168760"/>
                  <a:pt x="3946401" y="4122418"/>
                  <a:pt x="3946401" y="4064081"/>
                </a:cubicBezTo>
                <a:cubicBezTo>
                  <a:pt x="3946401" y="4002457"/>
                  <a:pt x="3960299" y="3954225"/>
                  <a:pt x="3988097" y="3919387"/>
                </a:cubicBezTo>
                <a:cubicBezTo>
                  <a:pt x="4012277" y="3889150"/>
                  <a:pt x="4044765" y="3874032"/>
                  <a:pt x="4085559" y="3874032"/>
                </a:cubicBezTo>
                <a:close/>
                <a:moveTo>
                  <a:pt x="3012057" y="3874032"/>
                </a:moveTo>
                <a:cubicBezTo>
                  <a:pt x="3054455" y="3874032"/>
                  <a:pt x="3089005" y="3890218"/>
                  <a:pt x="3115709" y="3922592"/>
                </a:cubicBezTo>
                <a:cubicBezTo>
                  <a:pt x="3142413" y="3954965"/>
                  <a:pt x="3155765" y="4001060"/>
                  <a:pt x="3155765" y="4060876"/>
                </a:cubicBezTo>
                <a:cubicBezTo>
                  <a:pt x="3155765" y="4121350"/>
                  <a:pt x="3141633" y="4168595"/>
                  <a:pt x="3113367" y="4202612"/>
                </a:cubicBezTo>
                <a:cubicBezTo>
                  <a:pt x="3088553" y="4232684"/>
                  <a:pt x="3054867" y="4247721"/>
                  <a:pt x="3012305" y="4247721"/>
                </a:cubicBezTo>
                <a:cubicBezTo>
                  <a:pt x="2969414" y="4247721"/>
                  <a:pt x="2935562" y="4232849"/>
                  <a:pt x="2910748" y="4203105"/>
                </a:cubicBezTo>
                <a:cubicBezTo>
                  <a:pt x="2882483" y="4169088"/>
                  <a:pt x="2868350" y="4122418"/>
                  <a:pt x="2868350" y="4063095"/>
                </a:cubicBezTo>
                <a:cubicBezTo>
                  <a:pt x="2868350" y="4020040"/>
                  <a:pt x="2874718" y="3984586"/>
                  <a:pt x="2887454" y="3956731"/>
                </a:cubicBezTo>
                <a:cubicBezTo>
                  <a:pt x="2900189" y="3928877"/>
                  <a:pt x="2916828" y="3908131"/>
                  <a:pt x="2937369" y="3894491"/>
                </a:cubicBezTo>
                <a:cubicBezTo>
                  <a:pt x="2957911" y="3880852"/>
                  <a:pt x="2982807" y="3874032"/>
                  <a:pt x="3012057" y="3874032"/>
                </a:cubicBezTo>
                <a:close/>
                <a:moveTo>
                  <a:pt x="2316733" y="3874032"/>
                </a:moveTo>
                <a:cubicBezTo>
                  <a:pt x="2359130" y="3874032"/>
                  <a:pt x="2393681" y="3890218"/>
                  <a:pt x="2420385" y="3922592"/>
                </a:cubicBezTo>
                <a:cubicBezTo>
                  <a:pt x="2447089" y="3954965"/>
                  <a:pt x="2460440" y="4001060"/>
                  <a:pt x="2460440" y="4060876"/>
                </a:cubicBezTo>
                <a:cubicBezTo>
                  <a:pt x="2460440" y="4121350"/>
                  <a:pt x="2446308" y="4168595"/>
                  <a:pt x="2418043" y="4202612"/>
                </a:cubicBezTo>
                <a:cubicBezTo>
                  <a:pt x="2393229" y="4232684"/>
                  <a:pt x="2359541" y="4247721"/>
                  <a:pt x="2316979" y="4247721"/>
                </a:cubicBezTo>
                <a:cubicBezTo>
                  <a:pt x="2274089" y="4247721"/>
                  <a:pt x="2240237" y="4232849"/>
                  <a:pt x="2215423" y="4203105"/>
                </a:cubicBezTo>
                <a:cubicBezTo>
                  <a:pt x="2187158" y="4169088"/>
                  <a:pt x="2173025" y="4122418"/>
                  <a:pt x="2173025" y="4063095"/>
                </a:cubicBezTo>
                <a:cubicBezTo>
                  <a:pt x="2173025" y="4020040"/>
                  <a:pt x="2179393" y="3984586"/>
                  <a:pt x="2192129" y="3956731"/>
                </a:cubicBezTo>
                <a:cubicBezTo>
                  <a:pt x="2204864" y="3928877"/>
                  <a:pt x="2221503" y="3908131"/>
                  <a:pt x="2242044" y="3894491"/>
                </a:cubicBezTo>
                <a:cubicBezTo>
                  <a:pt x="2262586" y="3880852"/>
                  <a:pt x="2287482" y="3874032"/>
                  <a:pt x="2316733" y="3874032"/>
                </a:cubicBezTo>
                <a:close/>
                <a:moveTo>
                  <a:pt x="3868781" y="2283478"/>
                </a:moveTo>
                <a:lnTo>
                  <a:pt x="4533707" y="2283478"/>
                </a:lnTo>
                <a:lnTo>
                  <a:pt x="4533707" y="2403285"/>
                </a:lnTo>
                <a:cubicBezTo>
                  <a:pt x="4434439" y="2532219"/>
                  <a:pt x="4347151" y="2700091"/>
                  <a:pt x="4271845" y="2906900"/>
                </a:cubicBezTo>
                <a:cubicBezTo>
                  <a:pt x="4196539" y="3113709"/>
                  <a:pt x="4153179" y="3318664"/>
                  <a:pt x="4141769" y="3521765"/>
                </a:cubicBezTo>
                <a:lnTo>
                  <a:pt x="4012549" y="3521765"/>
                </a:lnTo>
                <a:cubicBezTo>
                  <a:pt x="4014261" y="3416792"/>
                  <a:pt x="4030911" y="3294418"/>
                  <a:pt x="4062497" y="3154643"/>
                </a:cubicBezTo>
                <a:cubicBezTo>
                  <a:pt x="4094085" y="3014869"/>
                  <a:pt x="4137481" y="2881655"/>
                  <a:pt x="4192687" y="2755003"/>
                </a:cubicBezTo>
                <a:cubicBezTo>
                  <a:pt x="4247893" y="2628350"/>
                  <a:pt x="4307367" y="2520524"/>
                  <a:pt x="4371113" y="2431525"/>
                </a:cubicBezTo>
                <a:lnTo>
                  <a:pt x="3868781" y="2431525"/>
                </a:lnTo>
                <a:close/>
                <a:moveTo>
                  <a:pt x="3068681" y="2283478"/>
                </a:moveTo>
                <a:lnTo>
                  <a:pt x="3733607" y="2283478"/>
                </a:lnTo>
                <a:lnTo>
                  <a:pt x="3733607" y="2403285"/>
                </a:lnTo>
                <a:cubicBezTo>
                  <a:pt x="3634339" y="2532219"/>
                  <a:pt x="3547051" y="2700091"/>
                  <a:pt x="3471745" y="2906900"/>
                </a:cubicBezTo>
                <a:cubicBezTo>
                  <a:pt x="3396439" y="3113709"/>
                  <a:pt x="3353079" y="3318664"/>
                  <a:pt x="3341669" y="3521765"/>
                </a:cubicBezTo>
                <a:lnTo>
                  <a:pt x="3212449" y="3521765"/>
                </a:lnTo>
                <a:cubicBezTo>
                  <a:pt x="3214161" y="3416792"/>
                  <a:pt x="3230811" y="3294418"/>
                  <a:pt x="3262397" y="3154643"/>
                </a:cubicBezTo>
                <a:cubicBezTo>
                  <a:pt x="3293985" y="3014869"/>
                  <a:pt x="3337381" y="2881655"/>
                  <a:pt x="3392587" y="2755003"/>
                </a:cubicBezTo>
                <a:cubicBezTo>
                  <a:pt x="3447793" y="2628350"/>
                  <a:pt x="3507267" y="2520524"/>
                  <a:pt x="3571013" y="2431525"/>
                </a:cubicBezTo>
                <a:lnTo>
                  <a:pt x="3068681" y="2431525"/>
                </a:lnTo>
                <a:close/>
                <a:moveTo>
                  <a:pt x="5053975" y="2262084"/>
                </a:moveTo>
                <a:lnTo>
                  <a:pt x="5136127" y="2262084"/>
                </a:lnTo>
                <a:lnTo>
                  <a:pt x="5136127" y="3521765"/>
                </a:lnTo>
                <a:lnTo>
                  <a:pt x="5009475" y="3521765"/>
                </a:lnTo>
                <a:lnTo>
                  <a:pt x="5009475" y="2540207"/>
                </a:lnTo>
                <a:cubicBezTo>
                  <a:pt x="4980379" y="2574437"/>
                  <a:pt x="4941299" y="2609381"/>
                  <a:pt x="4892235" y="2645037"/>
                </a:cubicBezTo>
                <a:cubicBezTo>
                  <a:pt x="4843171" y="2680694"/>
                  <a:pt x="4798101" y="2707651"/>
                  <a:pt x="4757025" y="2725907"/>
                </a:cubicBezTo>
                <a:lnTo>
                  <a:pt x="4757025" y="2577004"/>
                </a:lnTo>
                <a:cubicBezTo>
                  <a:pt x="4826627" y="2537069"/>
                  <a:pt x="4888099" y="2488290"/>
                  <a:pt x="4941441" y="2430669"/>
                </a:cubicBezTo>
                <a:cubicBezTo>
                  <a:pt x="4994783" y="2373048"/>
                  <a:pt x="5032295" y="2316853"/>
                  <a:pt x="5053975" y="2262084"/>
                </a:cubicBezTo>
                <a:close/>
                <a:moveTo>
                  <a:pt x="2508864" y="2244969"/>
                </a:moveTo>
                <a:cubicBezTo>
                  <a:pt x="2585312" y="2244969"/>
                  <a:pt x="2652204" y="2260087"/>
                  <a:pt x="2709540" y="2290324"/>
                </a:cubicBezTo>
                <a:cubicBezTo>
                  <a:pt x="2766876" y="2320561"/>
                  <a:pt x="2811376" y="2363920"/>
                  <a:pt x="2843039" y="2420400"/>
                </a:cubicBezTo>
                <a:cubicBezTo>
                  <a:pt x="2874702" y="2476880"/>
                  <a:pt x="2891675" y="2543344"/>
                  <a:pt x="2893957" y="2619792"/>
                </a:cubicBezTo>
                <a:lnTo>
                  <a:pt x="2763025" y="2631773"/>
                </a:lnTo>
                <a:cubicBezTo>
                  <a:pt x="2756179" y="2550190"/>
                  <a:pt x="2731790" y="2489717"/>
                  <a:pt x="2689858" y="2450352"/>
                </a:cubicBezTo>
                <a:cubicBezTo>
                  <a:pt x="2647925" y="2410987"/>
                  <a:pt x="2589021" y="2391304"/>
                  <a:pt x="2513143" y="2391304"/>
                </a:cubicBezTo>
                <a:cubicBezTo>
                  <a:pt x="2436124" y="2391304"/>
                  <a:pt x="2377362" y="2408560"/>
                  <a:pt x="2336856" y="2443071"/>
                </a:cubicBezTo>
                <a:cubicBezTo>
                  <a:pt x="2296350" y="2477582"/>
                  <a:pt x="2276097" y="2522218"/>
                  <a:pt x="2276097" y="2576978"/>
                </a:cubicBezTo>
                <a:cubicBezTo>
                  <a:pt x="2276097" y="2627753"/>
                  <a:pt x="2290935" y="2667113"/>
                  <a:pt x="2320610" y="2695059"/>
                </a:cubicBezTo>
                <a:cubicBezTo>
                  <a:pt x="2350276" y="2723014"/>
                  <a:pt x="2417003" y="2751317"/>
                  <a:pt x="2520791" y="2779967"/>
                </a:cubicBezTo>
                <a:cubicBezTo>
                  <a:pt x="2622288" y="2808056"/>
                  <a:pt x="2693566" y="2832413"/>
                  <a:pt x="2734625" y="2853041"/>
                </a:cubicBezTo>
                <a:cubicBezTo>
                  <a:pt x="2797354" y="2885132"/>
                  <a:pt x="2844726" y="2927249"/>
                  <a:pt x="2876741" y="2979393"/>
                </a:cubicBezTo>
                <a:cubicBezTo>
                  <a:pt x="2908757" y="3031536"/>
                  <a:pt x="2924764" y="3093800"/>
                  <a:pt x="2924764" y="3166183"/>
                </a:cubicBezTo>
                <a:cubicBezTo>
                  <a:pt x="2924764" y="3237987"/>
                  <a:pt x="2907935" y="3303379"/>
                  <a:pt x="2874274" y="3362360"/>
                </a:cubicBezTo>
                <a:cubicBezTo>
                  <a:pt x="2840614" y="3421340"/>
                  <a:pt x="2794831" y="3466219"/>
                  <a:pt x="2736925" y="3496995"/>
                </a:cubicBezTo>
                <a:cubicBezTo>
                  <a:pt x="2679018" y="3527771"/>
                  <a:pt x="2609274" y="3543159"/>
                  <a:pt x="2527691" y="3543159"/>
                </a:cubicBezTo>
                <a:cubicBezTo>
                  <a:pt x="2400468" y="3543159"/>
                  <a:pt x="2299060" y="3504935"/>
                  <a:pt x="2223468" y="3428487"/>
                </a:cubicBezTo>
                <a:cubicBezTo>
                  <a:pt x="2147875" y="3352039"/>
                  <a:pt x="2108653" y="3248492"/>
                  <a:pt x="2105800" y="3117846"/>
                </a:cubicBezTo>
                <a:lnTo>
                  <a:pt x="2234165" y="3104153"/>
                </a:lnTo>
                <a:cubicBezTo>
                  <a:pt x="2241011" y="3173185"/>
                  <a:pt x="2256557" y="3226955"/>
                  <a:pt x="2280804" y="3265465"/>
                </a:cubicBezTo>
                <a:cubicBezTo>
                  <a:pt x="2305050" y="3303974"/>
                  <a:pt x="2339709" y="3334924"/>
                  <a:pt x="2384779" y="3358315"/>
                </a:cubicBezTo>
                <a:cubicBezTo>
                  <a:pt x="2429849" y="3381705"/>
                  <a:pt x="2480624" y="3393401"/>
                  <a:pt x="2537104" y="3393401"/>
                </a:cubicBezTo>
                <a:cubicBezTo>
                  <a:pt x="2618116" y="3393401"/>
                  <a:pt x="2681015" y="3373618"/>
                  <a:pt x="2725800" y="3334053"/>
                </a:cubicBezTo>
                <a:cubicBezTo>
                  <a:pt x="2770585" y="3294487"/>
                  <a:pt x="2792977" y="3243108"/>
                  <a:pt x="2792977" y="3179915"/>
                </a:cubicBezTo>
                <a:cubicBezTo>
                  <a:pt x="2792977" y="3142912"/>
                  <a:pt x="2784847" y="3110605"/>
                  <a:pt x="2768588" y="3082993"/>
                </a:cubicBezTo>
                <a:cubicBezTo>
                  <a:pt x="2752328" y="3055382"/>
                  <a:pt x="2727797" y="3032751"/>
                  <a:pt x="2694992" y="3015101"/>
                </a:cubicBezTo>
                <a:cubicBezTo>
                  <a:pt x="2662188" y="2997451"/>
                  <a:pt x="2591303" y="2972500"/>
                  <a:pt x="2482335" y="2940248"/>
                </a:cubicBezTo>
                <a:cubicBezTo>
                  <a:pt x="2385349" y="2911456"/>
                  <a:pt x="2316318" y="2882511"/>
                  <a:pt x="2275241" y="2853415"/>
                </a:cubicBezTo>
                <a:cubicBezTo>
                  <a:pt x="2234165" y="2824319"/>
                  <a:pt x="2202216" y="2787379"/>
                  <a:pt x="2179396" y="2742594"/>
                </a:cubicBezTo>
                <a:cubicBezTo>
                  <a:pt x="2156576" y="2697809"/>
                  <a:pt x="2145165" y="2647177"/>
                  <a:pt x="2145165" y="2590696"/>
                </a:cubicBezTo>
                <a:cubicBezTo>
                  <a:pt x="2145165" y="2489146"/>
                  <a:pt x="2177970" y="2406137"/>
                  <a:pt x="2243578" y="2341670"/>
                </a:cubicBezTo>
                <a:cubicBezTo>
                  <a:pt x="2309186" y="2277202"/>
                  <a:pt x="2397615" y="2244969"/>
                  <a:pt x="2508864" y="2244969"/>
                </a:cubicBezTo>
                <a:close/>
                <a:moveTo>
                  <a:pt x="1557539" y="2244969"/>
                </a:moveTo>
                <a:cubicBezTo>
                  <a:pt x="1656906" y="2244969"/>
                  <a:pt x="1742279" y="2275845"/>
                  <a:pt x="1813659" y="2337598"/>
                </a:cubicBezTo>
                <a:cubicBezTo>
                  <a:pt x="1885040" y="2399351"/>
                  <a:pt x="1935006" y="2489993"/>
                  <a:pt x="1963558" y="2609523"/>
                </a:cubicBezTo>
                <a:lnTo>
                  <a:pt x="1830059" y="2648033"/>
                </a:lnTo>
                <a:cubicBezTo>
                  <a:pt x="1784356" y="2474028"/>
                  <a:pt x="1692665" y="2387025"/>
                  <a:pt x="1554985" y="2387025"/>
                </a:cubicBezTo>
                <a:cubicBezTo>
                  <a:pt x="1486426" y="2387025"/>
                  <a:pt x="1427009" y="2404584"/>
                  <a:pt x="1376733" y="2439701"/>
                </a:cubicBezTo>
                <a:cubicBezTo>
                  <a:pt x="1326457" y="2474819"/>
                  <a:pt x="1286323" y="2529492"/>
                  <a:pt x="1256331" y="2603720"/>
                </a:cubicBezTo>
                <a:cubicBezTo>
                  <a:pt x="1226339" y="2677949"/>
                  <a:pt x="1211343" y="2771873"/>
                  <a:pt x="1211343" y="2885493"/>
                </a:cubicBezTo>
                <a:cubicBezTo>
                  <a:pt x="1211343" y="3057367"/>
                  <a:pt x="1241580" y="3186271"/>
                  <a:pt x="1302054" y="3272204"/>
                </a:cubicBezTo>
                <a:cubicBezTo>
                  <a:pt x="1362528" y="3358136"/>
                  <a:pt x="1442970" y="3401103"/>
                  <a:pt x="1543379" y="3401103"/>
                </a:cubicBezTo>
                <a:cubicBezTo>
                  <a:pt x="1617545" y="3401103"/>
                  <a:pt x="1681584" y="3374717"/>
                  <a:pt x="1735497" y="3321945"/>
                </a:cubicBezTo>
                <a:cubicBezTo>
                  <a:pt x="1789410" y="3269173"/>
                  <a:pt x="1825495" y="3189159"/>
                  <a:pt x="1843751" y="3081904"/>
                </a:cubicBezTo>
                <a:lnTo>
                  <a:pt x="1980673" y="3123836"/>
                </a:lnTo>
                <a:cubicBezTo>
                  <a:pt x="1950436" y="3264751"/>
                  <a:pt x="1897522" y="3369868"/>
                  <a:pt x="1821929" y="3439184"/>
                </a:cubicBezTo>
                <a:cubicBezTo>
                  <a:pt x="1746337" y="3508501"/>
                  <a:pt x="1654343" y="3543159"/>
                  <a:pt x="1545946" y="3543159"/>
                </a:cubicBezTo>
                <a:cubicBezTo>
                  <a:pt x="1450671" y="3543159"/>
                  <a:pt x="1369231" y="3519895"/>
                  <a:pt x="1301626" y="3473368"/>
                </a:cubicBezTo>
                <a:cubicBezTo>
                  <a:pt x="1234021" y="3426840"/>
                  <a:pt x="1178682" y="3352197"/>
                  <a:pt x="1135609" y="3249439"/>
                </a:cubicBezTo>
                <a:cubicBezTo>
                  <a:pt x="1092535" y="3146681"/>
                  <a:pt x="1070998" y="3025370"/>
                  <a:pt x="1070998" y="2885506"/>
                </a:cubicBezTo>
                <a:cubicBezTo>
                  <a:pt x="1070998" y="2747345"/>
                  <a:pt x="1092555" y="2630454"/>
                  <a:pt x="1135669" y="2534831"/>
                </a:cubicBezTo>
                <a:cubicBezTo>
                  <a:pt x="1178782" y="2439209"/>
                  <a:pt x="1237172" y="2366993"/>
                  <a:pt x="1310839" y="2318183"/>
                </a:cubicBezTo>
                <a:cubicBezTo>
                  <a:pt x="1384506" y="2269374"/>
                  <a:pt x="1466739" y="2244969"/>
                  <a:pt x="1557539" y="2244969"/>
                </a:cubicBezTo>
                <a:close/>
                <a:moveTo>
                  <a:pt x="1312413" y="1681317"/>
                </a:moveTo>
                <a:lnTo>
                  <a:pt x="1312413" y="1681318"/>
                </a:lnTo>
                <a:lnTo>
                  <a:pt x="1313057" y="1681913"/>
                </a:lnTo>
                <a:close/>
                <a:moveTo>
                  <a:pt x="3586641" y="1610668"/>
                </a:moveTo>
                <a:lnTo>
                  <a:pt x="3586641" y="1754454"/>
                </a:lnTo>
                <a:lnTo>
                  <a:pt x="3671979" y="1754454"/>
                </a:lnTo>
                <a:cubicBezTo>
                  <a:pt x="3698871" y="1754454"/>
                  <a:pt x="3718535" y="1748372"/>
                  <a:pt x="3730975" y="1736206"/>
                </a:cubicBezTo>
                <a:cubicBezTo>
                  <a:pt x="3743415" y="1724041"/>
                  <a:pt x="3749635" y="1705702"/>
                  <a:pt x="3749635" y="1681189"/>
                </a:cubicBezTo>
                <a:cubicBezTo>
                  <a:pt x="3749635" y="1665274"/>
                  <a:pt x="3746571" y="1651645"/>
                  <a:pt x="3740443" y="1640303"/>
                </a:cubicBezTo>
                <a:cubicBezTo>
                  <a:pt x="3734315" y="1628961"/>
                  <a:pt x="3726905" y="1621186"/>
                  <a:pt x="3718215" y="1616979"/>
                </a:cubicBezTo>
                <a:cubicBezTo>
                  <a:pt x="3709527" y="1612771"/>
                  <a:pt x="3693839" y="1610668"/>
                  <a:pt x="3671155" y="1610668"/>
                </a:cubicBezTo>
                <a:close/>
                <a:moveTo>
                  <a:pt x="4224815" y="1607649"/>
                </a:moveTo>
                <a:lnTo>
                  <a:pt x="4224815" y="1740734"/>
                </a:lnTo>
                <a:lnTo>
                  <a:pt x="4318661" y="1740734"/>
                </a:lnTo>
                <a:cubicBezTo>
                  <a:pt x="4339149" y="1740734"/>
                  <a:pt x="4354699" y="1738264"/>
                  <a:pt x="4365309" y="1733325"/>
                </a:cubicBezTo>
                <a:cubicBezTo>
                  <a:pt x="4375919" y="1728386"/>
                  <a:pt x="4384335" y="1720611"/>
                  <a:pt x="4390555" y="1710001"/>
                </a:cubicBezTo>
                <a:cubicBezTo>
                  <a:pt x="4396773" y="1699391"/>
                  <a:pt x="4399883" y="1687043"/>
                  <a:pt x="4399883" y="1672957"/>
                </a:cubicBezTo>
                <a:cubicBezTo>
                  <a:pt x="4399883" y="1652651"/>
                  <a:pt x="4393939" y="1636690"/>
                  <a:pt x="4382047" y="1625074"/>
                </a:cubicBezTo>
                <a:cubicBezTo>
                  <a:pt x="4370157" y="1613457"/>
                  <a:pt x="4352503" y="1607649"/>
                  <a:pt x="4329087" y="1607649"/>
                </a:cubicBezTo>
                <a:close/>
                <a:moveTo>
                  <a:pt x="3018301" y="1605454"/>
                </a:moveTo>
                <a:cubicBezTo>
                  <a:pt x="3014039" y="1631248"/>
                  <a:pt x="3008015" y="1656859"/>
                  <a:pt x="3000229" y="1682287"/>
                </a:cubicBezTo>
                <a:lnTo>
                  <a:pt x="2963531" y="1800279"/>
                </a:lnTo>
                <a:lnTo>
                  <a:pt x="3075899" y="1800279"/>
                </a:lnTo>
                <a:lnTo>
                  <a:pt x="3041615" y="1688872"/>
                </a:lnTo>
                <a:cubicBezTo>
                  <a:pt x="3031009" y="1654663"/>
                  <a:pt x="3023237" y="1626857"/>
                  <a:pt x="3018301" y="1605454"/>
                </a:cubicBezTo>
                <a:close/>
                <a:moveTo>
                  <a:pt x="4181185" y="1563196"/>
                </a:moveTo>
                <a:lnTo>
                  <a:pt x="4327441" y="1563196"/>
                </a:lnTo>
                <a:cubicBezTo>
                  <a:pt x="4357991" y="1563196"/>
                  <a:pt x="4380539" y="1566944"/>
                  <a:pt x="4395081" y="1574440"/>
                </a:cubicBezTo>
                <a:cubicBezTo>
                  <a:pt x="4409625" y="1581936"/>
                  <a:pt x="4421561" y="1594414"/>
                  <a:pt x="4430891" y="1611872"/>
                </a:cubicBezTo>
                <a:cubicBezTo>
                  <a:pt x="4440221" y="1629331"/>
                  <a:pt x="4444885" y="1649578"/>
                  <a:pt x="4444885" y="1672614"/>
                </a:cubicBezTo>
                <a:cubicBezTo>
                  <a:pt x="4444885" y="1702961"/>
                  <a:pt x="4436973" y="1727550"/>
                  <a:pt x="4421149" y="1746381"/>
                </a:cubicBezTo>
                <a:cubicBezTo>
                  <a:pt x="4405327" y="1765212"/>
                  <a:pt x="4382323" y="1777187"/>
                  <a:pt x="4352137" y="1782306"/>
                </a:cubicBezTo>
                <a:cubicBezTo>
                  <a:pt x="4364395" y="1789669"/>
                  <a:pt x="4373723" y="1797124"/>
                  <a:pt x="4380127" y="1804670"/>
                </a:cubicBezTo>
                <a:cubicBezTo>
                  <a:pt x="4393115" y="1820036"/>
                  <a:pt x="4404549" y="1837141"/>
                  <a:pt x="4414427" y="1855983"/>
                </a:cubicBezTo>
                <a:lnTo>
                  <a:pt x="4472051" y="1965469"/>
                </a:lnTo>
                <a:lnTo>
                  <a:pt x="4417171" y="1965469"/>
                </a:lnTo>
                <a:lnTo>
                  <a:pt x="4373181" y="1881824"/>
                </a:lnTo>
                <a:cubicBezTo>
                  <a:pt x="4356137" y="1849099"/>
                  <a:pt x="4343275" y="1827056"/>
                  <a:pt x="4334595" y="1815695"/>
                </a:cubicBezTo>
                <a:cubicBezTo>
                  <a:pt x="4325915" y="1804335"/>
                  <a:pt x="4317511" y="1796684"/>
                  <a:pt x="4309379" y="1792744"/>
                </a:cubicBezTo>
                <a:cubicBezTo>
                  <a:pt x="4301247" y="1788804"/>
                  <a:pt x="4289869" y="1786834"/>
                  <a:pt x="4275249" y="1786834"/>
                </a:cubicBezTo>
                <a:lnTo>
                  <a:pt x="4224815" y="1786834"/>
                </a:lnTo>
                <a:lnTo>
                  <a:pt x="4224815" y="1965469"/>
                </a:lnTo>
                <a:lnTo>
                  <a:pt x="4181185" y="1965469"/>
                </a:lnTo>
                <a:close/>
                <a:moveTo>
                  <a:pt x="3847811" y="1563196"/>
                </a:moveTo>
                <a:lnTo>
                  <a:pt x="3891441" y="1563196"/>
                </a:lnTo>
                <a:lnTo>
                  <a:pt x="3891441" y="1795340"/>
                </a:lnTo>
                <a:cubicBezTo>
                  <a:pt x="3891441" y="1831744"/>
                  <a:pt x="3894275" y="1858087"/>
                  <a:pt x="3899947" y="1874368"/>
                </a:cubicBezTo>
                <a:cubicBezTo>
                  <a:pt x="3905617" y="1890649"/>
                  <a:pt x="3914901" y="1903043"/>
                  <a:pt x="3927799" y="1911549"/>
                </a:cubicBezTo>
                <a:cubicBezTo>
                  <a:pt x="3940695" y="1920056"/>
                  <a:pt x="3956383" y="1924309"/>
                  <a:pt x="3974859" y="1924309"/>
                </a:cubicBezTo>
                <a:cubicBezTo>
                  <a:pt x="4005957" y="1924309"/>
                  <a:pt x="4028503" y="1915528"/>
                  <a:pt x="4042499" y="1897966"/>
                </a:cubicBezTo>
                <a:cubicBezTo>
                  <a:pt x="4056493" y="1880405"/>
                  <a:pt x="4063491" y="1846196"/>
                  <a:pt x="4063491" y="1795340"/>
                </a:cubicBezTo>
                <a:lnTo>
                  <a:pt x="4063491" y="1563196"/>
                </a:lnTo>
                <a:lnTo>
                  <a:pt x="4107119" y="1563196"/>
                </a:lnTo>
                <a:lnTo>
                  <a:pt x="4107119" y="1795614"/>
                </a:lnTo>
                <a:cubicBezTo>
                  <a:pt x="4107119" y="1834580"/>
                  <a:pt x="4103329" y="1866547"/>
                  <a:pt x="4095745" y="1891518"/>
                </a:cubicBezTo>
                <a:cubicBezTo>
                  <a:pt x="4088163" y="1916488"/>
                  <a:pt x="4074365" y="1936200"/>
                  <a:pt x="4054353" y="1950652"/>
                </a:cubicBezTo>
                <a:cubicBezTo>
                  <a:pt x="4034343" y="1965103"/>
                  <a:pt x="4008895" y="1972329"/>
                  <a:pt x="3978015" y="1972329"/>
                </a:cubicBezTo>
                <a:cubicBezTo>
                  <a:pt x="3934521" y="1972329"/>
                  <a:pt x="3901947" y="1959341"/>
                  <a:pt x="3880293" y="1933364"/>
                </a:cubicBezTo>
                <a:cubicBezTo>
                  <a:pt x="3858637" y="1907387"/>
                  <a:pt x="3847811" y="1861471"/>
                  <a:pt x="3847811" y="1795614"/>
                </a:cubicBezTo>
                <a:close/>
                <a:moveTo>
                  <a:pt x="3543011" y="1563196"/>
                </a:moveTo>
                <a:lnTo>
                  <a:pt x="3667315" y="1563196"/>
                </a:lnTo>
                <a:cubicBezTo>
                  <a:pt x="3696583" y="1563196"/>
                  <a:pt x="3718171" y="1565757"/>
                  <a:pt x="3732073" y="1570879"/>
                </a:cubicBezTo>
                <a:cubicBezTo>
                  <a:pt x="3751099" y="1577831"/>
                  <a:pt x="3766283" y="1590728"/>
                  <a:pt x="3777623" y="1609570"/>
                </a:cubicBezTo>
                <a:cubicBezTo>
                  <a:pt x="3788967" y="1628412"/>
                  <a:pt x="3794637" y="1651554"/>
                  <a:pt x="3794637" y="1678994"/>
                </a:cubicBezTo>
                <a:cubicBezTo>
                  <a:pt x="3794637" y="1715215"/>
                  <a:pt x="3785399" y="1744759"/>
                  <a:pt x="3766923" y="1767625"/>
                </a:cubicBezTo>
                <a:cubicBezTo>
                  <a:pt x="3748445" y="1790492"/>
                  <a:pt x="3716523" y="1801926"/>
                  <a:pt x="3671155" y="1801926"/>
                </a:cubicBezTo>
                <a:lnTo>
                  <a:pt x="3586641" y="1801926"/>
                </a:lnTo>
                <a:lnTo>
                  <a:pt x="3586641" y="1965469"/>
                </a:lnTo>
                <a:lnTo>
                  <a:pt x="3543011" y="1965469"/>
                </a:lnTo>
                <a:close/>
                <a:moveTo>
                  <a:pt x="3208537" y="1563196"/>
                </a:moveTo>
                <a:lnTo>
                  <a:pt x="3253265" y="1563196"/>
                </a:lnTo>
                <a:lnTo>
                  <a:pt x="3426687" y="1879659"/>
                </a:lnTo>
                <a:lnTo>
                  <a:pt x="3426687" y="1563196"/>
                </a:lnTo>
                <a:lnTo>
                  <a:pt x="3468397" y="1563196"/>
                </a:lnTo>
                <a:lnTo>
                  <a:pt x="3468397" y="1965469"/>
                </a:lnTo>
                <a:lnTo>
                  <a:pt x="3423669" y="1965469"/>
                </a:lnTo>
                <a:lnTo>
                  <a:pt x="3250521" y="1648947"/>
                </a:lnTo>
                <a:lnTo>
                  <a:pt x="3250521" y="1965469"/>
                </a:lnTo>
                <a:lnTo>
                  <a:pt x="3208537" y="1965469"/>
                </a:lnTo>
                <a:close/>
                <a:moveTo>
                  <a:pt x="2598663" y="1563196"/>
                </a:moveTo>
                <a:lnTo>
                  <a:pt x="2642293" y="1563196"/>
                </a:lnTo>
                <a:lnTo>
                  <a:pt x="2642293" y="1762686"/>
                </a:lnTo>
                <a:lnTo>
                  <a:pt x="2806184" y="1563196"/>
                </a:lnTo>
                <a:lnTo>
                  <a:pt x="2865382" y="1563196"/>
                </a:lnTo>
                <a:lnTo>
                  <a:pt x="2726912" y="1726362"/>
                </a:lnTo>
                <a:lnTo>
                  <a:pt x="2869758" y="1962721"/>
                </a:lnTo>
                <a:lnTo>
                  <a:pt x="2996109" y="1563196"/>
                </a:lnTo>
                <a:lnTo>
                  <a:pt x="3042773" y="1563196"/>
                </a:lnTo>
                <a:lnTo>
                  <a:pt x="3177865" y="1965469"/>
                </a:lnTo>
                <a:lnTo>
                  <a:pt x="3127919" y="1965469"/>
                </a:lnTo>
                <a:lnTo>
                  <a:pt x="3089551" y="1843635"/>
                </a:lnTo>
                <a:lnTo>
                  <a:pt x="2950772" y="1843635"/>
                </a:lnTo>
                <a:lnTo>
                  <a:pt x="2914915" y="1965469"/>
                </a:lnTo>
                <a:lnTo>
                  <a:pt x="2871419" y="1965469"/>
                </a:lnTo>
                <a:lnTo>
                  <a:pt x="2868889" y="1965469"/>
                </a:lnTo>
                <a:lnTo>
                  <a:pt x="2813794" y="1965469"/>
                </a:lnTo>
                <a:lnTo>
                  <a:pt x="2696621" y="1762047"/>
                </a:lnTo>
                <a:lnTo>
                  <a:pt x="2642293" y="1826073"/>
                </a:lnTo>
                <a:lnTo>
                  <a:pt x="2642293" y="1965469"/>
                </a:lnTo>
                <a:lnTo>
                  <a:pt x="2598663" y="1965469"/>
                </a:lnTo>
                <a:close/>
                <a:moveTo>
                  <a:pt x="2176112" y="1563196"/>
                </a:moveTo>
                <a:lnTo>
                  <a:pt x="2437617" y="1563196"/>
                </a:lnTo>
                <a:lnTo>
                  <a:pt x="2437617" y="1610668"/>
                </a:lnTo>
                <a:lnTo>
                  <a:pt x="2328405" y="1610668"/>
                </a:lnTo>
                <a:lnTo>
                  <a:pt x="2328405" y="1965469"/>
                </a:lnTo>
                <a:lnTo>
                  <a:pt x="2284775" y="1965469"/>
                </a:lnTo>
                <a:lnTo>
                  <a:pt x="2284775" y="1610668"/>
                </a:lnTo>
                <a:lnTo>
                  <a:pt x="2176112" y="1610668"/>
                </a:lnTo>
                <a:close/>
                <a:moveTo>
                  <a:pt x="2084667" y="1563196"/>
                </a:moveTo>
                <a:lnTo>
                  <a:pt x="2128297" y="1563196"/>
                </a:lnTo>
                <a:lnTo>
                  <a:pt x="2128297" y="1965469"/>
                </a:lnTo>
                <a:lnTo>
                  <a:pt x="2084667" y="1965469"/>
                </a:lnTo>
                <a:close/>
                <a:moveTo>
                  <a:pt x="1960842" y="1563196"/>
                </a:moveTo>
                <a:lnTo>
                  <a:pt x="2004472" y="1563196"/>
                </a:lnTo>
                <a:lnTo>
                  <a:pt x="2004472" y="1965469"/>
                </a:lnTo>
                <a:lnTo>
                  <a:pt x="1960842" y="1965469"/>
                </a:lnTo>
                <a:close/>
                <a:moveTo>
                  <a:pt x="3200397" y="320412"/>
                </a:moveTo>
                <a:lnTo>
                  <a:pt x="3129017" y="322217"/>
                </a:lnTo>
                <a:lnTo>
                  <a:pt x="3104419" y="371950"/>
                </a:lnTo>
                <a:cubicBezTo>
                  <a:pt x="3060563" y="474591"/>
                  <a:pt x="3033709" y="612560"/>
                  <a:pt x="3033709" y="764276"/>
                </a:cubicBezTo>
                <a:lnTo>
                  <a:pt x="3035211" y="785582"/>
                </a:lnTo>
                <a:lnTo>
                  <a:pt x="2952646" y="789751"/>
                </a:lnTo>
                <a:lnTo>
                  <a:pt x="2911961" y="795960"/>
                </a:lnTo>
                <a:lnTo>
                  <a:pt x="2867118" y="799965"/>
                </a:lnTo>
                <a:lnTo>
                  <a:pt x="2789750" y="814612"/>
                </a:lnTo>
                <a:lnTo>
                  <a:pt x="2734552" y="823036"/>
                </a:lnTo>
                <a:lnTo>
                  <a:pt x="2730889" y="804142"/>
                </a:lnTo>
                <a:cubicBezTo>
                  <a:pt x="2691622" y="657597"/>
                  <a:pt x="2629976" y="531279"/>
                  <a:pt x="2561048" y="443487"/>
                </a:cubicBezTo>
                <a:lnTo>
                  <a:pt x="2524415" y="401813"/>
                </a:lnTo>
                <a:lnTo>
                  <a:pt x="2455003" y="418544"/>
                </a:lnTo>
                <a:lnTo>
                  <a:pt x="2386522" y="438761"/>
                </a:lnTo>
                <a:lnTo>
                  <a:pt x="2375634" y="493169"/>
                </a:lnTo>
                <a:cubicBezTo>
                  <a:pt x="2359837" y="603662"/>
                  <a:pt x="2369608" y="743880"/>
                  <a:pt x="2408876" y="890428"/>
                </a:cubicBezTo>
                <a:lnTo>
                  <a:pt x="2415529" y="909715"/>
                </a:lnTo>
                <a:lnTo>
                  <a:pt x="2383243" y="921531"/>
                </a:lnTo>
                <a:lnTo>
                  <a:pt x="2371311" y="925383"/>
                </a:lnTo>
                <a:lnTo>
                  <a:pt x="2356039" y="931488"/>
                </a:lnTo>
                <a:lnTo>
                  <a:pt x="2257197" y="967665"/>
                </a:lnTo>
                <a:lnTo>
                  <a:pt x="2216504" y="987267"/>
                </a:lnTo>
                <a:lnTo>
                  <a:pt x="2202907" y="992702"/>
                </a:lnTo>
                <a:lnTo>
                  <a:pt x="2165987" y="1011603"/>
                </a:lnTo>
                <a:lnTo>
                  <a:pt x="2135850" y="1026120"/>
                </a:lnTo>
                <a:lnTo>
                  <a:pt x="2126688" y="1007313"/>
                </a:lnTo>
                <a:cubicBezTo>
                  <a:pt x="2050830" y="875923"/>
                  <a:pt x="1958590" y="769864"/>
                  <a:pt x="1869290" y="702904"/>
                </a:cubicBezTo>
                <a:lnTo>
                  <a:pt x="1823119" y="672131"/>
                </a:lnTo>
                <a:lnTo>
                  <a:pt x="1760401" y="706257"/>
                </a:lnTo>
                <a:lnTo>
                  <a:pt x="1699487" y="743510"/>
                </a:lnTo>
                <a:lnTo>
                  <a:pt x="1703051" y="798881"/>
                </a:lnTo>
                <a:cubicBezTo>
                  <a:pt x="1716391" y="909698"/>
                  <a:pt x="1762119" y="1042610"/>
                  <a:pt x="1837978" y="1174000"/>
                </a:cubicBezTo>
                <a:lnTo>
                  <a:pt x="1848369" y="1189388"/>
                </a:lnTo>
                <a:lnTo>
                  <a:pt x="1845588" y="1191078"/>
                </a:lnTo>
                <a:lnTo>
                  <a:pt x="1807264" y="1219737"/>
                </a:lnTo>
                <a:lnTo>
                  <a:pt x="1786584" y="1233110"/>
                </a:lnTo>
                <a:lnTo>
                  <a:pt x="1733593" y="1274827"/>
                </a:lnTo>
                <a:lnTo>
                  <a:pt x="1659045" y="1330572"/>
                </a:lnTo>
                <a:lnTo>
                  <a:pt x="1609370" y="1375720"/>
                </a:lnTo>
                <a:lnTo>
                  <a:pt x="1595663" y="1359937"/>
                </a:lnTo>
                <a:cubicBezTo>
                  <a:pt x="1488383" y="1252657"/>
                  <a:pt x="1371836" y="1174085"/>
                  <a:pt x="1268246" y="1132520"/>
                </a:cubicBezTo>
                <a:lnTo>
                  <a:pt x="1215685" y="1114746"/>
                </a:lnTo>
                <a:lnTo>
                  <a:pt x="1163939" y="1163942"/>
                </a:lnTo>
                <a:lnTo>
                  <a:pt x="1114741" y="1215690"/>
                </a:lnTo>
                <a:lnTo>
                  <a:pt x="1132515" y="1268252"/>
                </a:lnTo>
                <a:cubicBezTo>
                  <a:pt x="1174081" y="1371841"/>
                  <a:pt x="1252651" y="1488388"/>
                  <a:pt x="1359932" y="1595666"/>
                </a:cubicBezTo>
                <a:lnTo>
                  <a:pt x="1375717" y="1609374"/>
                </a:lnTo>
                <a:lnTo>
                  <a:pt x="1330572" y="1659046"/>
                </a:lnTo>
                <a:lnTo>
                  <a:pt x="1313318" y="1682120"/>
                </a:lnTo>
                <a:lnTo>
                  <a:pt x="1287770" y="1711798"/>
                </a:lnTo>
                <a:lnTo>
                  <a:pt x="1235248" y="1786522"/>
                </a:lnTo>
                <a:lnTo>
                  <a:pt x="1191078" y="1845589"/>
                </a:lnTo>
                <a:lnTo>
                  <a:pt x="1189386" y="1848374"/>
                </a:lnTo>
                <a:lnTo>
                  <a:pt x="1173994" y="1837982"/>
                </a:lnTo>
                <a:cubicBezTo>
                  <a:pt x="1042604" y="1762124"/>
                  <a:pt x="909693" y="1716393"/>
                  <a:pt x="798877" y="1703056"/>
                </a:cubicBezTo>
                <a:lnTo>
                  <a:pt x="743505" y="1699491"/>
                </a:lnTo>
                <a:lnTo>
                  <a:pt x="706252" y="1760404"/>
                </a:lnTo>
                <a:lnTo>
                  <a:pt x="672127" y="1823124"/>
                </a:lnTo>
                <a:lnTo>
                  <a:pt x="702898" y="1869294"/>
                </a:lnTo>
                <a:cubicBezTo>
                  <a:pt x="769858" y="1958595"/>
                  <a:pt x="875917" y="2050837"/>
                  <a:pt x="1007308" y="2126693"/>
                </a:cubicBezTo>
                <a:lnTo>
                  <a:pt x="1026117" y="2135856"/>
                </a:lnTo>
                <a:lnTo>
                  <a:pt x="1011662" y="2165862"/>
                </a:lnTo>
                <a:lnTo>
                  <a:pt x="1008355" y="2172324"/>
                </a:lnTo>
                <a:lnTo>
                  <a:pt x="1006377" y="2176834"/>
                </a:lnTo>
                <a:lnTo>
                  <a:pt x="967664" y="2257197"/>
                </a:lnTo>
                <a:lnTo>
                  <a:pt x="950127" y="2305114"/>
                </a:lnTo>
                <a:lnTo>
                  <a:pt x="941377" y="2325066"/>
                </a:lnTo>
                <a:lnTo>
                  <a:pt x="940596" y="2324822"/>
                </a:lnTo>
                <a:lnTo>
                  <a:pt x="940596" y="2324823"/>
                </a:lnTo>
                <a:lnTo>
                  <a:pt x="941677" y="2325160"/>
                </a:lnTo>
                <a:lnTo>
                  <a:pt x="936371" y="2337261"/>
                </a:lnTo>
                <a:lnTo>
                  <a:pt x="921503" y="2383319"/>
                </a:lnTo>
                <a:lnTo>
                  <a:pt x="909714" y="2415528"/>
                </a:lnTo>
                <a:lnTo>
                  <a:pt x="890423" y="2408875"/>
                </a:lnTo>
                <a:cubicBezTo>
                  <a:pt x="743877" y="2369609"/>
                  <a:pt x="603659" y="2359837"/>
                  <a:pt x="493165" y="2375635"/>
                </a:cubicBezTo>
                <a:lnTo>
                  <a:pt x="438759" y="2386521"/>
                </a:lnTo>
                <a:lnTo>
                  <a:pt x="418541" y="2455001"/>
                </a:lnTo>
                <a:lnTo>
                  <a:pt x="401810" y="2524417"/>
                </a:lnTo>
                <a:lnTo>
                  <a:pt x="443484" y="2561050"/>
                </a:lnTo>
                <a:cubicBezTo>
                  <a:pt x="531275" y="2629977"/>
                  <a:pt x="657593" y="2691623"/>
                  <a:pt x="804140" y="2730890"/>
                </a:cubicBezTo>
                <a:lnTo>
                  <a:pt x="823036" y="2734553"/>
                </a:lnTo>
                <a:lnTo>
                  <a:pt x="816780" y="2775543"/>
                </a:lnTo>
                <a:lnTo>
                  <a:pt x="808124" y="2815886"/>
                </a:lnTo>
                <a:lnTo>
                  <a:pt x="806669" y="2829020"/>
                </a:lnTo>
                <a:lnTo>
                  <a:pt x="806257" y="2828926"/>
                </a:lnTo>
                <a:lnTo>
                  <a:pt x="799966" y="2885717"/>
                </a:lnTo>
                <a:lnTo>
                  <a:pt x="789751" y="2952646"/>
                </a:lnTo>
                <a:lnTo>
                  <a:pt x="785581" y="3035214"/>
                </a:lnTo>
                <a:lnTo>
                  <a:pt x="764269" y="3033711"/>
                </a:lnTo>
                <a:cubicBezTo>
                  <a:pt x="612553" y="3033713"/>
                  <a:pt x="474583" y="3060564"/>
                  <a:pt x="371944" y="3104422"/>
                </a:cubicBezTo>
                <a:lnTo>
                  <a:pt x="322208" y="3129020"/>
                </a:lnTo>
                <a:lnTo>
                  <a:pt x="320404" y="3200397"/>
                </a:lnTo>
                <a:lnTo>
                  <a:pt x="322208" y="3271776"/>
                </a:lnTo>
                <a:lnTo>
                  <a:pt x="371944" y="3296374"/>
                </a:lnTo>
                <a:cubicBezTo>
                  <a:pt x="474584" y="3340232"/>
                  <a:pt x="612553" y="3367085"/>
                  <a:pt x="764269" y="3367085"/>
                </a:cubicBezTo>
                <a:lnTo>
                  <a:pt x="785581" y="3365583"/>
                </a:lnTo>
                <a:lnTo>
                  <a:pt x="789751" y="3448154"/>
                </a:lnTo>
                <a:lnTo>
                  <a:pt x="794867" y="3481680"/>
                </a:lnTo>
                <a:lnTo>
                  <a:pt x="799533" y="3533925"/>
                </a:lnTo>
                <a:lnTo>
                  <a:pt x="816591" y="3624019"/>
                </a:lnTo>
                <a:lnTo>
                  <a:pt x="816779" y="3625249"/>
                </a:lnTo>
                <a:lnTo>
                  <a:pt x="808124" y="3584912"/>
                </a:lnTo>
                <a:lnTo>
                  <a:pt x="807686" y="3580968"/>
                </a:lnTo>
                <a:lnTo>
                  <a:pt x="806669" y="3571779"/>
                </a:lnTo>
                <a:lnTo>
                  <a:pt x="804339" y="3572303"/>
                </a:lnTo>
                <a:lnTo>
                  <a:pt x="804339" y="3572304"/>
                </a:lnTo>
                <a:lnTo>
                  <a:pt x="806668" y="3571780"/>
                </a:lnTo>
                <a:lnTo>
                  <a:pt x="807686" y="3580968"/>
                </a:lnTo>
                <a:lnTo>
                  <a:pt x="808124" y="3584912"/>
                </a:lnTo>
                <a:lnTo>
                  <a:pt x="816779" y="3625252"/>
                </a:lnTo>
                <a:lnTo>
                  <a:pt x="816779" y="3625249"/>
                </a:lnTo>
                <a:lnTo>
                  <a:pt x="816780" y="3625256"/>
                </a:lnTo>
                <a:lnTo>
                  <a:pt x="823035" y="3666244"/>
                </a:lnTo>
                <a:lnTo>
                  <a:pt x="804139" y="3669907"/>
                </a:lnTo>
                <a:cubicBezTo>
                  <a:pt x="657593" y="3709174"/>
                  <a:pt x="531275" y="3770819"/>
                  <a:pt x="443483" y="3839749"/>
                </a:cubicBezTo>
                <a:lnTo>
                  <a:pt x="401809" y="3876381"/>
                </a:lnTo>
                <a:lnTo>
                  <a:pt x="418540" y="3945794"/>
                </a:lnTo>
                <a:lnTo>
                  <a:pt x="438759" y="4014275"/>
                </a:lnTo>
                <a:lnTo>
                  <a:pt x="493165" y="4025162"/>
                </a:lnTo>
                <a:cubicBezTo>
                  <a:pt x="603658" y="4040960"/>
                  <a:pt x="743876" y="4031189"/>
                  <a:pt x="890423" y="3991922"/>
                </a:cubicBezTo>
                <a:lnTo>
                  <a:pt x="909712" y="3985269"/>
                </a:lnTo>
                <a:lnTo>
                  <a:pt x="921506" y="4017492"/>
                </a:lnTo>
                <a:lnTo>
                  <a:pt x="927587" y="4036326"/>
                </a:lnTo>
                <a:lnTo>
                  <a:pt x="937224" y="4060436"/>
                </a:lnTo>
                <a:lnTo>
                  <a:pt x="967664" y="4143603"/>
                </a:lnTo>
                <a:lnTo>
                  <a:pt x="984148" y="4177822"/>
                </a:lnTo>
                <a:lnTo>
                  <a:pt x="990303" y="4193220"/>
                </a:lnTo>
                <a:lnTo>
                  <a:pt x="1011700" y="4235018"/>
                </a:lnTo>
                <a:lnTo>
                  <a:pt x="1026116" y="4264942"/>
                </a:lnTo>
                <a:lnTo>
                  <a:pt x="1007305" y="4274106"/>
                </a:lnTo>
                <a:cubicBezTo>
                  <a:pt x="875914" y="4349964"/>
                  <a:pt x="769856" y="4442203"/>
                  <a:pt x="702896" y="4531505"/>
                </a:cubicBezTo>
                <a:lnTo>
                  <a:pt x="672124" y="4577675"/>
                </a:lnTo>
                <a:lnTo>
                  <a:pt x="706250" y="4640393"/>
                </a:lnTo>
                <a:lnTo>
                  <a:pt x="743503" y="4701307"/>
                </a:lnTo>
                <a:lnTo>
                  <a:pt x="798874" y="4697742"/>
                </a:lnTo>
                <a:cubicBezTo>
                  <a:pt x="909691" y="4684402"/>
                  <a:pt x="1042602" y="4638674"/>
                  <a:pt x="1173992" y="4562816"/>
                </a:cubicBezTo>
                <a:lnTo>
                  <a:pt x="1189384" y="4552423"/>
                </a:lnTo>
                <a:lnTo>
                  <a:pt x="1191078" y="4555212"/>
                </a:lnTo>
                <a:lnTo>
                  <a:pt x="1219690" y="4593474"/>
                </a:lnTo>
                <a:lnTo>
                  <a:pt x="1236908" y="4620098"/>
                </a:lnTo>
                <a:lnTo>
                  <a:pt x="1245163" y="4630412"/>
                </a:lnTo>
                <a:lnTo>
                  <a:pt x="1245167" y="4630410"/>
                </a:lnTo>
                <a:lnTo>
                  <a:pt x="1236909" y="4620096"/>
                </a:lnTo>
                <a:lnTo>
                  <a:pt x="1235964" y="4618631"/>
                </a:lnTo>
                <a:lnTo>
                  <a:pt x="1286611" y="4682965"/>
                </a:lnTo>
                <a:lnTo>
                  <a:pt x="1330572" y="4741755"/>
                </a:lnTo>
                <a:lnTo>
                  <a:pt x="1375715" y="4791425"/>
                </a:lnTo>
                <a:lnTo>
                  <a:pt x="1359930" y="4805132"/>
                </a:lnTo>
                <a:cubicBezTo>
                  <a:pt x="1252652" y="4912412"/>
                  <a:pt x="1174080" y="5028958"/>
                  <a:pt x="1132515" y="5132547"/>
                </a:cubicBezTo>
                <a:lnTo>
                  <a:pt x="1114740" y="5185109"/>
                </a:lnTo>
                <a:lnTo>
                  <a:pt x="1163936" y="5236857"/>
                </a:lnTo>
                <a:lnTo>
                  <a:pt x="1215685" y="5286053"/>
                </a:lnTo>
                <a:lnTo>
                  <a:pt x="1268246" y="5268280"/>
                </a:lnTo>
                <a:cubicBezTo>
                  <a:pt x="1371835" y="5226714"/>
                  <a:pt x="1488382" y="5148143"/>
                  <a:pt x="1595662" y="5040862"/>
                </a:cubicBezTo>
                <a:lnTo>
                  <a:pt x="1609368" y="5025078"/>
                </a:lnTo>
                <a:lnTo>
                  <a:pt x="1659045" y="5070228"/>
                </a:lnTo>
                <a:lnTo>
                  <a:pt x="1667763" y="5076747"/>
                </a:lnTo>
                <a:lnTo>
                  <a:pt x="1671261" y="5079909"/>
                </a:lnTo>
                <a:lnTo>
                  <a:pt x="1681906" y="5087737"/>
                </a:lnTo>
                <a:lnTo>
                  <a:pt x="1681817" y="5087834"/>
                </a:lnTo>
                <a:lnTo>
                  <a:pt x="1711371" y="5113270"/>
                </a:lnTo>
                <a:lnTo>
                  <a:pt x="1798580" y="5174571"/>
                </a:lnTo>
                <a:lnTo>
                  <a:pt x="1807260" y="5181060"/>
                </a:lnTo>
                <a:lnTo>
                  <a:pt x="1790054" y="5169933"/>
                </a:lnTo>
                <a:lnTo>
                  <a:pt x="1790053" y="5169935"/>
                </a:lnTo>
                <a:lnTo>
                  <a:pt x="1807286" y="5181080"/>
                </a:lnTo>
                <a:lnTo>
                  <a:pt x="1845589" y="5209722"/>
                </a:lnTo>
                <a:lnTo>
                  <a:pt x="1848370" y="5211413"/>
                </a:lnTo>
                <a:lnTo>
                  <a:pt x="1837978" y="5226803"/>
                </a:lnTo>
                <a:cubicBezTo>
                  <a:pt x="1762121" y="5358193"/>
                  <a:pt x="1716390" y="5491103"/>
                  <a:pt x="1703053" y="5601920"/>
                </a:cubicBezTo>
                <a:lnTo>
                  <a:pt x="1699487" y="5657292"/>
                </a:lnTo>
                <a:lnTo>
                  <a:pt x="1760401" y="5694543"/>
                </a:lnTo>
                <a:lnTo>
                  <a:pt x="1823120" y="5728671"/>
                </a:lnTo>
                <a:lnTo>
                  <a:pt x="1869291" y="5697899"/>
                </a:lnTo>
                <a:cubicBezTo>
                  <a:pt x="1958591" y="5630938"/>
                  <a:pt x="2050831" y="5524880"/>
                  <a:pt x="2126689" y="5393490"/>
                </a:cubicBezTo>
                <a:lnTo>
                  <a:pt x="2135852" y="5374681"/>
                </a:lnTo>
                <a:lnTo>
                  <a:pt x="2165881" y="5389147"/>
                </a:lnTo>
                <a:lnTo>
                  <a:pt x="2209818" y="5411639"/>
                </a:lnTo>
                <a:lnTo>
                  <a:pt x="2222127" y="5416444"/>
                </a:lnTo>
                <a:lnTo>
                  <a:pt x="2222128" y="5416441"/>
                </a:lnTo>
                <a:lnTo>
                  <a:pt x="2209819" y="5411636"/>
                </a:lnTo>
                <a:lnTo>
                  <a:pt x="2178226" y="5395463"/>
                </a:lnTo>
                <a:lnTo>
                  <a:pt x="2186758" y="5399204"/>
                </a:lnTo>
                <a:lnTo>
                  <a:pt x="2257197" y="5433136"/>
                </a:lnTo>
                <a:lnTo>
                  <a:pt x="2299200" y="5448510"/>
                </a:lnTo>
                <a:lnTo>
                  <a:pt x="2324947" y="5459800"/>
                </a:lnTo>
                <a:lnTo>
                  <a:pt x="2325159" y="5459118"/>
                </a:lnTo>
                <a:lnTo>
                  <a:pt x="2337261" y="5464425"/>
                </a:lnTo>
                <a:lnTo>
                  <a:pt x="2337607" y="5464536"/>
                </a:lnTo>
                <a:lnTo>
                  <a:pt x="2338427" y="5464741"/>
                </a:lnTo>
                <a:lnTo>
                  <a:pt x="2338414" y="5464798"/>
                </a:lnTo>
                <a:lnTo>
                  <a:pt x="2383234" y="5479266"/>
                </a:lnTo>
                <a:lnTo>
                  <a:pt x="2415526" y="5491086"/>
                </a:lnTo>
                <a:lnTo>
                  <a:pt x="2408875" y="5510372"/>
                </a:lnTo>
                <a:cubicBezTo>
                  <a:pt x="2369609" y="5656919"/>
                  <a:pt x="2359837" y="5797137"/>
                  <a:pt x="2375635" y="5907630"/>
                </a:cubicBezTo>
                <a:lnTo>
                  <a:pt x="2386522" y="5962038"/>
                </a:lnTo>
                <a:lnTo>
                  <a:pt x="2455001" y="5982255"/>
                </a:lnTo>
                <a:lnTo>
                  <a:pt x="2524417" y="5998986"/>
                </a:lnTo>
                <a:lnTo>
                  <a:pt x="2561048" y="5957312"/>
                </a:lnTo>
                <a:cubicBezTo>
                  <a:pt x="2629976" y="5869521"/>
                  <a:pt x="2691623" y="5743203"/>
                  <a:pt x="2730891" y="5596656"/>
                </a:cubicBezTo>
                <a:lnTo>
                  <a:pt x="2734553" y="5577764"/>
                </a:lnTo>
                <a:lnTo>
                  <a:pt x="2775603" y="5584029"/>
                </a:lnTo>
                <a:lnTo>
                  <a:pt x="2815884" y="5592672"/>
                </a:lnTo>
                <a:lnTo>
                  <a:pt x="2829017" y="5594128"/>
                </a:lnTo>
                <a:lnTo>
                  <a:pt x="2828591" y="5596023"/>
                </a:lnTo>
                <a:lnTo>
                  <a:pt x="2828591" y="5596024"/>
                </a:lnTo>
                <a:lnTo>
                  <a:pt x="2828862" y="5594823"/>
                </a:lnTo>
                <a:lnTo>
                  <a:pt x="2892599" y="5601885"/>
                </a:lnTo>
                <a:lnTo>
                  <a:pt x="2952646" y="5611049"/>
                </a:lnTo>
                <a:lnTo>
                  <a:pt x="3035211" y="5615218"/>
                </a:lnTo>
                <a:lnTo>
                  <a:pt x="3033711" y="5636522"/>
                </a:lnTo>
                <a:cubicBezTo>
                  <a:pt x="3033709" y="5788239"/>
                  <a:pt x="3060563" y="5926208"/>
                  <a:pt x="3104419" y="6028847"/>
                </a:cubicBezTo>
                <a:lnTo>
                  <a:pt x="3129019" y="6078583"/>
                </a:lnTo>
                <a:lnTo>
                  <a:pt x="3200399" y="6080388"/>
                </a:lnTo>
                <a:lnTo>
                  <a:pt x="3271775" y="6078583"/>
                </a:lnTo>
                <a:lnTo>
                  <a:pt x="3296375" y="6028848"/>
                </a:lnTo>
                <a:cubicBezTo>
                  <a:pt x="3340233" y="5926207"/>
                  <a:pt x="3367085" y="5788240"/>
                  <a:pt x="3367085" y="5636523"/>
                </a:cubicBezTo>
                <a:lnTo>
                  <a:pt x="3365585" y="5615219"/>
                </a:lnTo>
                <a:lnTo>
                  <a:pt x="3448155" y="5611049"/>
                </a:lnTo>
                <a:lnTo>
                  <a:pt x="3478483" y="5606421"/>
                </a:lnTo>
                <a:lnTo>
                  <a:pt x="3533499" y="5601509"/>
                </a:lnTo>
                <a:lnTo>
                  <a:pt x="3571809" y="5594255"/>
                </a:lnTo>
                <a:lnTo>
                  <a:pt x="3571779" y="5594130"/>
                </a:lnTo>
                <a:lnTo>
                  <a:pt x="3584913" y="5592675"/>
                </a:lnTo>
                <a:lnTo>
                  <a:pt x="3625233" y="5584024"/>
                </a:lnTo>
                <a:lnTo>
                  <a:pt x="3666245" y="5577765"/>
                </a:lnTo>
                <a:lnTo>
                  <a:pt x="3669907" y="5596659"/>
                </a:lnTo>
                <a:cubicBezTo>
                  <a:pt x="3709175" y="5743205"/>
                  <a:pt x="3770821" y="5869522"/>
                  <a:pt x="3839749" y="5957315"/>
                </a:cubicBezTo>
                <a:lnTo>
                  <a:pt x="3876381" y="5998989"/>
                </a:lnTo>
                <a:lnTo>
                  <a:pt x="3945797" y="5982258"/>
                </a:lnTo>
                <a:lnTo>
                  <a:pt x="4014275" y="5962039"/>
                </a:lnTo>
                <a:lnTo>
                  <a:pt x="4025163" y="5907633"/>
                </a:lnTo>
                <a:cubicBezTo>
                  <a:pt x="4040961" y="5797140"/>
                  <a:pt x="4031189" y="5656922"/>
                  <a:pt x="3991923" y="5510374"/>
                </a:cubicBezTo>
                <a:lnTo>
                  <a:pt x="3985271" y="5491086"/>
                </a:lnTo>
                <a:lnTo>
                  <a:pt x="4017551" y="5479272"/>
                </a:lnTo>
                <a:lnTo>
                  <a:pt x="4051377" y="5468352"/>
                </a:lnTo>
                <a:lnTo>
                  <a:pt x="4051377" y="5468351"/>
                </a:lnTo>
                <a:lnTo>
                  <a:pt x="4037295" y="5472896"/>
                </a:lnTo>
                <a:lnTo>
                  <a:pt x="4062507" y="5462818"/>
                </a:lnTo>
                <a:lnTo>
                  <a:pt x="4143603" y="5433136"/>
                </a:lnTo>
                <a:lnTo>
                  <a:pt x="4176981" y="5417057"/>
                </a:lnTo>
                <a:lnTo>
                  <a:pt x="4192505" y="5410852"/>
                </a:lnTo>
                <a:lnTo>
                  <a:pt x="4190977" y="5411634"/>
                </a:lnTo>
                <a:lnTo>
                  <a:pt x="4178669" y="5416439"/>
                </a:lnTo>
                <a:lnTo>
                  <a:pt x="4178669" y="5416442"/>
                </a:lnTo>
                <a:lnTo>
                  <a:pt x="4190975" y="5411639"/>
                </a:lnTo>
                <a:lnTo>
                  <a:pt x="4234805" y="5389202"/>
                </a:lnTo>
                <a:lnTo>
                  <a:pt x="4264945" y="5374684"/>
                </a:lnTo>
                <a:lnTo>
                  <a:pt x="4274105" y="5393488"/>
                </a:lnTo>
                <a:cubicBezTo>
                  <a:pt x="4349963" y="5524879"/>
                  <a:pt x="4442203" y="5630938"/>
                  <a:pt x="4531505" y="5697898"/>
                </a:cubicBezTo>
                <a:lnTo>
                  <a:pt x="4577675" y="5728671"/>
                </a:lnTo>
                <a:lnTo>
                  <a:pt x="4640393" y="5694544"/>
                </a:lnTo>
                <a:lnTo>
                  <a:pt x="4701307" y="5657292"/>
                </a:lnTo>
                <a:lnTo>
                  <a:pt x="4697741" y="5601921"/>
                </a:lnTo>
                <a:cubicBezTo>
                  <a:pt x="4684403" y="5491102"/>
                  <a:pt x="4638673" y="5358192"/>
                  <a:pt x="4562815" y="5226803"/>
                </a:cubicBezTo>
                <a:lnTo>
                  <a:pt x="4552425" y="5211415"/>
                </a:lnTo>
                <a:lnTo>
                  <a:pt x="4555211" y="5209722"/>
                </a:lnTo>
                <a:lnTo>
                  <a:pt x="4593549" y="5181053"/>
                </a:lnTo>
                <a:lnTo>
                  <a:pt x="4618017" y="5165232"/>
                </a:lnTo>
                <a:lnTo>
                  <a:pt x="4618395" y="5164987"/>
                </a:lnTo>
                <a:lnTo>
                  <a:pt x="4620097" y="5163886"/>
                </a:lnTo>
                <a:lnTo>
                  <a:pt x="4630413" y="5155629"/>
                </a:lnTo>
                <a:lnTo>
                  <a:pt x="4620097" y="5163885"/>
                </a:lnTo>
                <a:lnTo>
                  <a:pt x="4618395" y="5164987"/>
                </a:lnTo>
                <a:lnTo>
                  <a:pt x="4618019" y="5165230"/>
                </a:lnTo>
                <a:lnTo>
                  <a:pt x="4680699" y="5115885"/>
                </a:lnTo>
                <a:lnTo>
                  <a:pt x="4741755" y="5070228"/>
                </a:lnTo>
                <a:lnTo>
                  <a:pt x="4791429" y="5025082"/>
                </a:lnTo>
                <a:lnTo>
                  <a:pt x="4805135" y="5040865"/>
                </a:lnTo>
                <a:cubicBezTo>
                  <a:pt x="4912415" y="5148144"/>
                  <a:pt x="5028961" y="5226715"/>
                  <a:pt x="5132549" y="5268282"/>
                </a:cubicBezTo>
                <a:lnTo>
                  <a:pt x="5185111" y="5286057"/>
                </a:lnTo>
                <a:lnTo>
                  <a:pt x="5236861" y="5236858"/>
                </a:lnTo>
                <a:lnTo>
                  <a:pt x="5286055" y="5185110"/>
                </a:lnTo>
                <a:lnTo>
                  <a:pt x="5268283" y="5132550"/>
                </a:lnTo>
                <a:cubicBezTo>
                  <a:pt x="5226717" y="5028960"/>
                  <a:pt x="5148145" y="4912414"/>
                  <a:pt x="5040867" y="4805134"/>
                </a:cubicBezTo>
                <a:lnTo>
                  <a:pt x="5025083" y="4791427"/>
                </a:lnTo>
                <a:lnTo>
                  <a:pt x="5070229" y="4741755"/>
                </a:lnTo>
                <a:lnTo>
                  <a:pt x="5076749" y="4733033"/>
                </a:lnTo>
                <a:lnTo>
                  <a:pt x="5076755" y="4733027"/>
                </a:lnTo>
                <a:lnTo>
                  <a:pt x="5076753" y="4733029"/>
                </a:lnTo>
                <a:lnTo>
                  <a:pt x="5077115" y="4732628"/>
                </a:lnTo>
                <a:lnTo>
                  <a:pt x="5079913" y="4729535"/>
                </a:lnTo>
                <a:lnTo>
                  <a:pt x="5087739" y="4718890"/>
                </a:lnTo>
                <a:lnTo>
                  <a:pt x="5088947" y="4720003"/>
                </a:lnTo>
                <a:lnTo>
                  <a:pt x="5088947" y="4720002"/>
                </a:lnTo>
                <a:lnTo>
                  <a:pt x="5087739" y="4718889"/>
                </a:lnTo>
                <a:lnTo>
                  <a:pt x="5079911" y="4729534"/>
                </a:lnTo>
                <a:lnTo>
                  <a:pt x="5077115" y="4732628"/>
                </a:lnTo>
                <a:lnTo>
                  <a:pt x="5076755" y="4733027"/>
                </a:lnTo>
                <a:lnTo>
                  <a:pt x="5084867" y="4722179"/>
                </a:lnTo>
                <a:lnTo>
                  <a:pt x="5112845" y="4689674"/>
                </a:lnTo>
                <a:lnTo>
                  <a:pt x="5170329" y="4607892"/>
                </a:lnTo>
                <a:lnTo>
                  <a:pt x="5181057" y="4593545"/>
                </a:lnTo>
                <a:lnTo>
                  <a:pt x="5163885" y="4620101"/>
                </a:lnTo>
                <a:lnTo>
                  <a:pt x="5155627" y="4630416"/>
                </a:lnTo>
                <a:lnTo>
                  <a:pt x="5155629" y="4630417"/>
                </a:lnTo>
                <a:lnTo>
                  <a:pt x="5163885" y="4620101"/>
                </a:lnTo>
                <a:lnTo>
                  <a:pt x="5181063" y="4593537"/>
                </a:lnTo>
                <a:lnTo>
                  <a:pt x="5209723" y="4555211"/>
                </a:lnTo>
                <a:lnTo>
                  <a:pt x="5211413" y="4552427"/>
                </a:lnTo>
                <a:lnTo>
                  <a:pt x="5226801" y="4562819"/>
                </a:lnTo>
                <a:cubicBezTo>
                  <a:pt x="5358193" y="4638677"/>
                  <a:pt x="5491103" y="4684405"/>
                  <a:pt x="5601921" y="4697745"/>
                </a:cubicBezTo>
                <a:lnTo>
                  <a:pt x="5657291" y="4701310"/>
                </a:lnTo>
                <a:lnTo>
                  <a:pt x="5694543" y="4640395"/>
                </a:lnTo>
                <a:lnTo>
                  <a:pt x="5728671" y="4577678"/>
                </a:lnTo>
                <a:lnTo>
                  <a:pt x="5697897" y="4531507"/>
                </a:lnTo>
                <a:cubicBezTo>
                  <a:pt x="5630939" y="4442206"/>
                  <a:pt x="5524879" y="4349967"/>
                  <a:pt x="5393489" y="4274108"/>
                </a:cubicBezTo>
                <a:lnTo>
                  <a:pt x="5374683" y="4264946"/>
                </a:lnTo>
                <a:lnTo>
                  <a:pt x="5389185" y="4234839"/>
                </a:lnTo>
                <a:lnTo>
                  <a:pt x="5396845" y="4219874"/>
                </a:lnTo>
                <a:lnTo>
                  <a:pt x="5410469" y="4193263"/>
                </a:lnTo>
                <a:lnTo>
                  <a:pt x="5410437" y="4193324"/>
                </a:lnTo>
                <a:lnTo>
                  <a:pt x="5396845" y="4219874"/>
                </a:lnTo>
                <a:lnTo>
                  <a:pt x="5393243" y="4226911"/>
                </a:lnTo>
                <a:lnTo>
                  <a:pt x="5395659" y="4221404"/>
                </a:lnTo>
                <a:lnTo>
                  <a:pt x="5433137" y="4143603"/>
                </a:lnTo>
                <a:lnTo>
                  <a:pt x="5450115" y="4097213"/>
                </a:lnTo>
                <a:lnTo>
                  <a:pt x="5459521" y="4075762"/>
                </a:lnTo>
                <a:lnTo>
                  <a:pt x="5459123" y="4075638"/>
                </a:lnTo>
                <a:lnTo>
                  <a:pt x="5464427" y="4063537"/>
                </a:lnTo>
                <a:lnTo>
                  <a:pt x="5479285" y="4017518"/>
                </a:lnTo>
                <a:lnTo>
                  <a:pt x="5491087" y="3985268"/>
                </a:lnTo>
                <a:lnTo>
                  <a:pt x="5510377" y="3991922"/>
                </a:lnTo>
                <a:cubicBezTo>
                  <a:pt x="5656923" y="4031189"/>
                  <a:pt x="5797141" y="4040959"/>
                  <a:pt x="5907635" y="4025162"/>
                </a:cubicBezTo>
                <a:lnTo>
                  <a:pt x="5962041" y="4014274"/>
                </a:lnTo>
                <a:lnTo>
                  <a:pt x="5982259" y="3945794"/>
                </a:lnTo>
                <a:lnTo>
                  <a:pt x="5998989" y="3876381"/>
                </a:lnTo>
                <a:lnTo>
                  <a:pt x="5957315" y="3839749"/>
                </a:lnTo>
                <a:cubicBezTo>
                  <a:pt x="5869525" y="3770820"/>
                  <a:pt x="5743205" y="3709174"/>
                  <a:pt x="5596659" y="3669907"/>
                </a:cubicBezTo>
                <a:lnTo>
                  <a:pt x="5577765" y="3666244"/>
                </a:lnTo>
                <a:lnTo>
                  <a:pt x="5584023" y="3625242"/>
                </a:lnTo>
                <a:lnTo>
                  <a:pt x="5592675" y="3584913"/>
                </a:lnTo>
                <a:lnTo>
                  <a:pt x="5594131" y="3571780"/>
                </a:lnTo>
                <a:lnTo>
                  <a:pt x="5595021" y="3571981"/>
                </a:lnTo>
                <a:lnTo>
                  <a:pt x="5595021" y="3571980"/>
                </a:lnTo>
                <a:lnTo>
                  <a:pt x="5594435" y="3571848"/>
                </a:lnTo>
                <a:lnTo>
                  <a:pt x="5600431" y="3517727"/>
                </a:lnTo>
                <a:lnTo>
                  <a:pt x="5611049" y="3448154"/>
                </a:lnTo>
                <a:lnTo>
                  <a:pt x="5615219" y="3365584"/>
                </a:lnTo>
                <a:lnTo>
                  <a:pt x="5636525" y="3367084"/>
                </a:lnTo>
                <a:cubicBezTo>
                  <a:pt x="5788239" y="3367084"/>
                  <a:pt x="5926209" y="3340231"/>
                  <a:pt x="6028849" y="3296374"/>
                </a:cubicBezTo>
                <a:lnTo>
                  <a:pt x="6078583" y="3271776"/>
                </a:lnTo>
                <a:lnTo>
                  <a:pt x="6080389" y="3200396"/>
                </a:lnTo>
                <a:lnTo>
                  <a:pt x="6078583" y="3129020"/>
                </a:lnTo>
                <a:lnTo>
                  <a:pt x="6028849" y="3104421"/>
                </a:lnTo>
                <a:cubicBezTo>
                  <a:pt x="5926209" y="3060564"/>
                  <a:pt x="5788241" y="3033712"/>
                  <a:pt x="5636525" y="3033712"/>
                </a:cubicBezTo>
                <a:lnTo>
                  <a:pt x="5615219" y="3035211"/>
                </a:lnTo>
                <a:lnTo>
                  <a:pt x="5611049" y="2952646"/>
                </a:lnTo>
                <a:lnTo>
                  <a:pt x="5605347" y="2915284"/>
                </a:lnTo>
                <a:lnTo>
                  <a:pt x="5601085" y="2867547"/>
                </a:lnTo>
                <a:lnTo>
                  <a:pt x="5585501" y="2785252"/>
                </a:lnTo>
                <a:lnTo>
                  <a:pt x="5584025" y="2775578"/>
                </a:lnTo>
                <a:lnTo>
                  <a:pt x="5592673" y="2815887"/>
                </a:lnTo>
                <a:lnTo>
                  <a:pt x="5592673" y="2815885"/>
                </a:lnTo>
                <a:lnTo>
                  <a:pt x="5584025" y="2775575"/>
                </a:lnTo>
                <a:lnTo>
                  <a:pt x="5577765" y="2734553"/>
                </a:lnTo>
                <a:lnTo>
                  <a:pt x="5596659" y="2730890"/>
                </a:lnTo>
                <a:cubicBezTo>
                  <a:pt x="5743205" y="2691623"/>
                  <a:pt x="5869523" y="2629977"/>
                  <a:pt x="5957315" y="2561050"/>
                </a:cubicBezTo>
                <a:lnTo>
                  <a:pt x="5998987" y="2524417"/>
                </a:lnTo>
                <a:lnTo>
                  <a:pt x="5982257" y="2455001"/>
                </a:lnTo>
                <a:lnTo>
                  <a:pt x="5962039" y="2386522"/>
                </a:lnTo>
                <a:lnTo>
                  <a:pt x="5907633" y="2375634"/>
                </a:lnTo>
                <a:cubicBezTo>
                  <a:pt x="5797139" y="2359837"/>
                  <a:pt x="5656921" y="2369608"/>
                  <a:pt x="5510375" y="2408875"/>
                </a:cubicBezTo>
                <a:lnTo>
                  <a:pt x="5491085" y="2415527"/>
                </a:lnTo>
                <a:lnTo>
                  <a:pt x="5479283" y="2383279"/>
                </a:lnTo>
                <a:lnTo>
                  <a:pt x="5475101" y="2370329"/>
                </a:lnTo>
                <a:lnTo>
                  <a:pt x="5468477" y="2353758"/>
                </a:lnTo>
                <a:lnTo>
                  <a:pt x="5433135" y="2257197"/>
                </a:lnTo>
                <a:lnTo>
                  <a:pt x="5413989" y="2217451"/>
                </a:lnTo>
                <a:lnTo>
                  <a:pt x="5408455" y="2203606"/>
                </a:lnTo>
                <a:lnTo>
                  <a:pt x="5389221" y="2166033"/>
                </a:lnTo>
                <a:lnTo>
                  <a:pt x="5374681" y="2135854"/>
                </a:lnTo>
                <a:lnTo>
                  <a:pt x="5393487" y="2126692"/>
                </a:lnTo>
                <a:cubicBezTo>
                  <a:pt x="5524877" y="2050835"/>
                  <a:pt x="5630935" y="1958594"/>
                  <a:pt x="5697897" y="1869292"/>
                </a:cubicBezTo>
                <a:lnTo>
                  <a:pt x="5728669" y="1823122"/>
                </a:lnTo>
                <a:lnTo>
                  <a:pt x="5694541" y="1760403"/>
                </a:lnTo>
                <a:lnTo>
                  <a:pt x="5657289" y="1699489"/>
                </a:lnTo>
                <a:lnTo>
                  <a:pt x="5601919" y="1703055"/>
                </a:lnTo>
                <a:cubicBezTo>
                  <a:pt x="5491101" y="1716392"/>
                  <a:pt x="5358189" y="1762123"/>
                  <a:pt x="5226801" y="1837981"/>
                </a:cubicBezTo>
                <a:lnTo>
                  <a:pt x="5211413" y="1848371"/>
                </a:lnTo>
                <a:lnTo>
                  <a:pt x="5209723" y="1845589"/>
                </a:lnTo>
                <a:lnTo>
                  <a:pt x="5181063" y="1807263"/>
                </a:lnTo>
                <a:lnTo>
                  <a:pt x="5168091" y="1787205"/>
                </a:lnTo>
                <a:lnTo>
                  <a:pt x="5127657" y="1735845"/>
                </a:lnTo>
                <a:lnTo>
                  <a:pt x="5070229" y="1659046"/>
                </a:lnTo>
                <a:lnTo>
                  <a:pt x="5025083" y="1609372"/>
                </a:lnTo>
                <a:lnTo>
                  <a:pt x="5040865" y="1595667"/>
                </a:lnTo>
                <a:cubicBezTo>
                  <a:pt x="5148145" y="1488388"/>
                  <a:pt x="5226715" y="1371840"/>
                  <a:pt x="5268281" y="1268253"/>
                </a:cubicBezTo>
                <a:lnTo>
                  <a:pt x="5286055" y="1215690"/>
                </a:lnTo>
                <a:lnTo>
                  <a:pt x="5236859" y="1163941"/>
                </a:lnTo>
                <a:lnTo>
                  <a:pt x="5185111" y="1114746"/>
                </a:lnTo>
                <a:lnTo>
                  <a:pt x="5132549" y="1132520"/>
                </a:lnTo>
                <a:cubicBezTo>
                  <a:pt x="5028959" y="1174084"/>
                  <a:pt x="4912413" y="1252657"/>
                  <a:pt x="4805135" y="1359937"/>
                </a:cubicBezTo>
                <a:lnTo>
                  <a:pt x="4791429" y="1375719"/>
                </a:lnTo>
                <a:lnTo>
                  <a:pt x="4741755" y="1330572"/>
                </a:lnTo>
                <a:lnTo>
                  <a:pt x="4716719" y="1311852"/>
                </a:lnTo>
                <a:lnTo>
                  <a:pt x="4689247" y="1288203"/>
                </a:lnTo>
                <a:lnTo>
                  <a:pt x="4620095" y="1239597"/>
                </a:lnTo>
                <a:lnTo>
                  <a:pt x="4555211" y="1191078"/>
                </a:lnTo>
                <a:lnTo>
                  <a:pt x="4552425" y="1189386"/>
                </a:lnTo>
                <a:lnTo>
                  <a:pt x="4562815" y="1173999"/>
                </a:lnTo>
                <a:cubicBezTo>
                  <a:pt x="4638675" y="1042610"/>
                  <a:pt x="4684403" y="909700"/>
                  <a:pt x="4697743" y="798881"/>
                </a:cubicBezTo>
                <a:lnTo>
                  <a:pt x="4701307" y="743509"/>
                </a:lnTo>
                <a:lnTo>
                  <a:pt x="4640393" y="706257"/>
                </a:lnTo>
                <a:lnTo>
                  <a:pt x="4577675" y="672131"/>
                </a:lnTo>
                <a:lnTo>
                  <a:pt x="4531505" y="702904"/>
                </a:lnTo>
                <a:cubicBezTo>
                  <a:pt x="4442203" y="769864"/>
                  <a:pt x="4349965" y="875922"/>
                  <a:pt x="4274105" y="1007313"/>
                </a:cubicBezTo>
                <a:lnTo>
                  <a:pt x="4264945" y="1026118"/>
                </a:lnTo>
                <a:lnTo>
                  <a:pt x="4234731" y="1011563"/>
                </a:lnTo>
                <a:lnTo>
                  <a:pt x="4232817" y="1010583"/>
                </a:lnTo>
                <a:lnTo>
                  <a:pt x="4231481" y="1009997"/>
                </a:lnTo>
                <a:lnTo>
                  <a:pt x="4143603" y="967664"/>
                </a:lnTo>
                <a:lnTo>
                  <a:pt x="4091227" y="948495"/>
                </a:lnTo>
                <a:lnTo>
                  <a:pt x="4075645" y="941661"/>
                </a:lnTo>
                <a:lnTo>
                  <a:pt x="4075639" y="941681"/>
                </a:lnTo>
                <a:lnTo>
                  <a:pt x="4063537" y="936376"/>
                </a:lnTo>
                <a:lnTo>
                  <a:pt x="4017593" y="921545"/>
                </a:lnTo>
                <a:lnTo>
                  <a:pt x="3985271" y="909714"/>
                </a:lnTo>
                <a:lnTo>
                  <a:pt x="3991923" y="890428"/>
                </a:lnTo>
                <a:cubicBezTo>
                  <a:pt x="4031189" y="743880"/>
                  <a:pt x="4040961" y="603661"/>
                  <a:pt x="4025163" y="493169"/>
                </a:cubicBezTo>
                <a:lnTo>
                  <a:pt x="4014275" y="438762"/>
                </a:lnTo>
                <a:lnTo>
                  <a:pt x="3945795" y="418544"/>
                </a:lnTo>
                <a:lnTo>
                  <a:pt x="3876381" y="401812"/>
                </a:lnTo>
                <a:lnTo>
                  <a:pt x="3839749" y="443487"/>
                </a:lnTo>
                <a:cubicBezTo>
                  <a:pt x="3770821" y="531278"/>
                  <a:pt x="3709175" y="657597"/>
                  <a:pt x="3669907" y="804142"/>
                </a:cubicBezTo>
                <a:lnTo>
                  <a:pt x="3666245" y="823035"/>
                </a:lnTo>
                <a:lnTo>
                  <a:pt x="3625205" y="816772"/>
                </a:lnTo>
                <a:lnTo>
                  <a:pt x="3584913" y="808128"/>
                </a:lnTo>
                <a:lnTo>
                  <a:pt x="3571781" y="806671"/>
                </a:lnTo>
                <a:lnTo>
                  <a:pt x="3572001" y="805688"/>
                </a:lnTo>
                <a:lnTo>
                  <a:pt x="3572001" y="805687"/>
                </a:lnTo>
                <a:lnTo>
                  <a:pt x="3571785" y="806651"/>
                </a:lnTo>
                <a:lnTo>
                  <a:pt x="3524735" y="801438"/>
                </a:lnTo>
                <a:lnTo>
                  <a:pt x="3448155" y="789751"/>
                </a:lnTo>
                <a:lnTo>
                  <a:pt x="3365583" y="785581"/>
                </a:lnTo>
                <a:lnTo>
                  <a:pt x="3367083" y="764276"/>
                </a:lnTo>
                <a:cubicBezTo>
                  <a:pt x="3367083" y="612560"/>
                  <a:pt x="3340231" y="474591"/>
                  <a:pt x="3296373" y="371951"/>
                </a:cubicBezTo>
                <a:lnTo>
                  <a:pt x="3271775" y="322217"/>
                </a:lnTo>
                <a:close/>
                <a:moveTo>
                  <a:pt x="3200397" y="228971"/>
                </a:moveTo>
                <a:lnTo>
                  <a:pt x="3296615" y="231404"/>
                </a:lnTo>
                <a:lnTo>
                  <a:pt x="3296615" y="231404"/>
                </a:lnTo>
                <a:lnTo>
                  <a:pt x="3297743" y="231433"/>
                </a:lnTo>
                <a:lnTo>
                  <a:pt x="3299555" y="233404"/>
                </a:lnTo>
                <a:lnTo>
                  <a:pt x="3302355" y="235310"/>
                </a:lnTo>
                <a:lnTo>
                  <a:pt x="3313633" y="248727"/>
                </a:lnTo>
                <a:lnTo>
                  <a:pt x="3336221" y="273308"/>
                </a:lnTo>
                <a:lnTo>
                  <a:pt x="3340357" y="280516"/>
                </a:lnTo>
                <a:lnTo>
                  <a:pt x="3346849" y="288241"/>
                </a:lnTo>
                <a:lnTo>
                  <a:pt x="3367507" y="325595"/>
                </a:lnTo>
                <a:lnTo>
                  <a:pt x="3366165" y="325492"/>
                </a:lnTo>
                <a:lnTo>
                  <a:pt x="3387823" y="363240"/>
                </a:lnTo>
                <a:cubicBezTo>
                  <a:pt x="3422399" y="440849"/>
                  <a:pt x="3447023" y="539850"/>
                  <a:pt x="3457175" y="650333"/>
                </a:cubicBezTo>
                <a:lnTo>
                  <a:pt x="3459527" y="702320"/>
                </a:lnTo>
                <a:lnTo>
                  <a:pt x="3597523" y="717608"/>
                </a:lnTo>
                <a:lnTo>
                  <a:pt x="3596685" y="720251"/>
                </a:lnTo>
                <a:lnTo>
                  <a:pt x="3596687" y="720250"/>
                </a:lnTo>
                <a:lnTo>
                  <a:pt x="3612377" y="670765"/>
                </a:lnTo>
                <a:cubicBezTo>
                  <a:pt x="3650777" y="566673"/>
                  <a:pt x="3700185" y="477419"/>
                  <a:pt x="3753669" y="411403"/>
                </a:cubicBezTo>
                <a:lnTo>
                  <a:pt x="3784359" y="380548"/>
                </a:lnTo>
                <a:lnTo>
                  <a:pt x="3783037" y="380299"/>
                </a:lnTo>
                <a:lnTo>
                  <a:pt x="3812659" y="349565"/>
                </a:lnTo>
                <a:lnTo>
                  <a:pt x="3820931" y="343784"/>
                </a:lnTo>
                <a:lnTo>
                  <a:pt x="3826791" y="337892"/>
                </a:lnTo>
                <a:lnTo>
                  <a:pt x="3854971" y="319994"/>
                </a:lnTo>
                <a:lnTo>
                  <a:pt x="3869337" y="309954"/>
                </a:lnTo>
                <a:lnTo>
                  <a:pt x="3872533" y="308839"/>
                </a:lnTo>
                <a:lnTo>
                  <a:pt x="3874795" y="307402"/>
                </a:lnTo>
                <a:lnTo>
                  <a:pt x="3875891" y="307668"/>
                </a:lnTo>
                <a:lnTo>
                  <a:pt x="3875891" y="307666"/>
                </a:lnTo>
                <a:lnTo>
                  <a:pt x="3969459" y="330220"/>
                </a:lnTo>
                <a:lnTo>
                  <a:pt x="3969461" y="330220"/>
                </a:lnTo>
                <a:lnTo>
                  <a:pt x="3974989" y="331852"/>
                </a:lnTo>
                <a:lnTo>
                  <a:pt x="4061769" y="357471"/>
                </a:lnTo>
                <a:lnTo>
                  <a:pt x="4062853" y="357793"/>
                </a:lnTo>
                <a:lnTo>
                  <a:pt x="4064095" y="360170"/>
                </a:lnTo>
                <a:lnTo>
                  <a:pt x="4066305" y="362731"/>
                </a:lnTo>
                <a:lnTo>
                  <a:pt x="4073713" y="378584"/>
                </a:lnTo>
                <a:lnTo>
                  <a:pt x="4089183" y="408199"/>
                </a:lnTo>
                <a:lnTo>
                  <a:pt x="4091315" y="416243"/>
                </a:lnTo>
                <a:lnTo>
                  <a:pt x="4095581" y="425373"/>
                </a:lnTo>
                <a:lnTo>
                  <a:pt x="4105867" y="466802"/>
                </a:lnTo>
                <a:lnTo>
                  <a:pt x="4104599" y="466358"/>
                </a:lnTo>
                <a:lnTo>
                  <a:pt x="4115751" y="508423"/>
                </a:lnTo>
                <a:cubicBezTo>
                  <a:pt x="4129063" y="592336"/>
                  <a:pt x="4127225" y="694336"/>
                  <a:pt x="4108435" y="803682"/>
                </a:cubicBezTo>
                <a:lnTo>
                  <a:pt x="4097495" y="853399"/>
                </a:lnTo>
                <a:lnTo>
                  <a:pt x="4097497" y="853399"/>
                </a:lnTo>
                <a:lnTo>
                  <a:pt x="4097875" y="851677"/>
                </a:lnTo>
                <a:lnTo>
                  <a:pt x="4225025" y="907433"/>
                </a:lnTo>
                <a:lnTo>
                  <a:pt x="4253057" y="863589"/>
                </a:lnTo>
                <a:cubicBezTo>
                  <a:pt x="4317089" y="772983"/>
                  <a:pt x="4387915" y="699558"/>
                  <a:pt x="4456663" y="649635"/>
                </a:cubicBezTo>
                <a:lnTo>
                  <a:pt x="4494293" y="627775"/>
                </a:lnTo>
                <a:lnTo>
                  <a:pt x="4493079" y="627192"/>
                </a:lnTo>
                <a:lnTo>
                  <a:pt x="4529647" y="605169"/>
                </a:lnTo>
                <a:lnTo>
                  <a:pt x="4539133" y="601727"/>
                </a:lnTo>
                <a:lnTo>
                  <a:pt x="4546319" y="597552"/>
                </a:lnTo>
                <a:lnTo>
                  <a:pt x="4578169" y="587557"/>
                </a:lnTo>
                <a:lnTo>
                  <a:pt x="4594645" y="581578"/>
                </a:lnTo>
                <a:lnTo>
                  <a:pt x="4598023" y="581329"/>
                </a:lnTo>
                <a:lnTo>
                  <a:pt x="4600577" y="580527"/>
                </a:lnTo>
                <a:lnTo>
                  <a:pt x="4601569" y="581066"/>
                </a:lnTo>
                <a:lnTo>
                  <a:pt x="4601569" y="581066"/>
                </a:lnTo>
                <a:lnTo>
                  <a:pt x="4686113" y="627068"/>
                </a:lnTo>
                <a:lnTo>
                  <a:pt x="4686113" y="627067"/>
                </a:lnTo>
                <a:lnTo>
                  <a:pt x="4691029" y="630074"/>
                </a:lnTo>
                <a:lnTo>
                  <a:pt x="4768221" y="677282"/>
                </a:lnTo>
                <a:lnTo>
                  <a:pt x="4769187" y="677873"/>
                </a:lnTo>
                <a:lnTo>
                  <a:pt x="4769771" y="680491"/>
                </a:lnTo>
                <a:lnTo>
                  <a:pt x="4771241" y="683537"/>
                </a:lnTo>
                <a:lnTo>
                  <a:pt x="4774295" y="700768"/>
                </a:lnTo>
                <a:lnTo>
                  <a:pt x="4781571" y="733377"/>
                </a:lnTo>
                <a:lnTo>
                  <a:pt x="4781551" y="741699"/>
                </a:lnTo>
                <a:lnTo>
                  <a:pt x="4783309" y="751623"/>
                </a:lnTo>
                <a:lnTo>
                  <a:pt x="4782521" y="794301"/>
                </a:lnTo>
                <a:lnTo>
                  <a:pt x="4781409" y="793541"/>
                </a:lnTo>
                <a:lnTo>
                  <a:pt x="4781295" y="837061"/>
                </a:lnTo>
                <a:cubicBezTo>
                  <a:pt x="4772433" y="921561"/>
                  <a:pt x="4744259" y="1019611"/>
                  <a:pt x="4697809" y="1120368"/>
                </a:cubicBezTo>
                <a:lnTo>
                  <a:pt x="4674175" y="1165946"/>
                </a:lnTo>
                <a:lnTo>
                  <a:pt x="4745433" y="1216032"/>
                </a:lnTo>
                <a:lnTo>
                  <a:pt x="4784643" y="1249784"/>
                </a:lnTo>
                <a:lnTo>
                  <a:pt x="4822001" y="1215662"/>
                </a:lnTo>
                <a:cubicBezTo>
                  <a:pt x="4907303" y="1144717"/>
                  <a:pt x="4994717" y="1092124"/>
                  <a:pt x="5074045" y="1061696"/>
                </a:cubicBezTo>
                <a:lnTo>
                  <a:pt x="5116051" y="1050319"/>
                </a:lnTo>
                <a:lnTo>
                  <a:pt x="5115029" y="1049442"/>
                </a:lnTo>
                <a:lnTo>
                  <a:pt x="5156051" y="1037636"/>
                </a:lnTo>
                <a:lnTo>
                  <a:pt x="5166103" y="1036764"/>
                </a:lnTo>
                <a:lnTo>
                  <a:pt x="5174123" y="1034593"/>
                </a:lnTo>
                <a:lnTo>
                  <a:pt x="5207479" y="1033182"/>
                </a:lnTo>
                <a:lnTo>
                  <a:pt x="5224939" y="1031671"/>
                </a:lnTo>
                <a:lnTo>
                  <a:pt x="5228267" y="1032303"/>
                </a:lnTo>
                <a:lnTo>
                  <a:pt x="5230943" y="1032189"/>
                </a:lnTo>
                <a:lnTo>
                  <a:pt x="5231759" y="1032968"/>
                </a:lnTo>
                <a:lnTo>
                  <a:pt x="5231761" y="1032968"/>
                </a:lnTo>
                <a:lnTo>
                  <a:pt x="5301517" y="1099283"/>
                </a:lnTo>
                <a:lnTo>
                  <a:pt x="5301517" y="1099284"/>
                </a:lnTo>
                <a:lnTo>
                  <a:pt x="5305489" y="1103461"/>
                </a:lnTo>
                <a:lnTo>
                  <a:pt x="5367831" y="1169039"/>
                </a:lnTo>
                <a:lnTo>
                  <a:pt x="5368611" y="1169859"/>
                </a:lnTo>
                <a:lnTo>
                  <a:pt x="5368495" y="1172537"/>
                </a:lnTo>
                <a:lnTo>
                  <a:pt x="5369129" y="1175861"/>
                </a:lnTo>
                <a:lnTo>
                  <a:pt x="5367619" y="1193294"/>
                </a:lnTo>
                <a:lnTo>
                  <a:pt x="5366209" y="1226676"/>
                </a:lnTo>
                <a:lnTo>
                  <a:pt x="5364033" y="1234708"/>
                </a:lnTo>
                <a:lnTo>
                  <a:pt x="5363165" y="1244749"/>
                </a:lnTo>
                <a:lnTo>
                  <a:pt x="5351357" y="1285770"/>
                </a:lnTo>
                <a:lnTo>
                  <a:pt x="5350481" y="1284749"/>
                </a:lnTo>
                <a:lnTo>
                  <a:pt x="5339105" y="1326757"/>
                </a:lnTo>
                <a:cubicBezTo>
                  <a:pt x="5308677" y="1406083"/>
                  <a:pt x="5256085" y="1493499"/>
                  <a:pt x="5185139" y="1578800"/>
                </a:cubicBezTo>
                <a:lnTo>
                  <a:pt x="5147869" y="1619605"/>
                </a:lnTo>
                <a:lnTo>
                  <a:pt x="5147871" y="1619606"/>
                </a:lnTo>
                <a:lnTo>
                  <a:pt x="5150301" y="1616944"/>
                </a:lnTo>
                <a:lnTo>
                  <a:pt x="5236127" y="1725962"/>
                </a:lnTo>
                <a:lnTo>
                  <a:pt x="5280433" y="1702988"/>
                </a:lnTo>
                <a:cubicBezTo>
                  <a:pt x="5381191" y="1656541"/>
                  <a:pt x="5479239" y="1628367"/>
                  <a:pt x="5563739" y="1619506"/>
                </a:cubicBezTo>
                <a:lnTo>
                  <a:pt x="5607257" y="1619389"/>
                </a:lnTo>
                <a:lnTo>
                  <a:pt x="5606497" y="1618277"/>
                </a:lnTo>
                <a:lnTo>
                  <a:pt x="5649177" y="1617491"/>
                </a:lnTo>
                <a:lnTo>
                  <a:pt x="5659113" y="1619251"/>
                </a:lnTo>
                <a:lnTo>
                  <a:pt x="5667423" y="1619229"/>
                </a:lnTo>
                <a:lnTo>
                  <a:pt x="5700005" y="1626499"/>
                </a:lnTo>
                <a:lnTo>
                  <a:pt x="5717263" y="1629559"/>
                </a:lnTo>
                <a:lnTo>
                  <a:pt x="5720313" y="1631030"/>
                </a:lnTo>
                <a:lnTo>
                  <a:pt x="5722927" y="1631614"/>
                </a:lnTo>
                <a:lnTo>
                  <a:pt x="5723515" y="1632577"/>
                </a:lnTo>
                <a:lnTo>
                  <a:pt x="5723517" y="1632578"/>
                </a:lnTo>
                <a:lnTo>
                  <a:pt x="5773731" y="1714682"/>
                </a:lnTo>
                <a:lnTo>
                  <a:pt x="5776487" y="1719745"/>
                </a:lnTo>
                <a:lnTo>
                  <a:pt x="5819733" y="1799225"/>
                </a:lnTo>
                <a:lnTo>
                  <a:pt x="5820273" y="1800218"/>
                </a:lnTo>
                <a:lnTo>
                  <a:pt x="5819469" y="1802777"/>
                </a:lnTo>
                <a:lnTo>
                  <a:pt x="5819221" y="1806150"/>
                </a:lnTo>
                <a:lnTo>
                  <a:pt x="5813251" y="1822599"/>
                </a:lnTo>
                <a:lnTo>
                  <a:pt x="5803247" y="1854480"/>
                </a:lnTo>
                <a:lnTo>
                  <a:pt x="5799067" y="1861675"/>
                </a:lnTo>
                <a:lnTo>
                  <a:pt x="5795629" y="1871148"/>
                </a:lnTo>
                <a:lnTo>
                  <a:pt x="5773607" y="1907716"/>
                </a:lnTo>
                <a:lnTo>
                  <a:pt x="5773025" y="1906503"/>
                </a:lnTo>
                <a:lnTo>
                  <a:pt x="5751165" y="1944134"/>
                </a:lnTo>
                <a:cubicBezTo>
                  <a:pt x="5701241" y="2012882"/>
                  <a:pt x="5627817" y="2083709"/>
                  <a:pt x="5537211" y="2147741"/>
                </a:cubicBezTo>
                <a:lnTo>
                  <a:pt x="5495221" y="2174587"/>
                </a:lnTo>
                <a:lnTo>
                  <a:pt x="5546733" y="2303448"/>
                </a:lnTo>
                <a:lnTo>
                  <a:pt x="5544407" y="2303960"/>
                </a:lnTo>
                <a:lnTo>
                  <a:pt x="5544407" y="2303961"/>
                </a:lnTo>
                <a:lnTo>
                  <a:pt x="5597119" y="2292365"/>
                </a:lnTo>
                <a:cubicBezTo>
                  <a:pt x="5706465" y="2273574"/>
                  <a:pt x="5808465" y="2271736"/>
                  <a:pt x="5892379" y="2285047"/>
                </a:cubicBezTo>
                <a:lnTo>
                  <a:pt x="5934445" y="2296199"/>
                </a:lnTo>
                <a:lnTo>
                  <a:pt x="5933997" y="2294927"/>
                </a:lnTo>
                <a:lnTo>
                  <a:pt x="5975427" y="2305213"/>
                </a:lnTo>
                <a:lnTo>
                  <a:pt x="5984569" y="2309486"/>
                </a:lnTo>
                <a:lnTo>
                  <a:pt x="5992601" y="2311615"/>
                </a:lnTo>
                <a:lnTo>
                  <a:pt x="6022191" y="2327070"/>
                </a:lnTo>
                <a:lnTo>
                  <a:pt x="6038069" y="2334492"/>
                </a:lnTo>
                <a:lnTo>
                  <a:pt x="6040635" y="2336703"/>
                </a:lnTo>
                <a:lnTo>
                  <a:pt x="6043009" y="2337943"/>
                </a:lnTo>
                <a:lnTo>
                  <a:pt x="6043327" y="2339025"/>
                </a:lnTo>
                <a:lnTo>
                  <a:pt x="6043329" y="2339026"/>
                </a:lnTo>
                <a:lnTo>
                  <a:pt x="6070581" y="2431334"/>
                </a:lnTo>
                <a:lnTo>
                  <a:pt x="6070581" y="2431335"/>
                </a:lnTo>
                <a:lnTo>
                  <a:pt x="6071931" y="2436939"/>
                </a:lnTo>
                <a:lnTo>
                  <a:pt x="6093133" y="2524902"/>
                </a:lnTo>
                <a:lnTo>
                  <a:pt x="6093399" y="2526003"/>
                </a:lnTo>
                <a:lnTo>
                  <a:pt x="6091961" y="2528267"/>
                </a:lnTo>
                <a:lnTo>
                  <a:pt x="6090847" y="2531460"/>
                </a:lnTo>
                <a:lnTo>
                  <a:pt x="6080823" y="2545803"/>
                </a:lnTo>
                <a:lnTo>
                  <a:pt x="6062909" y="2574008"/>
                </a:lnTo>
                <a:lnTo>
                  <a:pt x="6057009" y="2579877"/>
                </a:lnTo>
                <a:lnTo>
                  <a:pt x="6051237" y="2588136"/>
                </a:lnTo>
                <a:lnTo>
                  <a:pt x="6020499" y="2617759"/>
                </a:lnTo>
                <a:lnTo>
                  <a:pt x="6020253" y="2616437"/>
                </a:lnTo>
                <a:lnTo>
                  <a:pt x="5989397" y="2647128"/>
                </a:lnTo>
                <a:cubicBezTo>
                  <a:pt x="5923381" y="2700615"/>
                  <a:pt x="5834129" y="2750020"/>
                  <a:pt x="5730037" y="2788422"/>
                </a:cubicBezTo>
                <a:lnTo>
                  <a:pt x="5681963" y="2803664"/>
                </a:lnTo>
                <a:lnTo>
                  <a:pt x="5691679" y="2854976"/>
                </a:lnTo>
                <a:lnTo>
                  <a:pt x="5699389" y="2941307"/>
                </a:lnTo>
                <a:lnTo>
                  <a:pt x="5750467" y="2943620"/>
                </a:lnTo>
                <a:cubicBezTo>
                  <a:pt x="5860951" y="2953770"/>
                  <a:pt x="5959951" y="2978395"/>
                  <a:pt x="6037561" y="3012972"/>
                </a:cubicBezTo>
                <a:lnTo>
                  <a:pt x="6075307" y="3034630"/>
                </a:lnTo>
                <a:lnTo>
                  <a:pt x="6075205" y="3033288"/>
                </a:lnTo>
                <a:lnTo>
                  <a:pt x="6112559" y="3053946"/>
                </a:lnTo>
                <a:lnTo>
                  <a:pt x="6120285" y="3060437"/>
                </a:lnTo>
                <a:lnTo>
                  <a:pt x="6127491" y="3064575"/>
                </a:lnTo>
                <a:lnTo>
                  <a:pt x="6152075" y="3087161"/>
                </a:lnTo>
                <a:lnTo>
                  <a:pt x="6165491" y="3098440"/>
                </a:lnTo>
                <a:lnTo>
                  <a:pt x="6167395" y="3101240"/>
                </a:lnTo>
                <a:lnTo>
                  <a:pt x="6169367" y="3103052"/>
                </a:lnTo>
                <a:lnTo>
                  <a:pt x="6169395" y="3104178"/>
                </a:lnTo>
                <a:lnTo>
                  <a:pt x="6169397" y="3104180"/>
                </a:lnTo>
                <a:lnTo>
                  <a:pt x="6171829" y="3200396"/>
                </a:lnTo>
                <a:lnTo>
                  <a:pt x="6171829" y="3200396"/>
                </a:lnTo>
                <a:lnTo>
                  <a:pt x="6171683" y="3206158"/>
                </a:lnTo>
                <a:lnTo>
                  <a:pt x="6169397" y="3296612"/>
                </a:lnTo>
                <a:lnTo>
                  <a:pt x="6169367" y="3297743"/>
                </a:lnTo>
                <a:lnTo>
                  <a:pt x="6167391" y="3299556"/>
                </a:lnTo>
                <a:lnTo>
                  <a:pt x="6165489" y="3302354"/>
                </a:lnTo>
                <a:lnTo>
                  <a:pt x="6152095" y="3313614"/>
                </a:lnTo>
                <a:lnTo>
                  <a:pt x="6127493" y="3336221"/>
                </a:lnTo>
                <a:lnTo>
                  <a:pt x="6120273" y="3340362"/>
                </a:lnTo>
                <a:lnTo>
                  <a:pt x="6112561" y="3346847"/>
                </a:lnTo>
                <a:lnTo>
                  <a:pt x="6075205" y="3367504"/>
                </a:lnTo>
                <a:lnTo>
                  <a:pt x="6075307" y="3366164"/>
                </a:lnTo>
                <a:lnTo>
                  <a:pt x="6037561" y="3387823"/>
                </a:lnTo>
                <a:cubicBezTo>
                  <a:pt x="5959951" y="3422399"/>
                  <a:pt x="5860951" y="3447023"/>
                  <a:pt x="5750469" y="3457174"/>
                </a:cubicBezTo>
                <a:lnTo>
                  <a:pt x="5698777" y="3459515"/>
                </a:lnTo>
                <a:lnTo>
                  <a:pt x="5683477" y="3597613"/>
                </a:lnTo>
                <a:lnTo>
                  <a:pt x="5681017" y="3596833"/>
                </a:lnTo>
                <a:lnTo>
                  <a:pt x="5681017" y="3596834"/>
                </a:lnTo>
                <a:lnTo>
                  <a:pt x="5730037" y="3612377"/>
                </a:lnTo>
                <a:cubicBezTo>
                  <a:pt x="5834129" y="3650778"/>
                  <a:pt x="5923383" y="3700186"/>
                  <a:pt x="5989399" y="3753670"/>
                </a:cubicBezTo>
                <a:lnTo>
                  <a:pt x="6020253" y="3784360"/>
                </a:lnTo>
                <a:lnTo>
                  <a:pt x="6020503" y="3783037"/>
                </a:lnTo>
                <a:lnTo>
                  <a:pt x="6051237" y="3812659"/>
                </a:lnTo>
                <a:lnTo>
                  <a:pt x="6057019" y="3820930"/>
                </a:lnTo>
                <a:lnTo>
                  <a:pt x="6062911" y="3826791"/>
                </a:lnTo>
                <a:lnTo>
                  <a:pt x="6080809" y="3854970"/>
                </a:lnTo>
                <a:lnTo>
                  <a:pt x="6090849" y="3869336"/>
                </a:lnTo>
                <a:lnTo>
                  <a:pt x="6091965" y="3872534"/>
                </a:lnTo>
                <a:lnTo>
                  <a:pt x="6093399" y="3874795"/>
                </a:lnTo>
                <a:lnTo>
                  <a:pt x="6093135" y="3875891"/>
                </a:lnTo>
                <a:lnTo>
                  <a:pt x="6093135" y="3875893"/>
                </a:lnTo>
                <a:lnTo>
                  <a:pt x="6070583" y="3969461"/>
                </a:lnTo>
                <a:lnTo>
                  <a:pt x="6070583" y="3969462"/>
                </a:lnTo>
                <a:lnTo>
                  <a:pt x="6068951" y="3974988"/>
                </a:lnTo>
                <a:lnTo>
                  <a:pt x="6043331" y="4061768"/>
                </a:lnTo>
                <a:lnTo>
                  <a:pt x="6043009" y="4062853"/>
                </a:lnTo>
                <a:lnTo>
                  <a:pt x="6040633" y="4064094"/>
                </a:lnTo>
                <a:lnTo>
                  <a:pt x="6038071" y="4066304"/>
                </a:lnTo>
                <a:lnTo>
                  <a:pt x="6022219" y="4073713"/>
                </a:lnTo>
                <a:lnTo>
                  <a:pt x="5992603" y="4089182"/>
                </a:lnTo>
                <a:lnTo>
                  <a:pt x="5984559" y="4091315"/>
                </a:lnTo>
                <a:lnTo>
                  <a:pt x="5975429" y="4095581"/>
                </a:lnTo>
                <a:lnTo>
                  <a:pt x="5934001" y="4105868"/>
                </a:lnTo>
                <a:lnTo>
                  <a:pt x="5934445" y="4104598"/>
                </a:lnTo>
                <a:lnTo>
                  <a:pt x="5892379" y="4115750"/>
                </a:lnTo>
                <a:cubicBezTo>
                  <a:pt x="5808467" y="4129062"/>
                  <a:pt x="5706467" y="4127223"/>
                  <a:pt x="5597119" y="4108433"/>
                </a:cubicBezTo>
                <a:lnTo>
                  <a:pt x="5549519" y="4097961"/>
                </a:lnTo>
                <a:lnTo>
                  <a:pt x="5493707" y="4225243"/>
                </a:lnTo>
                <a:lnTo>
                  <a:pt x="5537213" y="4253058"/>
                </a:lnTo>
                <a:cubicBezTo>
                  <a:pt x="5627819" y="4317092"/>
                  <a:pt x="5701243" y="4387918"/>
                  <a:pt x="5751167" y="4456665"/>
                </a:cubicBezTo>
                <a:lnTo>
                  <a:pt x="5773027" y="4494295"/>
                </a:lnTo>
                <a:lnTo>
                  <a:pt x="5773611" y="4493081"/>
                </a:lnTo>
                <a:lnTo>
                  <a:pt x="5795633" y="4529649"/>
                </a:lnTo>
                <a:lnTo>
                  <a:pt x="5799075" y="4539135"/>
                </a:lnTo>
                <a:lnTo>
                  <a:pt x="5803249" y="4546320"/>
                </a:lnTo>
                <a:lnTo>
                  <a:pt x="5813243" y="4578172"/>
                </a:lnTo>
                <a:lnTo>
                  <a:pt x="5819223" y="4594647"/>
                </a:lnTo>
                <a:lnTo>
                  <a:pt x="5819473" y="4598025"/>
                </a:lnTo>
                <a:lnTo>
                  <a:pt x="5820275" y="4600580"/>
                </a:lnTo>
                <a:lnTo>
                  <a:pt x="5819735" y="4601570"/>
                </a:lnTo>
                <a:lnTo>
                  <a:pt x="5819735" y="4601571"/>
                </a:lnTo>
                <a:lnTo>
                  <a:pt x="5773735" y="4686115"/>
                </a:lnTo>
                <a:lnTo>
                  <a:pt x="5773733" y="4686115"/>
                </a:lnTo>
                <a:lnTo>
                  <a:pt x="5770727" y="4691032"/>
                </a:lnTo>
                <a:lnTo>
                  <a:pt x="5723519" y="4768224"/>
                </a:lnTo>
                <a:lnTo>
                  <a:pt x="5722929" y="4769190"/>
                </a:lnTo>
                <a:lnTo>
                  <a:pt x="5720311" y="4769773"/>
                </a:lnTo>
                <a:lnTo>
                  <a:pt x="5717265" y="4771244"/>
                </a:lnTo>
                <a:lnTo>
                  <a:pt x="5700035" y="4774297"/>
                </a:lnTo>
                <a:lnTo>
                  <a:pt x="5667423" y="4781575"/>
                </a:lnTo>
                <a:lnTo>
                  <a:pt x="5659103" y="4781552"/>
                </a:lnTo>
                <a:lnTo>
                  <a:pt x="5649181" y="4783311"/>
                </a:lnTo>
                <a:lnTo>
                  <a:pt x="5606501" y="4782524"/>
                </a:lnTo>
                <a:lnTo>
                  <a:pt x="5607259" y="4781414"/>
                </a:lnTo>
                <a:lnTo>
                  <a:pt x="5563741" y="4781297"/>
                </a:lnTo>
                <a:cubicBezTo>
                  <a:pt x="5479241" y="4772436"/>
                  <a:pt x="5381193" y="4744261"/>
                  <a:pt x="5280435" y="4697811"/>
                </a:cubicBezTo>
                <a:lnTo>
                  <a:pt x="5235255" y="4674385"/>
                </a:lnTo>
                <a:lnTo>
                  <a:pt x="5185017" y="4745859"/>
                </a:lnTo>
                <a:lnTo>
                  <a:pt x="5151335" y="4784989"/>
                </a:lnTo>
                <a:lnTo>
                  <a:pt x="5185141" y="4822001"/>
                </a:lnTo>
                <a:cubicBezTo>
                  <a:pt x="5256085" y="4907303"/>
                  <a:pt x="5308677" y="4994718"/>
                  <a:pt x="5339107" y="5074045"/>
                </a:cubicBezTo>
                <a:lnTo>
                  <a:pt x="5350483" y="5116051"/>
                </a:lnTo>
                <a:lnTo>
                  <a:pt x="5351361" y="5115029"/>
                </a:lnTo>
                <a:lnTo>
                  <a:pt x="5363167" y="5156050"/>
                </a:lnTo>
                <a:lnTo>
                  <a:pt x="5364037" y="5166103"/>
                </a:lnTo>
                <a:lnTo>
                  <a:pt x="5366209" y="5174124"/>
                </a:lnTo>
                <a:lnTo>
                  <a:pt x="5367619" y="5207477"/>
                </a:lnTo>
                <a:lnTo>
                  <a:pt x="5369131" y="5224939"/>
                </a:lnTo>
                <a:lnTo>
                  <a:pt x="5368499" y="5228267"/>
                </a:lnTo>
                <a:lnTo>
                  <a:pt x="5368611" y="5230941"/>
                </a:lnTo>
                <a:lnTo>
                  <a:pt x="5367833" y="5231759"/>
                </a:lnTo>
                <a:lnTo>
                  <a:pt x="5367835" y="5231761"/>
                </a:lnTo>
                <a:lnTo>
                  <a:pt x="5301519" y="5301516"/>
                </a:lnTo>
                <a:lnTo>
                  <a:pt x="5301519" y="5301518"/>
                </a:lnTo>
                <a:lnTo>
                  <a:pt x="5297341" y="5305489"/>
                </a:lnTo>
                <a:lnTo>
                  <a:pt x="5231763" y="5367830"/>
                </a:lnTo>
                <a:lnTo>
                  <a:pt x="5230943" y="5368610"/>
                </a:lnTo>
                <a:lnTo>
                  <a:pt x="5228263" y="5368496"/>
                </a:lnTo>
                <a:lnTo>
                  <a:pt x="5224943" y="5369130"/>
                </a:lnTo>
                <a:lnTo>
                  <a:pt x="5207509" y="5367620"/>
                </a:lnTo>
                <a:lnTo>
                  <a:pt x="5174125" y="5366208"/>
                </a:lnTo>
                <a:lnTo>
                  <a:pt x="5166091" y="5364033"/>
                </a:lnTo>
                <a:lnTo>
                  <a:pt x="5156053" y="5363162"/>
                </a:lnTo>
                <a:lnTo>
                  <a:pt x="5115033" y="5351357"/>
                </a:lnTo>
                <a:lnTo>
                  <a:pt x="5116051" y="5350480"/>
                </a:lnTo>
                <a:lnTo>
                  <a:pt x="5074047" y="5339105"/>
                </a:lnTo>
                <a:cubicBezTo>
                  <a:pt x="4994719" y="5308676"/>
                  <a:pt x="4907303" y="5256086"/>
                  <a:pt x="4822003" y="5185139"/>
                </a:cubicBezTo>
                <a:lnTo>
                  <a:pt x="4784223" y="5150634"/>
                </a:lnTo>
                <a:lnTo>
                  <a:pt x="4675063" y="5236566"/>
                </a:lnTo>
                <a:lnTo>
                  <a:pt x="4674179" y="5234861"/>
                </a:lnTo>
                <a:lnTo>
                  <a:pt x="4674177" y="5234862"/>
                </a:lnTo>
                <a:lnTo>
                  <a:pt x="4697809" y="5280436"/>
                </a:lnTo>
                <a:cubicBezTo>
                  <a:pt x="4744259" y="5381192"/>
                  <a:pt x="4772433" y="5479241"/>
                  <a:pt x="4781295" y="5563740"/>
                </a:cubicBezTo>
                <a:lnTo>
                  <a:pt x="4781411" y="5607259"/>
                </a:lnTo>
                <a:lnTo>
                  <a:pt x="4782523" y="5606500"/>
                </a:lnTo>
                <a:lnTo>
                  <a:pt x="4783309" y="5649179"/>
                </a:lnTo>
                <a:lnTo>
                  <a:pt x="4781549" y="5659114"/>
                </a:lnTo>
                <a:lnTo>
                  <a:pt x="4781571" y="5667425"/>
                </a:lnTo>
                <a:lnTo>
                  <a:pt x="4774301" y="5700007"/>
                </a:lnTo>
                <a:lnTo>
                  <a:pt x="4771243" y="5717265"/>
                </a:lnTo>
                <a:lnTo>
                  <a:pt x="4769769" y="5720314"/>
                </a:lnTo>
                <a:lnTo>
                  <a:pt x="4769187" y="5722928"/>
                </a:lnTo>
                <a:lnTo>
                  <a:pt x="4768223" y="5723516"/>
                </a:lnTo>
                <a:lnTo>
                  <a:pt x="4768223" y="5723517"/>
                </a:lnTo>
                <a:lnTo>
                  <a:pt x="4686113" y="5773733"/>
                </a:lnTo>
                <a:lnTo>
                  <a:pt x="4686113" y="5773734"/>
                </a:lnTo>
                <a:lnTo>
                  <a:pt x="4681051" y="5776488"/>
                </a:lnTo>
                <a:lnTo>
                  <a:pt x="4601571" y="5819734"/>
                </a:lnTo>
                <a:lnTo>
                  <a:pt x="4600577" y="5820274"/>
                </a:lnTo>
                <a:lnTo>
                  <a:pt x="4598019" y="5819471"/>
                </a:lnTo>
                <a:lnTo>
                  <a:pt x="4594645" y="5819222"/>
                </a:lnTo>
                <a:lnTo>
                  <a:pt x="4578195" y="5813252"/>
                </a:lnTo>
                <a:lnTo>
                  <a:pt x="4546317" y="5803248"/>
                </a:lnTo>
                <a:lnTo>
                  <a:pt x="4539121" y="5799068"/>
                </a:lnTo>
                <a:lnTo>
                  <a:pt x="4529649" y="5795630"/>
                </a:lnTo>
                <a:lnTo>
                  <a:pt x="4493081" y="5773609"/>
                </a:lnTo>
                <a:lnTo>
                  <a:pt x="4494293" y="5773027"/>
                </a:lnTo>
                <a:lnTo>
                  <a:pt x="4456663" y="5751166"/>
                </a:lnTo>
                <a:cubicBezTo>
                  <a:pt x="4387915" y="5701244"/>
                  <a:pt x="4317089" y="5627819"/>
                  <a:pt x="4253055" y="5537213"/>
                </a:cubicBezTo>
                <a:lnTo>
                  <a:pt x="4226477" y="5495640"/>
                </a:lnTo>
                <a:lnTo>
                  <a:pt x="4097457" y="5547215"/>
                </a:lnTo>
                <a:lnTo>
                  <a:pt x="4097119" y="5545678"/>
                </a:lnTo>
                <a:lnTo>
                  <a:pt x="4097117" y="5545679"/>
                </a:lnTo>
                <a:lnTo>
                  <a:pt x="4108433" y="5597120"/>
                </a:lnTo>
                <a:cubicBezTo>
                  <a:pt x="4127223" y="5706466"/>
                  <a:pt x="4129061" y="5808466"/>
                  <a:pt x="4115751" y="5892379"/>
                </a:cubicBezTo>
                <a:lnTo>
                  <a:pt x="4104599" y="5934445"/>
                </a:lnTo>
                <a:lnTo>
                  <a:pt x="4105871" y="5933999"/>
                </a:lnTo>
                <a:lnTo>
                  <a:pt x="4095585" y="5975428"/>
                </a:lnTo>
                <a:lnTo>
                  <a:pt x="4091313" y="5984569"/>
                </a:lnTo>
                <a:lnTo>
                  <a:pt x="4089183" y="5992602"/>
                </a:lnTo>
                <a:lnTo>
                  <a:pt x="4073727" y="6022192"/>
                </a:lnTo>
                <a:lnTo>
                  <a:pt x="4066305" y="6038070"/>
                </a:lnTo>
                <a:lnTo>
                  <a:pt x="4064095" y="6040635"/>
                </a:lnTo>
                <a:lnTo>
                  <a:pt x="4062855" y="6043009"/>
                </a:lnTo>
                <a:lnTo>
                  <a:pt x="4061773" y="6043328"/>
                </a:lnTo>
                <a:lnTo>
                  <a:pt x="4061771" y="6043329"/>
                </a:lnTo>
                <a:lnTo>
                  <a:pt x="3969463" y="6070582"/>
                </a:lnTo>
                <a:lnTo>
                  <a:pt x="3969461" y="6070581"/>
                </a:lnTo>
                <a:lnTo>
                  <a:pt x="3963859" y="6071931"/>
                </a:lnTo>
                <a:lnTo>
                  <a:pt x="3875895" y="6093133"/>
                </a:lnTo>
                <a:lnTo>
                  <a:pt x="3874795" y="6093399"/>
                </a:lnTo>
                <a:lnTo>
                  <a:pt x="3872533" y="6091961"/>
                </a:lnTo>
                <a:lnTo>
                  <a:pt x="3869339" y="6090847"/>
                </a:lnTo>
                <a:lnTo>
                  <a:pt x="3854995" y="6080823"/>
                </a:lnTo>
                <a:lnTo>
                  <a:pt x="3826791" y="6062909"/>
                </a:lnTo>
                <a:lnTo>
                  <a:pt x="3820921" y="6057010"/>
                </a:lnTo>
                <a:lnTo>
                  <a:pt x="3812661" y="6051236"/>
                </a:lnTo>
                <a:lnTo>
                  <a:pt x="3783039" y="6020501"/>
                </a:lnTo>
                <a:lnTo>
                  <a:pt x="3784361" y="6020252"/>
                </a:lnTo>
                <a:lnTo>
                  <a:pt x="3753671" y="5989398"/>
                </a:lnTo>
                <a:cubicBezTo>
                  <a:pt x="3700185" y="5923382"/>
                  <a:pt x="3650777" y="5834128"/>
                  <a:pt x="3612377" y="5730038"/>
                </a:cubicBezTo>
                <a:lnTo>
                  <a:pt x="3597275" y="5682410"/>
                </a:lnTo>
                <a:lnTo>
                  <a:pt x="3546071" y="5692103"/>
                </a:lnTo>
                <a:lnTo>
                  <a:pt x="3459467" y="5699838"/>
                </a:lnTo>
                <a:lnTo>
                  <a:pt x="3457175" y="5750466"/>
                </a:lnTo>
                <a:cubicBezTo>
                  <a:pt x="3447023" y="5860950"/>
                  <a:pt x="3422401" y="5959950"/>
                  <a:pt x="3387825" y="6037559"/>
                </a:cubicBezTo>
                <a:lnTo>
                  <a:pt x="3366165" y="6075306"/>
                </a:lnTo>
                <a:lnTo>
                  <a:pt x="3367509" y="6075204"/>
                </a:lnTo>
                <a:lnTo>
                  <a:pt x="3346851" y="6112559"/>
                </a:lnTo>
                <a:lnTo>
                  <a:pt x="3340357" y="6120283"/>
                </a:lnTo>
                <a:lnTo>
                  <a:pt x="3336221" y="6127491"/>
                </a:lnTo>
                <a:lnTo>
                  <a:pt x="3313635" y="6152072"/>
                </a:lnTo>
                <a:lnTo>
                  <a:pt x="3302357" y="6165489"/>
                </a:lnTo>
                <a:lnTo>
                  <a:pt x="3299557" y="6167394"/>
                </a:lnTo>
                <a:lnTo>
                  <a:pt x="3297745" y="6169365"/>
                </a:lnTo>
                <a:lnTo>
                  <a:pt x="3296617" y="6169393"/>
                </a:lnTo>
                <a:lnTo>
                  <a:pt x="3296615" y="6169395"/>
                </a:lnTo>
                <a:lnTo>
                  <a:pt x="3200399" y="6171828"/>
                </a:lnTo>
                <a:lnTo>
                  <a:pt x="3200397" y="6171828"/>
                </a:lnTo>
                <a:lnTo>
                  <a:pt x="3194637" y="6171682"/>
                </a:lnTo>
                <a:lnTo>
                  <a:pt x="3104183" y="6169395"/>
                </a:lnTo>
                <a:lnTo>
                  <a:pt x="3103051" y="6169366"/>
                </a:lnTo>
                <a:lnTo>
                  <a:pt x="3101237" y="6167391"/>
                </a:lnTo>
                <a:lnTo>
                  <a:pt x="3098441" y="6165489"/>
                </a:lnTo>
                <a:lnTo>
                  <a:pt x="3087181" y="6152094"/>
                </a:lnTo>
                <a:lnTo>
                  <a:pt x="3064573" y="6127492"/>
                </a:lnTo>
                <a:lnTo>
                  <a:pt x="3060431" y="6120273"/>
                </a:lnTo>
                <a:lnTo>
                  <a:pt x="3053947" y="6112558"/>
                </a:lnTo>
                <a:lnTo>
                  <a:pt x="3033289" y="6075203"/>
                </a:lnTo>
                <a:lnTo>
                  <a:pt x="3034631" y="6075305"/>
                </a:lnTo>
                <a:lnTo>
                  <a:pt x="3012971" y="6037558"/>
                </a:lnTo>
                <a:cubicBezTo>
                  <a:pt x="2978395" y="5959951"/>
                  <a:pt x="2953771" y="5860950"/>
                  <a:pt x="2943619" y="5750466"/>
                </a:cubicBezTo>
                <a:lnTo>
                  <a:pt x="2941297" y="5699177"/>
                </a:lnTo>
                <a:lnTo>
                  <a:pt x="2803061" y="5683860"/>
                </a:lnTo>
                <a:lnTo>
                  <a:pt x="2788420" y="5730035"/>
                </a:lnTo>
                <a:cubicBezTo>
                  <a:pt x="2750019" y="5834127"/>
                  <a:pt x="2700611" y="5923380"/>
                  <a:pt x="2647126" y="5989394"/>
                </a:cubicBezTo>
                <a:lnTo>
                  <a:pt x="2616436" y="6020250"/>
                </a:lnTo>
                <a:lnTo>
                  <a:pt x="2617757" y="6020499"/>
                </a:lnTo>
                <a:lnTo>
                  <a:pt x="2588135" y="6051234"/>
                </a:lnTo>
                <a:lnTo>
                  <a:pt x="2579875" y="6057007"/>
                </a:lnTo>
                <a:lnTo>
                  <a:pt x="2574006" y="6062908"/>
                </a:lnTo>
                <a:lnTo>
                  <a:pt x="2545803" y="6080821"/>
                </a:lnTo>
                <a:lnTo>
                  <a:pt x="2531459" y="6090845"/>
                </a:lnTo>
                <a:lnTo>
                  <a:pt x="2528265" y="6091959"/>
                </a:lnTo>
                <a:lnTo>
                  <a:pt x="2526001" y="6093397"/>
                </a:lnTo>
                <a:lnTo>
                  <a:pt x="2524902" y="6093132"/>
                </a:lnTo>
                <a:lnTo>
                  <a:pt x="2436939" y="6071930"/>
                </a:lnTo>
                <a:lnTo>
                  <a:pt x="2431336" y="6070580"/>
                </a:lnTo>
                <a:lnTo>
                  <a:pt x="2431334" y="6070580"/>
                </a:lnTo>
                <a:lnTo>
                  <a:pt x="2339027" y="6043327"/>
                </a:lnTo>
                <a:lnTo>
                  <a:pt x="2339026" y="6043325"/>
                </a:lnTo>
                <a:lnTo>
                  <a:pt x="2337943" y="6043007"/>
                </a:lnTo>
                <a:lnTo>
                  <a:pt x="2336704" y="6040633"/>
                </a:lnTo>
                <a:lnTo>
                  <a:pt x="2334492" y="6038067"/>
                </a:lnTo>
                <a:lnTo>
                  <a:pt x="2327071" y="6022189"/>
                </a:lnTo>
                <a:lnTo>
                  <a:pt x="2311615" y="5992600"/>
                </a:lnTo>
                <a:lnTo>
                  <a:pt x="2309485" y="5984567"/>
                </a:lnTo>
                <a:lnTo>
                  <a:pt x="2305212" y="5975426"/>
                </a:lnTo>
                <a:lnTo>
                  <a:pt x="2294927" y="5933997"/>
                </a:lnTo>
                <a:lnTo>
                  <a:pt x="2296198" y="5934443"/>
                </a:lnTo>
                <a:lnTo>
                  <a:pt x="2285047" y="5892376"/>
                </a:lnTo>
                <a:cubicBezTo>
                  <a:pt x="2271736" y="5808463"/>
                  <a:pt x="2273574" y="5706462"/>
                  <a:pt x="2292363" y="5597117"/>
                </a:cubicBezTo>
                <a:lnTo>
                  <a:pt x="2302771" y="5549808"/>
                </a:lnTo>
                <a:lnTo>
                  <a:pt x="2175397" y="5493953"/>
                </a:lnTo>
                <a:lnTo>
                  <a:pt x="2147739" y="5537213"/>
                </a:lnTo>
                <a:cubicBezTo>
                  <a:pt x="2083706" y="5627819"/>
                  <a:pt x="2012879" y="5701243"/>
                  <a:pt x="1944131" y="5751166"/>
                </a:cubicBezTo>
                <a:lnTo>
                  <a:pt x="1906501" y="5773027"/>
                </a:lnTo>
                <a:lnTo>
                  <a:pt x="1907713" y="5773608"/>
                </a:lnTo>
                <a:lnTo>
                  <a:pt x="1871145" y="5795631"/>
                </a:lnTo>
                <a:lnTo>
                  <a:pt x="1861673" y="5799069"/>
                </a:lnTo>
                <a:lnTo>
                  <a:pt x="1854477" y="5803249"/>
                </a:lnTo>
                <a:lnTo>
                  <a:pt x="1822598" y="5813253"/>
                </a:lnTo>
                <a:lnTo>
                  <a:pt x="1806147" y="5819223"/>
                </a:lnTo>
                <a:lnTo>
                  <a:pt x="1802776" y="5819471"/>
                </a:lnTo>
                <a:lnTo>
                  <a:pt x="1800217" y="5820275"/>
                </a:lnTo>
                <a:lnTo>
                  <a:pt x="1799222" y="5819734"/>
                </a:lnTo>
                <a:lnTo>
                  <a:pt x="1719744" y="5776487"/>
                </a:lnTo>
                <a:lnTo>
                  <a:pt x="1714682" y="5773734"/>
                </a:lnTo>
                <a:lnTo>
                  <a:pt x="1714681" y="5773734"/>
                </a:lnTo>
                <a:lnTo>
                  <a:pt x="1632570" y="5723517"/>
                </a:lnTo>
                <a:lnTo>
                  <a:pt x="1632570" y="5723516"/>
                </a:lnTo>
                <a:lnTo>
                  <a:pt x="1631607" y="5722928"/>
                </a:lnTo>
                <a:lnTo>
                  <a:pt x="1631024" y="5720315"/>
                </a:lnTo>
                <a:lnTo>
                  <a:pt x="1629552" y="5717265"/>
                </a:lnTo>
                <a:lnTo>
                  <a:pt x="1626493" y="5700007"/>
                </a:lnTo>
                <a:lnTo>
                  <a:pt x="1619223" y="5667425"/>
                </a:lnTo>
                <a:lnTo>
                  <a:pt x="1619245" y="5659115"/>
                </a:lnTo>
                <a:lnTo>
                  <a:pt x="1617483" y="5649179"/>
                </a:lnTo>
                <a:lnTo>
                  <a:pt x="1618271" y="5606500"/>
                </a:lnTo>
                <a:lnTo>
                  <a:pt x="1619383" y="5607259"/>
                </a:lnTo>
                <a:lnTo>
                  <a:pt x="1619500" y="5563740"/>
                </a:lnTo>
                <a:cubicBezTo>
                  <a:pt x="1628360" y="5479240"/>
                  <a:pt x="1656535" y="5381192"/>
                  <a:pt x="1702985" y="5280435"/>
                </a:cubicBezTo>
                <a:lnTo>
                  <a:pt x="1727726" y="5232722"/>
                </a:lnTo>
                <a:lnTo>
                  <a:pt x="1727724" y="5232721"/>
                </a:lnTo>
                <a:lnTo>
                  <a:pt x="1726315" y="5235439"/>
                </a:lnTo>
                <a:lnTo>
                  <a:pt x="1655184" y="5185442"/>
                </a:lnTo>
                <a:lnTo>
                  <a:pt x="1615685" y="5151443"/>
                </a:lnTo>
                <a:lnTo>
                  <a:pt x="1578794" y="5185138"/>
                </a:lnTo>
                <a:cubicBezTo>
                  <a:pt x="1493494" y="5256083"/>
                  <a:pt x="1406077" y="5308675"/>
                  <a:pt x="1326751" y="5339104"/>
                </a:cubicBezTo>
                <a:lnTo>
                  <a:pt x="1284744" y="5350479"/>
                </a:lnTo>
                <a:lnTo>
                  <a:pt x="1285764" y="5351355"/>
                </a:lnTo>
                <a:lnTo>
                  <a:pt x="1244743" y="5363161"/>
                </a:lnTo>
                <a:lnTo>
                  <a:pt x="1234705" y="5364032"/>
                </a:lnTo>
                <a:lnTo>
                  <a:pt x="1226672" y="5366207"/>
                </a:lnTo>
                <a:lnTo>
                  <a:pt x="1193289" y="5367618"/>
                </a:lnTo>
                <a:lnTo>
                  <a:pt x="1175855" y="5369128"/>
                </a:lnTo>
                <a:lnTo>
                  <a:pt x="1172533" y="5368495"/>
                </a:lnTo>
                <a:lnTo>
                  <a:pt x="1169855" y="5368609"/>
                </a:lnTo>
                <a:lnTo>
                  <a:pt x="1169033" y="5367830"/>
                </a:lnTo>
                <a:lnTo>
                  <a:pt x="1103456" y="5305485"/>
                </a:lnTo>
                <a:lnTo>
                  <a:pt x="1099279" y="5301516"/>
                </a:lnTo>
                <a:lnTo>
                  <a:pt x="1099278" y="5301515"/>
                </a:lnTo>
                <a:lnTo>
                  <a:pt x="1032963" y="5231759"/>
                </a:lnTo>
                <a:lnTo>
                  <a:pt x="1032963" y="5231757"/>
                </a:lnTo>
                <a:lnTo>
                  <a:pt x="1032184" y="5230940"/>
                </a:lnTo>
                <a:lnTo>
                  <a:pt x="1032298" y="5228264"/>
                </a:lnTo>
                <a:lnTo>
                  <a:pt x="1031665" y="5224937"/>
                </a:lnTo>
                <a:lnTo>
                  <a:pt x="1033176" y="5207476"/>
                </a:lnTo>
                <a:lnTo>
                  <a:pt x="1034588" y="5174123"/>
                </a:lnTo>
                <a:lnTo>
                  <a:pt x="1036760" y="5166100"/>
                </a:lnTo>
                <a:lnTo>
                  <a:pt x="1037630" y="5156049"/>
                </a:lnTo>
                <a:lnTo>
                  <a:pt x="1049437" y="5115027"/>
                </a:lnTo>
                <a:lnTo>
                  <a:pt x="1050315" y="5116048"/>
                </a:lnTo>
                <a:lnTo>
                  <a:pt x="1061690" y="5074042"/>
                </a:lnTo>
                <a:cubicBezTo>
                  <a:pt x="1092119" y="4994716"/>
                  <a:pt x="1144711" y="4907300"/>
                  <a:pt x="1215656" y="4821998"/>
                </a:cubicBezTo>
                <a:lnTo>
                  <a:pt x="1252061" y="4782141"/>
                </a:lnTo>
                <a:lnTo>
                  <a:pt x="1252059" y="4782138"/>
                </a:lnTo>
                <a:lnTo>
                  <a:pt x="1250113" y="4784269"/>
                </a:lnTo>
                <a:lnTo>
                  <a:pt x="1164166" y="4675093"/>
                </a:lnTo>
                <a:lnTo>
                  <a:pt x="1120359" y="4697808"/>
                </a:lnTo>
                <a:cubicBezTo>
                  <a:pt x="1019602" y="4744259"/>
                  <a:pt x="921552" y="4772434"/>
                  <a:pt x="837054" y="4781294"/>
                </a:cubicBezTo>
                <a:lnTo>
                  <a:pt x="793535" y="4781410"/>
                </a:lnTo>
                <a:lnTo>
                  <a:pt x="794293" y="4782521"/>
                </a:lnTo>
                <a:lnTo>
                  <a:pt x="751614" y="4783308"/>
                </a:lnTo>
                <a:lnTo>
                  <a:pt x="741691" y="4781550"/>
                </a:lnTo>
                <a:lnTo>
                  <a:pt x="733369" y="4781572"/>
                </a:lnTo>
                <a:lnTo>
                  <a:pt x="700759" y="4774295"/>
                </a:lnTo>
                <a:lnTo>
                  <a:pt x="683529" y="4771240"/>
                </a:lnTo>
                <a:lnTo>
                  <a:pt x="680483" y="4769769"/>
                </a:lnTo>
                <a:lnTo>
                  <a:pt x="677866" y="4769186"/>
                </a:lnTo>
                <a:lnTo>
                  <a:pt x="677275" y="4768221"/>
                </a:lnTo>
                <a:lnTo>
                  <a:pt x="630067" y="4691029"/>
                </a:lnTo>
                <a:lnTo>
                  <a:pt x="627060" y="4686113"/>
                </a:lnTo>
                <a:lnTo>
                  <a:pt x="581058" y="4601569"/>
                </a:lnTo>
                <a:lnTo>
                  <a:pt x="581059" y="4601568"/>
                </a:lnTo>
                <a:lnTo>
                  <a:pt x="580519" y="4600577"/>
                </a:lnTo>
                <a:lnTo>
                  <a:pt x="581321" y="4598022"/>
                </a:lnTo>
                <a:lnTo>
                  <a:pt x="581571" y="4594644"/>
                </a:lnTo>
                <a:lnTo>
                  <a:pt x="587550" y="4578170"/>
                </a:lnTo>
                <a:lnTo>
                  <a:pt x="597545" y="4546318"/>
                </a:lnTo>
                <a:lnTo>
                  <a:pt x="601720" y="4539132"/>
                </a:lnTo>
                <a:lnTo>
                  <a:pt x="605163" y="4529647"/>
                </a:lnTo>
                <a:lnTo>
                  <a:pt x="627184" y="4493079"/>
                </a:lnTo>
                <a:lnTo>
                  <a:pt x="627768" y="4494293"/>
                </a:lnTo>
                <a:lnTo>
                  <a:pt x="649628" y="4456663"/>
                </a:lnTo>
                <a:cubicBezTo>
                  <a:pt x="699551" y="4387915"/>
                  <a:pt x="772975" y="4317090"/>
                  <a:pt x="863580" y="4253058"/>
                </a:cubicBezTo>
                <a:lnTo>
                  <a:pt x="906970" y="4225317"/>
                </a:lnTo>
                <a:lnTo>
                  <a:pt x="906969" y="4225315"/>
                </a:lnTo>
                <a:lnTo>
                  <a:pt x="905215" y="4226436"/>
                </a:lnTo>
                <a:lnTo>
                  <a:pt x="853649" y="4097440"/>
                </a:lnTo>
                <a:lnTo>
                  <a:pt x="803678" y="4108433"/>
                </a:lnTo>
                <a:cubicBezTo>
                  <a:pt x="694332" y="4127224"/>
                  <a:pt x="592331" y="4129061"/>
                  <a:pt x="508418" y="4115749"/>
                </a:cubicBezTo>
                <a:lnTo>
                  <a:pt x="466352" y="4104598"/>
                </a:lnTo>
                <a:lnTo>
                  <a:pt x="466798" y="4105867"/>
                </a:lnTo>
                <a:lnTo>
                  <a:pt x="425369" y="4095581"/>
                </a:lnTo>
                <a:lnTo>
                  <a:pt x="416239" y="4091314"/>
                </a:lnTo>
                <a:lnTo>
                  <a:pt x="408196" y="4089182"/>
                </a:lnTo>
                <a:lnTo>
                  <a:pt x="378580" y="4073712"/>
                </a:lnTo>
                <a:lnTo>
                  <a:pt x="362728" y="4066303"/>
                </a:lnTo>
                <a:lnTo>
                  <a:pt x="360166" y="4064094"/>
                </a:lnTo>
                <a:lnTo>
                  <a:pt x="357789" y="4062853"/>
                </a:lnTo>
                <a:lnTo>
                  <a:pt x="357467" y="4061768"/>
                </a:lnTo>
                <a:lnTo>
                  <a:pt x="331848" y="3974989"/>
                </a:lnTo>
                <a:lnTo>
                  <a:pt x="330216" y="3969462"/>
                </a:lnTo>
                <a:lnTo>
                  <a:pt x="330215" y="3969461"/>
                </a:lnTo>
                <a:lnTo>
                  <a:pt x="307662" y="3875892"/>
                </a:lnTo>
                <a:lnTo>
                  <a:pt x="307664" y="3875891"/>
                </a:lnTo>
                <a:lnTo>
                  <a:pt x="307399" y="3874794"/>
                </a:lnTo>
                <a:lnTo>
                  <a:pt x="308834" y="3872533"/>
                </a:lnTo>
                <a:lnTo>
                  <a:pt x="309950" y="3869336"/>
                </a:lnTo>
                <a:lnTo>
                  <a:pt x="319990" y="3854970"/>
                </a:lnTo>
                <a:lnTo>
                  <a:pt x="337887" y="3826790"/>
                </a:lnTo>
                <a:lnTo>
                  <a:pt x="343779" y="3820930"/>
                </a:lnTo>
                <a:lnTo>
                  <a:pt x="349560" y="3812659"/>
                </a:lnTo>
                <a:lnTo>
                  <a:pt x="380296" y="3783037"/>
                </a:lnTo>
                <a:lnTo>
                  <a:pt x="380545" y="3784360"/>
                </a:lnTo>
                <a:lnTo>
                  <a:pt x="411399" y="3753669"/>
                </a:lnTo>
                <a:cubicBezTo>
                  <a:pt x="477415" y="3700185"/>
                  <a:pt x="566669" y="3650777"/>
                  <a:pt x="670761" y="3612377"/>
                </a:cubicBezTo>
                <a:lnTo>
                  <a:pt x="721313" y="3596348"/>
                </a:lnTo>
                <a:lnTo>
                  <a:pt x="721313" y="3596347"/>
                </a:lnTo>
                <a:lnTo>
                  <a:pt x="718542" y="3597226"/>
                </a:lnTo>
                <a:lnTo>
                  <a:pt x="708938" y="3546498"/>
                </a:lnTo>
                <a:lnTo>
                  <a:pt x="701166" y="3459477"/>
                </a:lnTo>
                <a:lnTo>
                  <a:pt x="650325" y="3457175"/>
                </a:lnTo>
                <a:cubicBezTo>
                  <a:pt x="539842" y="3447024"/>
                  <a:pt x="440842" y="3422400"/>
                  <a:pt x="363233" y="3387823"/>
                </a:cubicBezTo>
                <a:lnTo>
                  <a:pt x="325485" y="3366165"/>
                </a:lnTo>
                <a:lnTo>
                  <a:pt x="325588" y="3367506"/>
                </a:lnTo>
                <a:lnTo>
                  <a:pt x="288233" y="3346847"/>
                </a:lnTo>
                <a:lnTo>
                  <a:pt x="280519" y="3340364"/>
                </a:lnTo>
                <a:lnTo>
                  <a:pt x="273301" y="3336221"/>
                </a:lnTo>
                <a:lnTo>
                  <a:pt x="248698" y="3313614"/>
                </a:lnTo>
                <a:lnTo>
                  <a:pt x="235303" y="3302355"/>
                </a:lnTo>
                <a:lnTo>
                  <a:pt x="233401" y="3299558"/>
                </a:lnTo>
                <a:lnTo>
                  <a:pt x="231426" y="3297743"/>
                </a:lnTo>
                <a:lnTo>
                  <a:pt x="231397" y="3296613"/>
                </a:lnTo>
                <a:lnTo>
                  <a:pt x="229110" y="3206159"/>
                </a:lnTo>
                <a:lnTo>
                  <a:pt x="228964" y="3200398"/>
                </a:lnTo>
                <a:lnTo>
                  <a:pt x="228964" y="3200396"/>
                </a:lnTo>
                <a:lnTo>
                  <a:pt x="231396" y="3104181"/>
                </a:lnTo>
                <a:lnTo>
                  <a:pt x="231398" y="3104181"/>
                </a:lnTo>
                <a:lnTo>
                  <a:pt x="231426" y="3103053"/>
                </a:lnTo>
                <a:lnTo>
                  <a:pt x="233398" y="3101240"/>
                </a:lnTo>
                <a:lnTo>
                  <a:pt x="235303" y="3098441"/>
                </a:lnTo>
                <a:lnTo>
                  <a:pt x="248719" y="3087163"/>
                </a:lnTo>
                <a:lnTo>
                  <a:pt x="273301" y="3064575"/>
                </a:lnTo>
                <a:lnTo>
                  <a:pt x="280509" y="3060438"/>
                </a:lnTo>
                <a:lnTo>
                  <a:pt x="288233" y="3053946"/>
                </a:lnTo>
                <a:lnTo>
                  <a:pt x="325588" y="3033287"/>
                </a:lnTo>
                <a:lnTo>
                  <a:pt x="325485" y="3034632"/>
                </a:lnTo>
                <a:lnTo>
                  <a:pt x="363232" y="3012971"/>
                </a:lnTo>
                <a:cubicBezTo>
                  <a:pt x="440842" y="2978395"/>
                  <a:pt x="539842" y="2953772"/>
                  <a:pt x="650325" y="2943620"/>
                </a:cubicBezTo>
                <a:lnTo>
                  <a:pt x="704711" y="2941158"/>
                </a:lnTo>
                <a:lnTo>
                  <a:pt x="704711" y="2941156"/>
                </a:lnTo>
                <a:lnTo>
                  <a:pt x="701912" y="2941284"/>
                </a:lnTo>
                <a:lnTo>
                  <a:pt x="717216" y="2803150"/>
                </a:lnTo>
                <a:lnTo>
                  <a:pt x="670761" y="2788420"/>
                </a:lnTo>
                <a:cubicBezTo>
                  <a:pt x="566670" y="2750020"/>
                  <a:pt x="477416" y="2700614"/>
                  <a:pt x="411401" y="2647128"/>
                </a:cubicBezTo>
                <a:lnTo>
                  <a:pt x="380545" y="2616436"/>
                </a:lnTo>
                <a:lnTo>
                  <a:pt x="380298" y="2617759"/>
                </a:lnTo>
                <a:lnTo>
                  <a:pt x="349562" y="2588137"/>
                </a:lnTo>
                <a:lnTo>
                  <a:pt x="343789" y="2579877"/>
                </a:lnTo>
                <a:lnTo>
                  <a:pt x="337889" y="2574008"/>
                </a:lnTo>
                <a:lnTo>
                  <a:pt x="319976" y="2545803"/>
                </a:lnTo>
                <a:lnTo>
                  <a:pt x="309951" y="2531460"/>
                </a:lnTo>
                <a:lnTo>
                  <a:pt x="308838" y="2528265"/>
                </a:lnTo>
                <a:lnTo>
                  <a:pt x="307400" y="2526003"/>
                </a:lnTo>
                <a:lnTo>
                  <a:pt x="307665" y="2524902"/>
                </a:lnTo>
                <a:lnTo>
                  <a:pt x="328867" y="2436938"/>
                </a:lnTo>
                <a:lnTo>
                  <a:pt x="330216" y="2431335"/>
                </a:lnTo>
                <a:lnTo>
                  <a:pt x="330216" y="2431334"/>
                </a:lnTo>
                <a:lnTo>
                  <a:pt x="357470" y="2339025"/>
                </a:lnTo>
                <a:lnTo>
                  <a:pt x="357472" y="2339025"/>
                </a:lnTo>
                <a:lnTo>
                  <a:pt x="357790" y="2337943"/>
                </a:lnTo>
                <a:lnTo>
                  <a:pt x="360164" y="2336704"/>
                </a:lnTo>
                <a:lnTo>
                  <a:pt x="362729" y="2334493"/>
                </a:lnTo>
                <a:lnTo>
                  <a:pt x="378605" y="2327071"/>
                </a:lnTo>
                <a:lnTo>
                  <a:pt x="408197" y="2311617"/>
                </a:lnTo>
                <a:lnTo>
                  <a:pt x="416230" y="2309487"/>
                </a:lnTo>
                <a:lnTo>
                  <a:pt x="425371" y="2305213"/>
                </a:lnTo>
                <a:lnTo>
                  <a:pt x="466800" y="2294929"/>
                </a:lnTo>
                <a:lnTo>
                  <a:pt x="466354" y="2296199"/>
                </a:lnTo>
                <a:lnTo>
                  <a:pt x="508420" y="2285047"/>
                </a:lnTo>
                <a:cubicBezTo>
                  <a:pt x="536391" y="2280611"/>
                  <a:pt x="566372" y="2277857"/>
                  <a:pt x="597964" y="2276853"/>
                </a:cubicBezTo>
                <a:cubicBezTo>
                  <a:pt x="645354" y="2275347"/>
                  <a:pt x="696369" y="2277780"/>
                  <a:pt x="749668" y="2284375"/>
                </a:cubicBezTo>
                <a:lnTo>
                  <a:pt x="853477" y="2304770"/>
                </a:lnTo>
                <a:lnTo>
                  <a:pt x="854056" y="2303446"/>
                </a:lnTo>
                <a:lnTo>
                  <a:pt x="851382" y="2302859"/>
                </a:lnTo>
                <a:lnTo>
                  <a:pt x="907178" y="2175616"/>
                </a:lnTo>
                <a:lnTo>
                  <a:pt x="909170" y="2176889"/>
                </a:lnTo>
                <a:lnTo>
                  <a:pt x="909169" y="2176888"/>
                </a:lnTo>
                <a:lnTo>
                  <a:pt x="907179" y="2175615"/>
                </a:lnTo>
                <a:lnTo>
                  <a:pt x="907178" y="2175616"/>
                </a:lnTo>
                <a:lnTo>
                  <a:pt x="863583" y="2147743"/>
                </a:lnTo>
                <a:cubicBezTo>
                  <a:pt x="772978" y="2083710"/>
                  <a:pt x="699553" y="2012883"/>
                  <a:pt x="649630" y="1944135"/>
                </a:cubicBezTo>
                <a:lnTo>
                  <a:pt x="627770" y="1906504"/>
                </a:lnTo>
                <a:lnTo>
                  <a:pt x="627187" y="1907718"/>
                </a:lnTo>
                <a:lnTo>
                  <a:pt x="605166" y="1871149"/>
                </a:lnTo>
                <a:lnTo>
                  <a:pt x="601728" y="1861678"/>
                </a:lnTo>
                <a:lnTo>
                  <a:pt x="597548" y="1854482"/>
                </a:lnTo>
                <a:lnTo>
                  <a:pt x="587543" y="1822602"/>
                </a:lnTo>
                <a:lnTo>
                  <a:pt x="581574" y="1806152"/>
                </a:lnTo>
                <a:lnTo>
                  <a:pt x="581325" y="1802780"/>
                </a:lnTo>
                <a:lnTo>
                  <a:pt x="580522" y="1800220"/>
                </a:lnTo>
                <a:lnTo>
                  <a:pt x="581062" y="1799226"/>
                </a:lnTo>
                <a:lnTo>
                  <a:pt x="624309" y="1719746"/>
                </a:lnTo>
                <a:lnTo>
                  <a:pt x="627063" y="1714684"/>
                </a:lnTo>
                <a:lnTo>
                  <a:pt x="677279" y="1632579"/>
                </a:lnTo>
                <a:lnTo>
                  <a:pt x="677867" y="1631616"/>
                </a:lnTo>
                <a:lnTo>
                  <a:pt x="680482" y="1631032"/>
                </a:lnTo>
                <a:lnTo>
                  <a:pt x="683532" y="1629561"/>
                </a:lnTo>
                <a:lnTo>
                  <a:pt x="700789" y="1626500"/>
                </a:lnTo>
                <a:lnTo>
                  <a:pt x="733371" y="1619231"/>
                </a:lnTo>
                <a:lnTo>
                  <a:pt x="741682" y="1619253"/>
                </a:lnTo>
                <a:lnTo>
                  <a:pt x="751617" y="1617492"/>
                </a:lnTo>
                <a:lnTo>
                  <a:pt x="794297" y="1618280"/>
                </a:lnTo>
                <a:lnTo>
                  <a:pt x="793537" y="1619391"/>
                </a:lnTo>
                <a:lnTo>
                  <a:pt x="837057" y="1619507"/>
                </a:lnTo>
                <a:cubicBezTo>
                  <a:pt x="921556" y="1628368"/>
                  <a:pt x="1019605" y="1656543"/>
                  <a:pt x="1120361" y="1702990"/>
                </a:cubicBezTo>
                <a:lnTo>
                  <a:pt x="1168154" y="1727771"/>
                </a:lnTo>
                <a:lnTo>
                  <a:pt x="1168155" y="1727770"/>
                </a:lnTo>
                <a:lnTo>
                  <a:pt x="1165754" y="1726526"/>
                </a:lnTo>
                <a:lnTo>
                  <a:pt x="1215599" y="1655615"/>
                </a:lnTo>
                <a:lnTo>
                  <a:pt x="1249667" y="1616037"/>
                </a:lnTo>
                <a:lnTo>
                  <a:pt x="1215657" y="1578801"/>
                </a:lnTo>
                <a:cubicBezTo>
                  <a:pt x="1144712" y="1493498"/>
                  <a:pt x="1092119" y="1406084"/>
                  <a:pt x="1061692" y="1326757"/>
                </a:cubicBezTo>
                <a:lnTo>
                  <a:pt x="1050316" y="1284750"/>
                </a:lnTo>
                <a:lnTo>
                  <a:pt x="1049440" y="1285770"/>
                </a:lnTo>
                <a:lnTo>
                  <a:pt x="1037633" y="1244749"/>
                </a:lnTo>
                <a:lnTo>
                  <a:pt x="1036763" y="1234708"/>
                </a:lnTo>
                <a:lnTo>
                  <a:pt x="1034588" y="1226678"/>
                </a:lnTo>
                <a:lnTo>
                  <a:pt x="1033176" y="1193295"/>
                </a:lnTo>
                <a:lnTo>
                  <a:pt x="1031667" y="1175861"/>
                </a:lnTo>
                <a:lnTo>
                  <a:pt x="1032300" y="1172539"/>
                </a:lnTo>
                <a:lnTo>
                  <a:pt x="1032186" y="1169859"/>
                </a:lnTo>
                <a:lnTo>
                  <a:pt x="1032965" y="1169038"/>
                </a:lnTo>
                <a:lnTo>
                  <a:pt x="1095309" y="1103461"/>
                </a:lnTo>
                <a:lnTo>
                  <a:pt x="1099279" y="1099285"/>
                </a:lnTo>
                <a:lnTo>
                  <a:pt x="1099280" y="1099284"/>
                </a:lnTo>
                <a:lnTo>
                  <a:pt x="1169035" y="1032968"/>
                </a:lnTo>
                <a:lnTo>
                  <a:pt x="1169036" y="1032968"/>
                </a:lnTo>
                <a:lnTo>
                  <a:pt x="1169854" y="1032191"/>
                </a:lnTo>
                <a:lnTo>
                  <a:pt x="1172530" y="1032304"/>
                </a:lnTo>
                <a:lnTo>
                  <a:pt x="1175858" y="1031671"/>
                </a:lnTo>
                <a:lnTo>
                  <a:pt x="1193319" y="1033181"/>
                </a:lnTo>
                <a:lnTo>
                  <a:pt x="1226672" y="1034592"/>
                </a:lnTo>
                <a:lnTo>
                  <a:pt x="1234693" y="1036766"/>
                </a:lnTo>
                <a:lnTo>
                  <a:pt x="1244746" y="1037636"/>
                </a:lnTo>
                <a:lnTo>
                  <a:pt x="1285768" y="1049443"/>
                </a:lnTo>
                <a:lnTo>
                  <a:pt x="1284746" y="1050320"/>
                </a:lnTo>
                <a:lnTo>
                  <a:pt x="1326752" y="1061696"/>
                </a:lnTo>
                <a:cubicBezTo>
                  <a:pt x="1406079" y="1092125"/>
                  <a:pt x="1493494" y="1144716"/>
                  <a:pt x="1578795" y="1215662"/>
                </a:cubicBezTo>
                <a:lnTo>
                  <a:pt x="1618430" y="1251864"/>
                </a:lnTo>
                <a:lnTo>
                  <a:pt x="1618432" y="1251863"/>
                </a:lnTo>
                <a:lnTo>
                  <a:pt x="1616888" y="1250452"/>
                </a:lnTo>
                <a:lnTo>
                  <a:pt x="1725926" y="1164613"/>
                </a:lnTo>
                <a:lnTo>
                  <a:pt x="1702985" y="1120367"/>
                </a:lnTo>
                <a:cubicBezTo>
                  <a:pt x="1656534" y="1019611"/>
                  <a:pt x="1628360" y="921561"/>
                  <a:pt x="1619500" y="837061"/>
                </a:cubicBezTo>
                <a:lnTo>
                  <a:pt x="1619383" y="793542"/>
                </a:lnTo>
                <a:lnTo>
                  <a:pt x="1618273" y="794301"/>
                </a:lnTo>
                <a:lnTo>
                  <a:pt x="1617485" y="751622"/>
                </a:lnTo>
                <a:lnTo>
                  <a:pt x="1619244" y="741699"/>
                </a:lnTo>
                <a:lnTo>
                  <a:pt x="1619222" y="733377"/>
                </a:lnTo>
                <a:lnTo>
                  <a:pt x="1626499" y="700766"/>
                </a:lnTo>
                <a:lnTo>
                  <a:pt x="1629552" y="683536"/>
                </a:lnTo>
                <a:lnTo>
                  <a:pt x="1631023" y="680491"/>
                </a:lnTo>
                <a:lnTo>
                  <a:pt x="1631608" y="677873"/>
                </a:lnTo>
                <a:lnTo>
                  <a:pt x="1632572" y="677283"/>
                </a:lnTo>
                <a:lnTo>
                  <a:pt x="1709764" y="630074"/>
                </a:lnTo>
                <a:lnTo>
                  <a:pt x="1714680" y="627068"/>
                </a:lnTo>
                <a:lnTo>
                  <a:pt x="1714681" y="627068"/>
                </a:lnTo>
                <a:lnTo>
                  <a:pt x="1799224" y="581066"/>
                </a:lnTo>
                <a:lnTo>
                  <a:pt x="1799225" y="581065"/>
                </a:lnTo>
                <a:lnTo>
                  <a:pt x="1800217" y="580526"/>
                </a:lnTo>
                <a:lnTo>
                  <a:pt x="1802772" y="581328"/>
                </a:lnTo>
                <a:lnTo>
                  <a:pt x="1806149" y="581578"/>
                </a:lnTo>
                <a:lnTo>
                  <a:pt x="1822623" y="587557"/>
                </a:lnTo>
                <a:lnTo>
                  <a:pt x="1854475" y="597553"/>
                </a:lnTo>
                <a:lnTo>
                  <a:pt x="1861661" y="601727"/>
                </a:lnTo>
                <a:lnTo>
                  <a:pt x="1871146" y="605170"/>
                </a:lnTo>
                <a:lnTo>
                  <a:pt x="1907715" y="627192"/>
                </a:lnTo>
                <a:lnTo>
                  <a:pt x="1906500" y="627775"/>
                </a:lnTo>
                <a:lnTo>
                  <a:pt x="1944132" y="649635"/>
                </a:lnTo>
                <a:cubicBezTo>
                  <a:pt x="2012880" y="699559"/>
                  <a:pt x="2083704" y="772983"/>
                  <a:pt x="2147738" y="863588"/>
                </a:cubicBezTo>
                <a:lnTo>
                  <a:pt x="2174623" y="905640"/>
                </a:lnTo>
                <a:lnTo>
                  <a:pt x="2303462" y="854137"/>
                </a:lnTo>
                <a:lnTo>
                  <a:pt x="2303958" y="856392"/>
                </a:lnTo>
                <a:lnTo>
                  <a:pt x="2303959" y="856392"/>
                </a:lnTo>
                <a:lnTo>
                  <a:pt x="2292363" y="803681"/>
                </a:lnTo>
                <a:cubicBezTo>
                  <a:pt x="2273573" y="694337"/>
                  <a:pt x="2271735" y="592336"/>
                  <a:pt x="2285047" y="508422"/>
                </a:cubicBezTo>
                <a:lnTo>
                  <a:pt x="2296199" y="466357"/>
                </a:lnTo>
                <a:lnTo>
                  <a:pt x="2294930" y="466802"/>
                </a:lnTo>
                <a:lnTo>
                  <a:pt x="2305216" y="425374"/>
                </a:lnTo>
                <a:lnTo>
                  <a:pt x="2309481" y="416244"/>
                </a:lnTo>
                <a:lnTo>
                  <a:pt x="2311614" y="408200"/>
                </a:lnTo>
                <a:lnTo>
                  <a:pt x="2327083" y="378584"/>
                </a:lnTo>
                <a:lnTo>
                  <a:pt x="2334493" y="362732"/>
                </a:lnTo>
                <a:lnTo>
                  <a:pt x="2336702" y="360170"/>
                </a:lnTo>
                <a:lnTo>
                  <a:pt x="2337943" y="357792"/>
                </a:lnTo>
                <a:lnTo>
                  <a:pt x="2339028" y="357471"/>
                </a:lnTo>
                <a:lnTo>
                  <a:pt x="2425809" y="331851"/>
                </a:lnTo>
                <a:lnTo>
                  <a:pt x="2431336" y="330220"/>
                </a:lnTo>
                <a:lnTo>
                  <a:pt x="2431336" y="330220"/>
                </a:lnTo>
                <a:lnTo>
                  <a:pt x="2524905" y="307667"/>
                </a:lnTo>
                <a:lnTo>
                  <a:pt x="2524905" y="307668"/>
                </a:lnTo>
                <a:lnTo>
                  <a:pt x="2526002" y="307403"/>
                </a:lnTo>
                <a:lnTo>
                  <a:pt x="2528263" y="308839"/>
                </a:lnTo>
                <a:lnTo>
                  <a:pt x="2531461" y="309953"/>
                </a:lnTo>
                <a:lnTo>
                  <a:pt x="2545826" y="319994"/>
                </a:lnTo>
                <a:lnTo>
                  <a:pt x="2574006" y="337892"/>
                </a:lnTo>
                <a:lnTo>
                  <a:pt x="2579866" y="343783"/>
                </a:lnTo>
                <a:lnTo>
                  <a:pt x="2588139" y="349565"/>
                </a:lnTo>
                <a:lnTo>
                  <a:pt x="2617761" y="380300"/>
                </a:lnTo>
                <a:lnTo>
                  <a:pt x="2616436" y="380549"/>
                </a:lnTo>
                <a:lnTo>
                  <a:pt x="2647128" y="411403"/>
                </a:lnTo>
                <a:cubicBezTo>
                  <a:pt x="2700611" y="477419"/>
                  <a:pt x="2750020" y="566673"/>
                  <a:pt x="2788419" y="670766"/>
                </a:cubicBezTo>
                <a:lnTo>
                  <a:pt x="2803712" y="718994"/>
                </a:lnTo>
                <a:lnTo>
                  <a:pt x="2854545" y="709369"/>
                </a:lnTo>
                <a:lnTo>
                  <a:pt x="2941297" y="701623"/>
                </a:lnTo>
                <a:lnTo>
                  <a:pt x="2943618" y="650333"/>
                </a:lnTo>
                <a:cubicBezTo>
                  <a:pt x="2953770" y="539849"/>
                  <a:pt x="2978395" y="440849"/>
                  <a:pt x="3012971" y="363240"/>
                </a:cubicBezTo>
                <a:lnTo>
                  <a:pt x="3034629" y="325493"/>
                </a:lnTo>
                <a:lnTo>
                  <a:pt x="3033289" y="325594"/>
                </a:lnTo>
                <a:lnTo>
                  <a:pt x="3053947" y="288241"/>
                </a:lnTo>
                <a:lnTo>
                  <a:pt x="3060431" y="280526"/>
                </a:lnTo>
                <a:lnTo>
                  <a:pt x="3064573" y="273308"/>
                </a:lnTo>
                <a:lnTo>
                  <a:pt x="3087179" y="248704"/>
                </a:lnTo>
                <a:lnTo>
                  <a:pt x="3098439" y="235310"/>
                </a:lnTo>
                <a:lnTo>
                  <a:pt x="3101237" y="233408"/>
                </a:lnTo>
                <a:lnTo>
                  <a:pt x="3103051" y="231434"/>
                </a:lnTo>
                <a:lnTo>
                  <a:pt x="3104181" y="231403"/>
                </a:lnTo>
                <a:lnTo>
                  <a:pt x="3194635" y="229118"/>
                </a:lnTo>
                <a:lnTo>
                  <a:pt x="3200395" y="228972"/>
                </a:lnTo>
                <a:close/>
                <a:moveTo>
                  <a:pt x="3200399" y="91440"/>
                </a:moveTo>
                <a:cubicBezTo>
                  <a:pt x="1483369" y="91440"/>
                  <a:pt x="91440" y="1483369"/>
                  <a:pt x="91440" y="3200400"/>
                </a:cubicBezTo>
                <a:cubicBezTo>
                  <a:pt x="91440" y="4917431"/>
                  <a:pt x="1483369" y="6309360"/>
                  <a:pt x="3200399" y="6309360"/>
                </a:cubicBezTo>
                <a:cubicBezTo>
                  <a:pt x="4917431" y="6309360"/>
                  <a:pt x="6309359" y="4917431"/>
                  <a:pt x="6309359" y="3200400"/>
                </a:cubicBezTo>
                <a:cubicBezTo>
                  <a:pt x="6309359" y="1483369"/>
                  <a:pt x="4917431" y="91440"/>
                  <a:pt x="3200399" y="91440"/>
                </a:cubicBezTo>
                <a:close/>
                <a:moveTo>
                  <a:pt x="3200399" y="0"/>
                </a:moveTo>
                <a:cubicBezTo>
                  <a:pt x="4967931" y="0"/>
                  <a:pt x="6400799" y="1432868"/>
                  <a:pt x="6400799" y="3200400"/>
                </a:cubicBezTo>
                <a:cubicBezTo>
                  <a:pt x="6400799" y="4967932"/>
                  <a:pt x="4967931" y="6400800"/>
                  <a:pt x="3200399" y="6400800"/>
                </a:cubicBezTo>
                <a:cubicBezTo>
                  <a:pt x="1432868" y="6400800"/>
                  <a:pt x="0" y="4967932"/>
                  <a:pt x="0" y="3200400"/>
                </a:cubicBezTo>
                <a:cubicBezTo>
                  <a:pt x="0" y="1432868"/>
                  <a:pt x="1432868" y="0"/>
                  <a:pt x="320039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3353" y="1143997"/>
            <a:ext cx="5754255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8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3353" y="1866373"/>
            <a:ext cx="5754255" cy="454505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1143997"/>
            <a:ext cx="5846074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8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1898745"/>
            <a:ext cx="5846074" cy="4512677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9CABD-2EBF-4F41-9202-A0346D9F19E4}" type="datetimeFigureOut">
              <a:rPr lang="en-IN" smtClean="0"/>
              <a:t>07-01-2025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4449-6486-4C55-8F49-D4B8C11B22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8566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utr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4850" y="4424515"/>
            <a:ext cx="10782300" cy="894735"/>
          </a:xfr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5400" spc="-120" baseline="0">
                <a:solidFill>
                  <a:schemeClr val="accent5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4850" y="5319252"/>
            <a:ext cx="10782300" cy="533544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BE59CABD-2EBF-4F41-9202-A0346D9F19E4}" type="datetimeFigureOut">
              <a:rPr lang="en-IN" smtClean="0"/>
              <a:t>07-01-2025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  <a:alpha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8994449-6486-4C55-8F49-D4B8C11B2279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DE5A13E-6B39-5EB9-018F-9DA365B4DF33}"/>
              </a:ext>
            </a:extLst>
          </p:cNvPr>
          <p:cNvSpPr>
            <a:spLocks noChangeAspect="1"/>
          </p:cNvSpPr>
          <p:nvPr/>
        </p:nvSpPr>
        <p:spPr>
          <a:xfrm>
            <a:off x="4724401" y="1111624"/>
            <a:ext cx="2743199" cy="2743200"/>
          </a:xfrm>
          <a:custGeom>
            <a:avLst/>
            <a:gdLst/>
            <a:ahLst/>
            <a:cxnLst/>
            <a:rect l="l" t="t" r="r" b="b"/>
            <a:pathLst>
              <a:path w="6400799" h="6400800">
                <a:moveTo>
                  <a:pt x="4618019" y="5165230"/>
                </a:moveTo>
                <a:lnTo>
                  <a:pt x="4618017" y="5165232"/>
                </a:lnTo>
                <a:lnTo>
                  <a:pt x="4618015" y="5165233"/>
                </a:lnTo>
                <a:close/>
                <a:moveTo>
                  <a:pt x="1770381" y="5155624"/>
                </a:moveTo>
                <a:lnTo>
                  <a:pt x="1770052" y="5156145"/>
                </a:lnTo>
                <a:lnTo>
                  <a:pt x="1770053" y="5156145"/>
                </a:lnTo>
                <a:lnTo>
                  <a:pt x="1770381" y="5155628"/>
                </a:lnTo>
                <a:lnTo>
                  <a:pt x="1777025" y="5160947"/>
                </a:lnTo>
                <a:lnTo>
                  <a:pt x="1777058" y="5160968"/>
                </a:lnTo>
                <a:close/>
                <a:moveTo>
                  <a:pt x="2806398" y="4574096"/>
                </a:moveTo>
                <a:lnTo>
                  <a:pt x="2766254" y="4708190"/>
                </a:lnTo>
                <a:lnTo>
                  <a:pt x="2847309" y="4708190"/>
                </a:lnTo>
                <a:close/>
                <a:moveTo>
                  <a:pt x="3045103" y="4550925"/>
                </a:moveTo>
                <a:lnTo>
                  <a:pt x="3045103" y="4642622"/>
                </a:lnTo>
                <a:lnTo>
                  <a:pt x="3089471" y="4642622"/>
                </a:lnTo>
                <a:cubicBezTo>
                  <a:pt x="3116587" y="4642622"/>
                  <a:pt x="3133841" y="4641430"/>
                  <a:pt x="3141235" y="4639048"/>
                </a:cubicBezTo>
                <a:cubicBezTo>
                  <a:pt x="3148631" y="4636665"/>
                  <a:pt x="3154629" y="4631858"/>
                  <a:pt x="3159231" y="4624628"/>
                </a:cubicBezTo>
                <a:cubicBezTo>
                  <a:pt x="3163831" y="4617397"/>
                  <a:pt x="3166133" y="4607784"/>
                  <a:pt x="3166133" y="4595788"/>
                </a:cubicBezTo>
                <a:cubicBezTo>
                  <a:pt x="3166133" y="4584284"/>
                  <a:pt x="3163831" y="4575041"/>
                  <a:pt x="3159231" y="4568057"/>
                </a:cubicBezTo>
                <a:cubicBezTo>
                  <a:pt x="3154629" y="4561073"/>
                  <a:pt x="3148385" y="4556266"/>
                  <a:pt x="3140497" y="4553637"/>
                </a:cubicBezTo>
                <a:cubicBezTo>
                  <a:pt x="3134909" y="4551829"/>
                  <a:pt x="3118723" y="4550925"/>
                  <a:pt x="3091937" y="4550925"/>
                </a:cubicBezTo>
                <a:close/>
                <a:moveTo>
                  <a:pt x="2158254" y="4492752"/>
                </a:moveTo>
                <a:lnTo>
                  <a:pt x="2217906" y="4492752"/>
                </a:lnTo>
                <a:lnTo>
                  <a:pt x="2217906" y="4790027"/>
                </a:lnTo>
                <a:lnTo>
                  <a:pt x="2366790" y="4790027"/>
                </a:lnTo>
                <a:lnTo>
                  <a:pt x="2366790" y="4851158"/>
                </a:lnTo>
                <a:lnTo>
                  <a:pt x="2158254" y="4851158"/>
                </a:lnTo>
                <a:close/>
                <a:moveTo>
                  <a:pt x="3690793" y="4489794"/>
                </a:moveTo>
                <a:lnTo>
                  <a:pt x="3748967" y="4489794"/>
                </a:lnTo>
                <a:lnTo>
                  <a:pt x="3870243" y="4731114"/>
                </a:lnTo>
                <a:lnTo>
                  <a:pt x="3870243" y="4489794"/>
                </a:lnTo>
                <a:lnTo>
                  <a:pt x="3925951" y="4489794"/>
                </a:lnTo>
                <a:lnTo>
                  <a:pt x="3925951" y="4851158"/>
                </a:lnTo>
                <a:lnTo>
                  <a:pt x="3865805" y="4851158"/>
                </a:lnTo>
                <a:lnTo>
                  <a:pt x="3746501" y="4615507"/>
                </a:lnTo>
                <a:lnTo>
                  <a:pt x="3746501" y="4851158"/>
                </a:lnTo>
                <a:lnTo>
                  <a:pt x="3690793" y="4851158"/>
                </a:lnTo>
                <a:close/>
                <a:moveTo>
                  <a:pt x="3574029" y="4489794"/>
                </a:moveTo>
                <a:lnTo>
                  <a:pt x="3633681" y="4489794"/>
                </a:lnTo>
                <a:lnTo>
                  <a:pt x="3633681" y="4851158"/>
                </a:lnTo>
                <a:lnTo>
                  <a:pt x="3574029" y="4851158"/>
                </a:lnTo>
                <a:close/>
                <a:moveTo>
                  <a:pt x="3281219" y="4489794"/>
                </a:moveTo>
                <a:lnTo>
                  <a:pt x="3339391" y="4489794"/>
                </a:lnTo>
                <a:lnTo>
                  <a:pt x="3460667" y="4731114"/>
                </a:lnTo>
                <a:lnTo>
                  <a:pt x="3460667" y="4489794"/>
                </a:lnTo>
                <a:lnTo>
                  <a:pt x="3516375" y="4489794"/>
                </a:lnTo>
                <a:lnTo>
                  <a:pt x="3516375" y="4851158"/>
                </a:lnTo>
                <a:lnTo>
                  <a:pt x="3456231" y="4851158"/>
                </a:lnTo>
                <a:lnTo>
                  <a:pt x="3336927" y="4615507"/>
                </a:lnTo>
                <a:lnTo>
                  <a:pt x="3336927" y="4851158"/>
                </a:lnTo>
                <a:lnTo>
                  <a:pt x="3281219" y="4851158"/>
                </a:lnTo>
                <a:close/>
                <a:moveTo>
                  <a:pt x="2985451" y="4489794"/>
                </a:moveTo>
                <a:lnTo>
                  <a:pt x="3111409" y="4489794"/>
                </a:lnTo>
                <a:cubicBezTo>
                  <a:pt x="3143619" y="4489794"/>
                  <a:pt x="3166625" y="4493040"/>
                  <a:pt x="3180429" y="4499531"/>
                </a:cubicBezTo>
                <a:cubicBezTo>
                  <a:pt x="3194233" y="4506022"/>
                  <a:pt x="3205571" y="4517279"/>
                  <a:pt x="3214445" y="4533301"/>
                </a:cubicBezTo>
                <a:cubicBezTo>
                  <a:pt x="3223319" y="4549323"/>
                  <a:pt x="3227757" y="4568509"/>
                  <a:pt x="3227757" y="4590858"/>
                </a:cubicBezTo>
                <a:cubicBezTo>
                  <a:pt x="3227757" y="4619123"/>
                  <a:pt x="3220977" y="4641882"/>
                  <a:pt x="3207421" y="4659137"/>
                </a:cubicBezTo>
                <a:cubicBezTo>
                  <a:pt x="3193863" y="4676392"/>
                  <a:pt x="3174595" y="4687238"/>
                  <a:pt x="3149617" y="4691675"/>
                </a:cubicBezTo>
                <a:cubicBezTo>
                  <a:pt x="3162435" y="4700877"/>
                  <a:pt x="3173035" y="4710943"/>
                  <a:pt x="3181415" y="4721871"/>
                </a:cubicBezTo>
                <a:cubicBezTo>
                  <a:pt x="3189795" y="4732799"/>
                  <a:pt x="3201217" y="4752395"/>
                  <a:pt x="3215679" y="4780660"/>
                </a:cubicBezTo>
                <a:lnTo>
                  <a:pt x="3251667" y="4851158"/>
                </a:lnTo>
                <a:lnTo>
                  <a:pt x="3180295" y="4851158"/>
                </a:lnTo>
                <a:lnTo>
                  <a:pt x="3136999" y="4772526"/>
                </a:lnTo>
                <a:cubicBezTo>
                  <a:pt x="3121419" y="4744096"/>
                  <a:pt x="3110835" y="4726308"/>
                  <a:pt x="3105247" y="4719159"/>
                </a:cubicBezTo>
                <a:cubicBezTo>
                  <a:pt x="3099659" y="4712011"/>
                  <a:pt x="3093745" y="4707081"/>
                  <a:pt x="3087499" y="4704369"/>
                </a:cubicBezTo>
                <a:cubicBezTo>
                  <a:pt x="3081255" y="4701658"/>
                  <a:pt x="3071231" y="4700302"/>
                  <a:pt x="3057427" y="4700302"/>
                </a:cubicBezTo>
                <a:lnTo>
                  <a:pt x="3045103" y="4700302"/>
                </a:lnTo>
                <a:lnTo>
                  <a:pt x="3045103" y="4851158"/>
                </a:lnTo>
                <a:lnTo>
                  <a:pt x="2985451" y="4851158"/>
                </a:lnTo>
                <a:close/>
                <a:moveTo>
                  <a:pt x="2775243" y="4489794"/>
                </a:moveTo>
                <a:lnTo>
                  <a:pt x="2838605" y="4489794"/>
                </a:lnTo>
                <a:lnTo>
                  <a:pt x="2957377" y="4851158"/>
                </a:lnTo>
                <a:lnTo>
                  <a:pt x="2892522" y="4851158"/>
                </a:lnTo>
                <a:lnTo>
                  <a:pt x="2866570" y="4769321"/>
                </a:lnTo>
                <a:lnTo>
                  <a:pt x="2747952" y="4769321"/>
                </a:lnTo>
                <a:lnTo>
                  <a:pt x="2723452" y="4851158"/>
                </a:lnTo>
                <a:lnTo>
                  <a:pt x="2659856" y="4851158"/>
                </a:lnTo>
                <a:close/>
                <a:moveTo>
                  <a:pt x="2413950" y="4489794"/>
                </a:moveTo>
                <a:lnTo>
                  <a:pt x="2633825" y="4489794"/>
                </a:lnTo>
                <a:lnTo>
                  <a:pt x="2633825" y="4550925"/>
                </a:lnTo>
                <a:lnTo>
                  <a:pt x="2473602" y="4550925"/>
                </a:lnTo>
                <a:lnTo>
                  <a:pt x="2473602" y="4631037"/>
                </a:lnTo>
                <a:lnTo>
                  <a:pt x="2622486" y="4631037"/>
                </a:lnTo>
                <a:lnTo>
                  <a:pt x="2622486" y="4691921"/>
                </a:lnTo>
                <a:lnTo>
                  <a:pt x="2473602" y="4691921"/>
                </a:lnTo>
                <a:lnTo>
                  <a:pt x="2473602" y="4790027"/>
                </a:lnTo>
                <a:lnTo>
                  <a:pt x="2639248" y="4790027"/>
                </a:lnTo>
                <a:lnTo>
                  <a:pt x="2639248" y="4851158"/>
                </a:lnTo>
                <a:lnTo>
                  <a:pt x="2413950" y="4851158"/>
                </a:lnTo>
                <a:close/>
                <a:moveTo>
                  <a:pt x="4122381" y="4483632"/>
                </a:moveTo>
                <a:cubicBezTo>
                  <a:pt x="4157711" y="4483632"/>
                  <a:pt x="4186019" y="4492629"/>
                  <a:pt x="4207299" y="4510623"/>
                </a:cubicBezTo>
                <a:cubicBezTo>
                  <a:pt x="4228579" y="4528617"/>
                  <a:pt x="4242259" y="4555033"/>
                  <a:pt x="4248341" y="4589872"/>
                </a:cubicBezTo>
                <a:lnTo>
                  <a:pt x="4189181" y="4603429"/>
                </a:lnTo>
                <a:cubicBezTo>
                  <a:pt x="4184745" y="4584860"/>
                  <a:pt x="4176611" y="4570645"/>
                  <a:pt x="4164779" y="4560785"/>
                </a:cubicBezTo>
                <a:cubicBezTo>
                  <a:pt x="4152947" y="4550925"/>
                  <a:pt x="4138813" y="4545995"/>
                  <a:pt x="4122381" y="4545995"/>
                </a:cubicBezTo>
                <a:cubicBezTo>
                  <a:pt x="4096909" y="4545995"/>
                  <a:pt x="4076287" y="4555896"/>
                  <a:pt x="4060511" y="4575698"/>
                </a:cubicBezTo>
                <a:cubicBezTo>
                  <a:pt x="4044735" y="4595500"/>
                  <a:pt x="4036847" y="4625696"/>
                  <a:pt x="4036847" y="4666286"/>
                </a:cubicBezTo>
                <a:cubicBezTo>
                  <a:pt x="4036847" y="4709833"/>
                  <a:pt x="4045391" y="4742946"/>
                  <a:pt x="4062483" y="4765624"/>
                </a:cubicBezTo>
                <a:cubicBezTo>
                  <a:pt x="4077107" y="4785179"/>
                  <a:pt x="4096909" y="4794957"/>
                  <a:pt x="4121887" y="4794957"/>
                </a:cubicBezTo>
                <a:cubicBezTo>
                  <a:pt x="4133555" y="4794957"/>
                  <a:pt x="4145675" y="4792213"/>
                  <a:pt x="4158247" y="4786726"/>
                </a:cubicBezTo>
                <a:cubicBezTo>
                  <a:pt x="4170817" y="4781239"/>
                  <a:pt x="4182033" y="4773745"/>
                  <a:pt x="4191893" y="4764245"/>
                </a:cubicBezTo>
                <a:lnTo>
                  <a:pt x="4191893" y="4718543"/>
                </a:lnTo>
                <a:lnTo>
                  <a:pt x="4123367" y="4718543"/>
                </a:lnTo>
                <a:lnTo>
                  <a:pt x="4123367" y="4657412"/>
                </a:lnTo>
                <a:lnTo>
                  <a:pt x="4252285" y="4657412"/>
                </a:lnTo>
                <a:lnTo>
                  <a:pt x="4252285" y="4801366"/>
                </a:lnTo>
                <a:cubicBezTo>
                  <a:pt x="4239303" y="4816648"/>
                  <a:pt x="4220897" y="4829795"/>
                  <a:pt x="4197069" y="4840805"/>
                </a:cubicBezTo>
                <a:cubicBezTo>
                  <a:pt x="4173241" y="4851815"/>
                  <a:pt x="4149331" y="4857320"/>
                  <a:pt x="4125339" y="4857320"/>
                </a:cubicBezTo>
                <a:cubicBezTo>
                  <a:pt x="4096087" y="4857320"/>
                  <a:pt x="4070287" y="4850131"/>
                  <a:pt x="4047939" y="4835752"/>
                </a:cubicBezTo>
                <a:cubicBezTo>
                  <a:pt x="4025591" y="4821373"/>
                  <a:pt x="4007883" y="4799846"/>
                  <a:pt x="3994819" y="4771170"/>
                </a:cubicBezTo>
                <a:cubicBezTo>
                  <a:pt x="3981755" y="4742494"/>
                  <a:pt x="3975223" y="4708765"/>
                  <a:pt x="3975223" y="4669983"/>
                </a:cubicBezTo>
                <a:cubicBezTo>
                  <a:pt x="3975223" y="4630215"/>
                  <a:pt x="3981837" y="4596198"/>
                  <a:pt x="3995065" y="4567933"/>
                </a:cubicBezTo>
                <a:cubicBezTo>
                  <a:pt x="4008293" y="4539669"/>
                  <a:pt x="4025467" y="4518552"/>
                  <a:pt x="4046583" y="4504584"/>
                </a:cubicBezTo>
                <a:cubicBezTo>
                  <a:pt x="4067699" y="4490616"/>
                  <a:pt x="4092965" y="4483632"/>
                  <a:pt x="4122381" y="4483632"/>
                </a:cubicBezTo>
                <a:close/>
                <a:moveTo>
                  <a:pt x="5415569" y="4180914"/>
                </a:moveTo>
                <a:lnTo>
                  <a:pt x="5411861" y="4190407"/>
                </a:lnTo>
                <a:lnTo>
                  <a:pt x="5411867" y="4190394"/>
                </a:lnTo>
                <a:close/>
                <a:moveTo>
                  <a:pt x="5416445" y="4178669"/>
                </a:moveTo>
                <a:lnTo>
                  <a:pt x="5416443" y="4178671"/>
                </a:lnTo>
                <a:lnTo>
                  <a:pt x="5417353" y="4179147"/>
                </a:lnTo>
                <a:lnTo>
                  <a:pt x="5417353" y="4179146"/>
                </a:lnTo>
                <a:close/>
                <a:moveTo>
                  <a:pt x="3777949" y="3964496"/>
                </a:moveTo>
                <a:lnTo>
                  <a:pt x="3737803" y="4098590"/>
                </a:lnTo>
                <a:lnTo>
                  <a:pt x="3818859" y="4098590"/>
                </a:lnTo>
                <a:close/>
                <a:moveTo>
                  <a:pt x="1949727" y="3941325"/>
                </a:moveTo>
                <a:lnTo>
                  <a:pt x="1949727" y="4033022"/>
                </a:lnTo>
                <a:lnTo>
                  <a:pt x="1994097" y="4033022"/>
                </a:lnTo>
                <a:cubicBezTo>
                  <a:pt x="2021211" y="4033022"/>
                  <a:pt x="2038466" y="4031831"/>
                  <a:pt x="2045861" y="4029448"/>
                </a:cubicBezTo>
                <a:cubicBezTo>
                  <a:pt x="2053256" y="4027065"/>
                  <a:pt x="2059254" y="4022258"/>
                  <a:pt x="2063855" y="4015028"/>
                </a:cubicBezTo>
                <a:cubicBezTo>
                  <a:pt x="2068457" y="4007797"/>
                  <a:pt x="2070757" y="3998184"/>
                  <a:pt x="2070757" y="3986188"/>
                </a:cubicBezTo>
                <a:cubicBezTo>
                  <a:pt x="2070757" y="3974685"/>
                  <a:pt x="2068457" y="3965441"/>
                  <a:pt x="2063855" y="3958457"/>
                </a:cubicBezTo>
                <a:cubicBezTo>
                  <a:pt x="2059254" y="3951473"/>
                  <a:pt x="2053009" y="3946666"/>
                  <a:pt x="2045121" y="3944037"/>
                </a:cubicBezTo>
                <a:cubicBezTo>
                  <a:pt x="2039534" y="3942229"/>
                  <a:pt x="2023348" y="3941325"/>
                  <a:pt x="1996562" y="3941325"/>
                </a:cubicBezTo>
                <a:close/>
                <a:moveTo>
                  <a:pt x="3012427" y="3936395"/>
                </a:moveTo>
                <a:cubicBezTo>
                  <a:pt x="2988071" y="3936395"/>
                  <a:pt x="2968239" y="3946502"/>
                  <a:pt x="2952933" y="3966715"/>
                </a:cubicBezTo>
                <a:cubicBezTo>
                  <a:pt x="2937627" y="3986927"/>
                  <a:pt x="2929974" y="4018232"/>
                  <a:pt x="2929974" y="4060630"/>
                </a:cubicBezTo>
                <a:cubicBezTo>
                  <a:pt x="2929974" y="4102206"/>
                  <a:pt x="2937874" y="4133387"/>
                  <a:pt x="2953673" y="4154175"/>
                </a:cubicBezTo>
                <a:cubicBezTo>
                  <a:pt x="2969471" y="4174963"/>
                  <a:pt x="2989057" y="4185357"/>
                  <a:pt x="3012427" y="4185357"/>
                </a:cubicBezTo>
                <a:cubicBezTo>
                  <a:pt x="3035963" y="4185357"/>
                  <a:pt x="3055465" y="4175045"/>
                  <a:pt x="3070935" y="4154422"/>
                </a:cubicBezTo>
                <a:cubicBezTo>
                  <a:pt x="3086407" y="4133798"/>
                  <a:pt x="3094141" y="4102123"/>
                  <a:pt x="3094141" y="4059397"/>
                </a:cubicBezTo>
                <a:cubicBezTo>
                  <a:pt x="3094141" y="4017493"/>
                  <a:pt x="3086611" y="3986516"/>
                  <a:pt x="3071551" y="3966468"/>
                </a:cubicBezTo>
                <a:cubicBezTo>
                  <a:pt x="3056493" y="3946420"/>
                  <a:pt x="3036785" y="3936395"/>
                  <a:pt x="3012427" y="3936395"/>
                </a:cubicBezTo>
                <a:close/>
                <a:moveTo>
                  <a:pt x="2317103" y="3936395"/>
                </a:moveTo>
                <a:cubicBezTo>
                  <a:pt x="2292746" y="3936395"/>
                  <a:pt x="2272914" y="3946502"/>
                  <a:pt x="2257608" y="3966715"/>
                </a:cubicBezTo>
                <a:cubicBezTo>
                  <a:pt x="2242302" y="3986927"/>
                  <a:pt x="2234649" y="4018232"/>
                  <a:pt x="2234649" y="4060630"/>
                </a:cubicBezTo>
                <a:cubicBezTo>
                  <a:pt x="2234649" y="4102206"/>
                  <a:pt x="2242549" y="4133387"/>
                  <a:pt x="2258348" y="4154175"/>
                </a:cubicBezTo>
                <a:cubicBezTo>
                  <a:pt x="2274147" y="4174963"/>
                  <a:pt x="2293732" y="4185357"/>
                  <a:pt x="2317103" y="4185357"/>
                </a:cubicBezTo>
                <a:cubicBezTo>
                  <a:pt x="2340638" y="4185357"/>
                  <a:pt x="2360141" y="4175045"/>
                  <a:pt x="2375611" y="4154422"/>
                </a:cubicBezTo>
                <a:cubicBezTo>
                  <a:pt x="2391081" y="4133798"/>
                  <a:pt x="2398816" y="4102123"/>
                  <a:pt x="2398816" y="4059397"/>
                </a:cubicBezTo>
                <a:cubicBezTo>
                  <a:pt x="2398816" y="4017493"/>
                  <a:pt x="2391287" y="3986516"/>
                  <a:pt x="2376227" y="3966468"/>
                </a:cubicBezTo>
                <a:cubicBezTo>
                  <a:pt x="2361168" y="3946420"/>
                  <a:pt x="2341459" y="3936395"/>
                  <a:pt x="2317103" y="3936395"/>
                </a:cubicBezTo>
                <a:close/>
                <a:moveTo>
                  <a:pt x="4957125" y="3880194"/>
                </a:moveTo>
                <a:lnTo>
                  <a:pt x="5176999" y="3880194"/>
                </a:lnTo>
                <a:lnTo>
                  <a:pt x="5176999" y="3941325"/>
                </a:lnTo>
                <a:lnTo>
                  <a:pt x="5016777" y="3941325"/>
                </a:lnTo>
                <a:lnTo>
                  <a:pt x="5016777" y="4021437"/>
                </a:lnTo>
                <a:lnTo>
                  <a:pt x="5165661" y="4021437"/>
                </a:lnTo>
                <a:lnTo>
                  <a:pt x="5165661" y="4082321"/>
                </a:lnTo>
                <a:lnTo>
                  <a:pt x="5016777" y="4082321"/>
                </a:lnTo>
                <a:lnTo>
                  <a:pt x="5016777" y="4180427"/>
                </a:lnTo>
                <a:lnTo>
                  <a:pt x="5182423" y="4180427"/>
                </a:lnTo>
                <a:lnTo>
                  <a:pt x="5182423" y="4241558"/>
                </a:lnTo>
                <a:lnTo>
                  <a:pt x="4957125" y="4241558"/>
                </a:lnTo>
                <a:close/>
                <a:moveTo>
                  <a:pt x="4662343" y="3880194"/>
                </a:moveTo>
                <a:lnTo>
                  <a:pt x="4720517" y="3880194"/>
                </a:lnTo>
                <a:lnTo>
                  <a:pt x="4841793" y="4121514"/>
                </a:lnTo>
                <a:lnTo>
                  <a:pt x="4841793" y="3880194"/>
                </a:lnTo>
                <a:lnTo>
                  <a:pt x="4897501" y="3880194"/>
                </a:lnTo>
                <a:lnTo>
                  <a:pt x="4897501" y="4241558"/>
                </a:lnTo>
                <a:lnTo>
                  <a:pt x="4837355" y="4241558"/>
                </a:lnTo>
                <a:lnTo>
                  <a:pt x="4718051" y="4005907"/>
                </a:lnTo>
                <a:lnTo>
                  <a:pt x="4718051" y="4241558"/>
                </a:lnTo>
                <a:lnTo>
                  <a:pt x="4662343" y="4241558"/>
                </a:lnTo>
                <a:close/>
                <a:moveTo>
                  <a:pt x="4545579" y="3880194"/>
                </a:moveTo>
                <a:lnTo>
                  <a:pt x="4605231" y="3880194"/>
                </a:lnTo>
                <a:lnTo>
                  <a:pt x="4605231" y="4241558"/>
                </a:lnTo>
                <a:lnTo>
                  <a:pt x="4545579" y="4241558"/>
                </a:lnTo>
                <a:close/>
                <a:moveTo>
                  <a:pt x="4252275" y="3880194"/>
                </a:moveTo>
                <a:lnTo>
                  <a:pt x="4311927" y="3880194"/>
                </a:lnTo>
                <a:lnTo>
                  <a:pt x="4311927" y="4022423"/>
                </a:lnTo>
                <a:lnTo>
                  <a:pt x="4429507" y="4022423"/>
                </a:lnTo>
                <a:lnTo>
                  <a:pt x="4429507" y="3880194"/>
                </a:lnTo>
                <a:lnTo>
                  <a:pt x="4489159" y="3880194"/>
                </a:lnTo>
                <a:lnTo>
                  <a:pt x="4489159" y="4241558"/>
                </a:lnTo>
                <a:lnTo>
                  <a:pt x="4429507" y="4241558"/>
                </a:lnTo>
                <a:lnTo>
                  <a:pt x="4429507" y="4083554"/>
                </a:lnTo>
                <a:lnTo>
                  <a:pt x="4311927" y="4083554"/>
                </a:lnTo>
                <a:lnTo>
                  <a:pt x="4311927" y="4241558"/>
                </a:lnTo>
                <a:lnTo>
                  <a:pt x="4252275" y="4241558"/>
                </a:lnTo>
                <a:close/>
                <a:moveTo>
                  <a:pt x="3746793" y="3880194"/>
                </a:moveTo>
                <a:lnTo>
                  <a:pt x="3810155" y="3880194"/>
                </a:lnTo>
                <a:lnTo>
                  <a:pt x="3928927" y="4241558"/>
                </a:lnTo>
                <a:lnTo>
                  <a:pt x="3864071" y="4241558"/>
                </a:lnTo>
                <a:lnTo>
                  <a:pt x="3838121" y="4159721"/>
                </a:lnTo>
                <a:lnTo>
                  <a:pt x="3719501" y="4159721"/>
                </a:lnTo>
                <a:lnTo>
                  <a:pt x="3695003" y="4241558"/>
                </a:lnTo>
                <a:lnTo>
                  <a:pt x="3631407" y="4241558"/>
                </a:lnTo>
                <a:close/>
                <a:moveTo>
                  <a:pt x="3317839" y="3880194"/>
                </a:moveTo>
                <a:lnTo>
                  <a:pt x="3407303" y="3880194"/>
                </a:lnTo>
                <a:lnTo>
                  <a:pt x="3461177" y="4126937"/>
                </a:lnTo>
                <a:lnTo>
                  <a:pt x="3514627" y="3880194"/>
                </a:lnTo>
                <a:lnTo>
                  <a:pt x="3604515" y="3880194"/>
                </a:lnTo>
                <a:lnTo>
                  <a:pt x="3604515" y="4241558"/>
                </a:lnTo>
                <a:lnTo>
                  <a:pt x="3548807" y="4241558"/>
                </a:lnTo>
                <a:lnTo>
                  <a:pt x="3548807" y="3956855"/>
                </a:lnTo>
                <a:lnTo>
                  <a:pt x="3489735" y="4241558"/>
                </a:lnTo>
                <a:lnTo>
                  <a:pt x="3432179" y="4241558"/>
                </a:lnTo>
                <a:lnTo>
                  <a:pt x="3373547" y="3956855"/>
                </a:lnTo>
                <a:lnTo>
                  <a:pt x="3373547" y="4241558"/>
                </a:lnTo>
                <a:lnTo>
                  <a:pt x="3317839" y="4241558"/>
                </a:lnTo>
                <a:close/>
                <a:moveTo>
                  <a:pt x="2611580" y="3880194"/>
                </a:moveTo>
                <a:lnTo>
                  <a:pt x="2846984" y="3880194"/>
                </a:lnTo>
                <a:lnTo>
                  <a:pt x="2846984" y="3941325"/>
                </a:lnTo>
                <a:lnTo>
                  <a:pt x="2759231" y="3941325"/>
                </a:lnTo>
                <a:lnTo>
                  <a:pt x="2759231" y="4241558"/>
                </a:lnTo>
                <a:lnTo>
                  <a:pt x="2699579" y="4241558"/>
                </a:lnTo>
                <a:lnTo>
                  <a:pt x="2699579" y="3941325"/>
                </a:lnTo>
                <a:lnTo>
                  <a:pt x="2611580" y="3941325"/>
                </a:lnTo>
                <a:close/>
                <a:moveTo>
                  <a:pt x="1890075" y="3880194"/>
                </a:moveTo>
                <a:lnTo>
                  <a:pt x="2016035" y="3880194"/>
                </a:lnTo>
                <a:cubicBezTo>
                  <a:pt x="2048244" y="3880194"/>
                  <a:pt x="2071250" y="3883440"/>
                  <a:pt x="2085054" y="3889931"/>
                </a:cubicBezTo>
                <a:cubicBezTo>
                  <a:pt x="2098858" y="3896422"/>
                  <a:pt x="2110197" y="3907679"/>
                  <a:pt x="2119071" y="3923701"/>
                </a:cubicBezTo>
                <a:cubicBezTo>
                  <a:pt x="2127944" y="3939723"/>
                  <a:pt x="2132381" y="3958909"/>
                  <a:pt x="2132381" y="3981258"/>
                </a:cubicBezTo>
                <a:cubicBezTo>
                  <a:pt x="2132381" y="4009523"/>
                  <a:pt x="2125603" y="4032283"/>
                  <a:pt x="2112045" y="4049537"/>
                </a:cubicBezTo>
                <a:cubicBezTo>
                  <a:pt x="2098488" y="4066792"/>
                  <a:pt x="2079220" y="4077638"/>
                  <a:pt x="2054242" y="4082075"/>
                </a:cubicBezTo>
                <a:cubicBezTo>
                  <a:pt x="2067060" y="4091277"/>
                  <a:pt x="2077659" y="4101343"/>
                  <a:pt x="2086040" y="4112271"/>
                </a:cubicBezTo>
                <a:cubicBezTo>
                  <a:pt x="2094421" y="4123199"/>
                  <a:pt x="2105842" y="4142795"/>
                  <a:pt x="2120303" y="4171060"/>
                </a:cubicBezTo>
                <a:lnTo>
                  <a:pt x="2156291" y="4241558"/>
                </a:lnTo>
                <a:lnTo>
                  <a:pt x="2084919" y="4241558"/>
                </a:lnTo>
                <a:lnTo>
                  <a:pt x="2041624" y="4162926"/>
                </a:lnTo>
                <a:cubicBezTo>
                  <a:pt x="2026044" y="4134497"/>
                  <a:pt x="2015460" y="4116708"/>
                  <a:pt x="2009873" y="4109559"/>
                </a:cubicBezTo>
                <a:cubicBezTo>
                  <a:pt x="2004285" y="4102411"/>
                  <a:pt x="1998369" y="4097481"/>
                  <a:pt x="1992125" y="4094770"/>
                </a:cubicBezTo>
                <a:cubicBezTo>
                  <a:pt x="1985880" y="4092058"/>
                  <a:pt x="1975856" y="4090702"/>
                  <a:pt x="1962052" y="4090702"/>
                </a:cubicBezTo>
                <a:lnTo>
                  <a:pt x="1949727" y="4090702"/>
                </a:lnTo>
                <a:lnTo>
                  <a:pt x="1949727" y="4241558"/>
                </a:lnTo>
                <a:lnTo>
                  <a:pt x="1890075" y="4241558"/>
                </a:lnTo>
                <a:close/>
                <a:moveTo>
                  <a:pt x="1611455" y="3880194"/>
                </a:moveTo>
                <a:lnTo>
                  <a:pt x="1846859" y="3880194"/>
                </a:lnTo>
                <a:lnTo>
                  <a:pt x="1846859" y="3941325"/>
                </a:lnTo>
                <a:lnTo>
                  <a:pt x="1759106" y="3941325"/>
                </a:lnTo>
                <a:lnTo>
                  <a:pt x="1759106" y="4241558"/>
                </a:lnTo>
                <a:lnTo>
                  <a:pt x="1699454" y="4241558"/>
                </a:lnTo>
                <a:lnTo>
                  <a:pt x="1699454" y="3941325"/>
                </a:lnTo>
                <a:lnTo>
                  <a:pt x="1611455" y="3941325"/>
                </a:lnTo>
                <a:close/>
                <a:moveTo>
                  <a:pt x="1338118" y="3880194"/>
                </a:moveTo>
                <a:lnTo>
                  <a:pt x="1396291" y="3880194"/>
                </a:lnTo>
                <a:lnTo>
                  <a:pt x="1517568" y="4121514"/>
                </a:lnTo>
                <a:lnTo>
                  <a:pt x="1517568" y="3880194"/>
                </a:lnTo>
                <a:lnTo>
                  <a:pt x="1573276" y="3880194"/>
                </a:lnTo>
                <a:lnTo>
                  <a:pt x="1573276" y="4241558"/>
                </a:lnTo>
                <a:lnTo>
                  <a:pt x="1513131" y="4241558"/>
                </a:lnTo>
                <a:lnTo>
                  <a:pt x="1393826" y="4005907"/>
                </a:lnTo>
                <a:lnTo>
                  <a:pt x="1393826" y="4241558"/>
                </a:lnTo>
                <a:lnTo>
                  <a:pt x="1338118" y="4241558"/>
                </a:lnTo>
                <a:close/>
                <a:moveTo>
                  <a:pt x="1221353" y="3880194"/>
                </a:moveTo>
                <a:lnTo>
                  <a:pt x="1281005" y="3880194"/>
                </a:lnTo>
                <a:lnTo>
                  <a:pt x="1281005" y="4241558"/>
                </a:lnTo>
                <a:lnTo>
                  <a:pt x="1221353" y="4241558"/>
                </a:lnTo>
                <a:close/>
                <a:moveTo>
                  <a:pt x="4085559" y="3874032"/>
                </a:moveTo>
                <a:cubicBezTo>
                  <a:pt x="4118785" y="3874032"/>
                  <a:pt x="4146583" y="3885371"/>
                  <a:pt x="4168953" y="3908048"/>
                </a:cubicBezTo>
                <a:cubicBezTo>
                  <a:pt x="4184907" y="3924153"/>
                  <a:pt x="4196587" y="3948063"/>
                  <a:pt x="4203989" y="3979779"/>
                </a:cubicBezTo>
                <a:lnTo>
                  <a:pt x="4144831" y="3997034"/>
                </a:lnTo>
                <a:cubicBezTo>
                  <a:pt x="4141043" y="3977478"/>
                  <a:pt x="4133511" y="3962483"/>
                  <a:pt x="4122235" y="3952048"/>
                </a:cubicBezTo>
                <a:cubicBezTo>
                  <a:pt x="4110959" y="3941613"/>
                  <a:pt x="4097667" y="3936395"/>
                  <a:pt x="4082355" y="3936395"/>
                </a:cubicBezTo>
                <a:cubicBezTo>
                  <a:pt x="4060459" y="3936395"/>
                  <a:pt x="4042595" y="3945927"/>
                  <a:pt x="4028767" y="3964989"/>
                </a:cubicBezTo>
                <a:cubicBezTo>
                  <a:pt x="4014939" y="3984051"/>
                  <a:pt x="4008025" y="4015521"/>
                  <a:pt x="4008025" y="4059397"/>
                </a:cubicBezTo>
                <a:cubicBezTo>
                  <a:pt x="4008025" y="4104917"/>
                  <a:pt x="4014763" y="4137290"/>
                  <a:pt x="4028237" y="4156517"/>
                </a:cubicBezTo>
                <a:cubicBezTo>
                  <a:pt x="4041713" y="4175744"/>
                  <a:pt x="4059215" y="4185357"/>
                  <a:pt x="4080741" y="4185357"/>
                </a:cubicBezTo>
                <a:cubicBezTo>
                  <a:pt x="4096517" y="4185357"/>
                  <a:pt x="4110157" y="4179236"/>
                  <a:pt x="4121659" y="4166993"/>
                </a:cubicBezTo>
                <a:cubicBezTo>
                  <a:pt x="4133163" y="4154750"/>
                  <a:pt x="4141461" y="4135318"/>
                  <a:pt x="4146555" y="4108697"/>
                </a:cubicBezTo>
                <a:lnTo>
                  <a:pt x="4204483" y="4131128"/>
                </a:lnTo>
                <a:cubicBezTo>
                  <a:pt x="4195445" y="4171553"/>
                  <a:pt x="4180407" y="4201092"/>
                  <a:pt x="4159375" y="4219743"/>
                </a:cubicBezTo>
                <a:cubicBezTo>
                  <a:pt x="4138339" y="4238395"/>
                  <a:pt x="4112457" y="4247721"/>
                  <a:pt x="4081727" y="4247721"/>
                </a:cubicBezTo>
                <a:cubicBezTo>
                  <a:pt x="4043109" y="4247721"/>
                  <a:pt x="4011805" y="4232849"/>
                  <a:pt x="3987813" y="4203105"/>
                </a:cubicBezTo>
                <a:cubicBezTo>
                  <a:pt x="3960205" y="4168760"/>
                  <a:pt x="3946401" y="4122418"/>
                  <a:pt x="3946401" y="4064081"/>
                </a:cubicBezTo>
                <a:cubicBezTo>
                  <a:pt x="3946401" y="4002457"/>
                  <a:pt x="3960299" y="3954225"/>
                  <a:pt x="3988097" y="3919387"/>
                </a:cubicBezTo>
                <a:cubicBezTo>
                  <a:pt x="4012277" y="3889150"/>
                  <a:pt x="4044765" y="3874032"/>
                  <a:pt x="4085559" y="3874032"/>
                </a:cubicBezTo>
                <a:close/>
                <a:moveTo>
                  <a:pt x="3012057" y="3874032"/>
                </a:moveTo>
                <a:cubicBezTo>
                  <a:pt x="3054455" y="3874032"/>
                  <a:pt x="3089005" y="3890218"/>
                  <a:pt x="3115709" y="3922592"/>
                </a:cubicBezTo>
                <a:cubicBezTo>
                  <a:pt x="3142413" y="3954965"/>
                  <a:pt x="3155765" y="4001060"/>
                  <a:pt x="3155765" y="4060876"/>
                </a:cubicBezTo>
                <a:cubicBezTo>
                  <a:pt x="3155765" y="4121350"/>
                  <a:pt x="3141633" y="4168595"/>
                  <a:pt x="3113367" y="4202612"/>
                </a:cubicBezTo>
                <a:cubicBezTo>
                  <a:pt x="3088553" y="4232684"/>
                  <a:pt x="3054867" y="4247721"/>
                  <a:pt x="3012305" y="4247721"/>
                </a:cubicBezTo>
                <a:cubicBezTo>
                  <a:pt x="2969414" y="4247721"/>
                  <a:pt x="2935562" y="4232849"/>
                  <a:pt x="2910748" y="4203105"/>
                </a:cubicBezTo>
                <a:cubicBezTo>
                  <a:pt x="2882483" y="4169088"/>
                  <a:pt x="2868350" y="4122418"/>
                  <a:pt x="2868350" y="4063095"/>
                </a:cubicBezTo>
                <a:cubicBezTo>
                  <a:pt x="2868350" y="4020040"/>
                  <a:pt x="2874718" y="3984586"/>
                  <a:pt x="2887454" y="3956731"/>
                </a:cubicBezTo>
                <a:cubicBezTo>
                  <a:pt x="2900189" y="3928877"/>
                  <a:pt x="2916828" y="3908131"/>
                  <a:pt x="2937369" y="3894491"/>
                </a:cubicBezTo>
                <a:cubicBezTo>
                  <a:pt x="2957911" y="3880852"/>
                  <a:pt x="2982807" y="3874032"/>
                  <a:pt x="3012057" y="3874032"/>
                </a:cubicBezTo>
                <a:close/>
                <a:moveTo>
                  <a:pt x="2316733" y="3874032"/>
                </a:moveTo>
                <a:cubicBezTo>
                  <a:pt x="2359130" y="3874032"/>
                  <a:pt x="2393681" y="3890218"/>
                  <a:pt x="2420385" y="3922592"/>
                </a:cubicBezTo>
                <a:cubicBezTo>
                  <a:pt x="2447089" y="3954965"/>
                  <a:pt x="2460440" y="4001060"/>
                  <a:pt x="2460440" y="4060876"/>
                </a:cubicBezTo>
                <a:cubicBezTo>
                  <a:pt x="2460440" y="4121350"/>
                  <a:pt x="2446308" y="4168595"/>
                  <a:pt x="2418043" y="4202612"/>
                </a:cubicBezTo>
                <a:cubicBezTo>
                  <a:pt x="2393229" y="4232684"/>
                  <a:pt x="2359541" y="4247721"/>
                  <a:pt x="2316979" y="4247721"/>
                </a:cubicBezTo>
                <a:cubicBezTo>
                  <a:pt x="2274089" y="4247721"/>
                  <a:pt x="2240237" y="4232849"/>
                  <a:pt x="2215423" y="4203105"/>
                </a:cubicBezTo>
                <a:cubicBezTo>
                  <a:pt x="2187158" y="4169088"/>
                  <a:pt x="2173025" y="4122418"/>
                  <a:pt x="2173025" y="4063095"/>
                </a:cubicBezTo>
                <a:cubicBezTo>
                  <a:pt x="2173025" y="4020040"/>
                  <a:pt x="2179393" y="3984586"/>
                  <a:pt x="2192129" y="3956731"/>
                </a:cubicBezTo>
                <a:cubicBezTo>
                  <a:pt x="2204864" y="3928877"/>
                  <a:pt x="2221503" y="3908131"/>
                  <a:pt x="2242044" y="3894491"/>
                </a:cubicBezTo>
                <a:cubicBezTo>
                  <a:pt x="2262586" y="3880852"/>
                  <a:pt x="2287482" y="3874032"/>
                  <a:pt x="2316733" y="3874032"/>
                </a:cubicBezTo>
                <a:close/>
                <a:moveTo>
                  <a:pt x="3868781" y="2283478"/>
                </a:moveTo>
                <a:lnTo>
                  <a:pt x="4533707" y="2283478"/>
                </a:lnTo>
                <a:lnTo>
                  <a:pt x="4533707" y="2403285"/>
                </a:lnTo>
                <a:cubicBezTo>
                  <a:pt x="4434439" y="2532219"/>
                  <a:pt x="4347151" y="2700091"/>
                  <a:pt x="4271845" y="2906900"/>
                </a:cubicBezTo>
                <a:cubicBezTo>
                  <a:pt x="4196539" y="3113709"/>
                  <a:pt x="4153179" y="3318664"/>
                  <a:pt x="4141769" y="3521765"/>
                </a:cubicBezTo>
                <a:lnTo>
                  <a:pt x="4012549" y="3521765"/>
                </a:lnTo>
                <a:cubicBezTo>
                  <a:pt x="4014261" y="3416792"/>
                  <a:pt x="4030911" y="3294418"/>
                  <a:pt x="4062497" y="3154643"/>
                </a:cubicBezTo>
                <a:cubicBezTo>
                  <a:pt x="4094085" y="3014869"/>
                  <a:pt x="4137481" y="2881655"/>
                  <a:pt x="4192687" y="2755003"/>
                </a:cubicBezTo>
                <a:cubicBezTo>
                  <a:pt x="4247893" y="2628350"/>
                  <a:pt x="4307367" y="2520524"/>
                  <a:pt x="4371113" y="2431525"/>
                </a:cubicBezTo>
                <a:lnTo>
                  <a:pt x="3868781" y="2431525"/>
                </a:lnTo>
                <a:close/>
                <a:moveTo>
                  <a:pt x="3068681" y="2283478"/>
                </a:moveTo>
                <a:lnTo>
                  <a:pt x="3733607" y="2283478"/>
                </a:lnTo>
                <a:lnTo>
                  <a:pt x="3733607" y="2403285"/>
                </a:lnTo>
                <a:cubicBezTo>
                  <a:pt x="3634339" y="2532219"/>
                  <a:pt x="3547051" y="2700091"/>
                  <a:pt x="3471745" y="2906900"/>
                </a:cubicBezTo>
                <a:cubicBezTo>
                  <a:pt x="3396439" y="3113709"/>
                  <a:pt x="3353079" y="3318664"/>
                  <a:pt x="3341669" y="3521765"/>
                </a:cubicBezTo>
                <a:lnTo>
                  <a:pt x="3212449" y="3521765"/>
                </a:lnTo>
                <a:cubicBezTo>
                  <a:pt x="3214161" y="3416792"/>
                  <a:pt x="3230811" y="3294418"/>
                  <a:pt x="3262397" y="3154643"/>
                </a:cubicBezTo>
                <a:cubicBezTo>
                  <a:pt x="3293985" y="3014869"/>
                  <a:pt x="3337381" y="2881655"/>
                  <a:pt x="3392587" y="2755003"/>
                </a:cubicBezTo>
                <a:cubicBezTo>
                  <a:pt x="3447793" y="2628350"/>
                  <a:pt x="3507267" y="2520524"/>
                  <a:pt x="3571013" y="2431525"/>
                </a:cubicBezTo>
                <a:lnTo>
                  <a:pt x="3068681" y="2431525"/>
                </a:lnTo>
                <a:close/>
                <a:moveTo>
                  <a:pt x="5053975" y="2262084"/>
                </a:moveTo>
                <a:lnTo>
                  <a:pt x="5136127" y="2262084"/>
                </a:lnTo>
                <a:lnTo>
                  <a:pt x="5136127" y="3521765"/>
                </a:lnTo>
                <a:lnTo>
                  <a:pt x="5009475" y="3521765"/>
                </a:lnTo>
                <a:lnTo>
                  <a:pt x="5009475" y="2540207"/>
                </a:lnTo>
                <a:cubicBezTo>
                  <a:pt x="4980379" y="2574437"/>
                  <a:pt x="4941299" y="2609381"/>
                  <a:pt x="4892235" y="2645037"/>
                </a:cubicBezTo>
                <a:cubicBezTo>
                  <a:pt x="4843171" y="2680694"/>
                  <a:pt x="4798101" y="2707651"/>
                  <a:pt x="4757025" y="2725907"/>
                </a:cubicBezTo>
                <a:lnTo>
                  <a:pt x="4757025" y="2577004"/>
                </a:lnTo>
                <a:cubicBezTo>
                  <a:pt x="4826627" y="2537069"/>
                  <a:pt x="4888099" y="2488290"/>
                  <a:pt x="4941441" y="2430669"/>
                </a:cubicBezTo>
                <a:cubicBezTo>
                  <a:pt x="4994783" y="2373048"/>
                  <a:pt x="5032295" y="2316853"/>
                  <a:pt x="5053975" y="2262084"/>
                </a:cubicBezTo>
                <a:close/>
                <a:moveTo>
                  <a:pt x="2508864" y="2244969"/>
                </a:moveTo>
                <a:cubicBezTo>
                  <a:pt x="2585312" y="2244969"/>
                  <a:pt x="2652204" y="2260087"/>
                  <a:pt x="2709540" y="2290324"/>
                </a:cubicBezTo>
                <a:cubicBezTo>
                  <a:pt x="2766876" y="2320561"/>
                  <a:pt x="2811376" y="2363920"/>
                  <a:pt x="2843039" y="2420400"/>
                </a:cubicBezTo>
                <a:cubicBezTo>
                  <a:pt x="2874702" y="2476880"/>
                  <a:pt x="2891675" y="2543344"/>
                  <a:pt x="2893957" y="2619792"/>
                </a:cubicBezTo>
                <a:lnTo>
                  <a:pt x="2763025" y="2631773"/>
                </a:lnTo>
                <a:cubicBezTo>
                  <a:pt x="2756179" y="2550190"/>
                  <a:pt x="2731790" y="2489717"/>
                  <a:pt x="2689858" y="2450352"/>
                </a:cubicBezTo>
                <a:cubicBezTo>
                  <a:pt x="2647925" y="2410987"/>
                  <a:pt x="2589021" y="2391304"/>
                  <a:pt x="2513143" y="2391304"/>
                </a:cubicBezTo>
                <a:cubicBezTo>
                  <a:pt x="2436124" y="2391304"/>
                  <a:pt x="2377362" y="2408560"/>
                  <a:pt x="2336856" y="2443071"/>
                </a:cubicBezTo>
                <a:cubicBezTo>
                  <a:pt x="2296350" y="2477582"/>
                  <a:pt x="2276097" y="2522218"/>
                  <a:pt x="2276097" y="2576978"/>
                </a:cubicBezTo>
                <a:cubicBezTo>
                  <a:pt x="2276097" y="2627753"/>
                  <a:pt x="2290935" y="2667113"/>
                  <a:pt x="2320610" y="2695059"/>
                </a:cubicBezTo>
                <a:cubicBezTo>
                  <a:pt x="2350276" y="2723014"/>
                  <a:pt x="2417003" y="2751317"/>
                  <a:pt x="2520791" y="2779967"/>
                </a:cubicBezTo>
                <a:cubicBezTo>
                  <a:pt x="2622288" y="2808056"/>
                  <a:pt x="2693566" y="2832413"/>
                  <a:pt x="2734625" y="2853041"/>
                </a:cubicBezTo>
                <a:cubicBezTo>
                  <a:pt x="2797354" y="2885132"/>
                  <a:pt x="2844726" y="2927249"/>
                  <a:pt x="2876741" y="2979393"/>
                </a:cubicBezTo>
                <a:cubicBezTo>
                  <a:pt x="2908757" y="3031536"/>
                  <a:pt x="2924764" y="3093800"/>
                  <a:pt x="2924764" y="3166183"/>
                </a:cubicBezTo>
                <a:cubicBezTo>
                  <a:pt x="2924764" y="3237987"/>
                  <a:pt x="2907935" y="3303379"/>
                  <a:pt x="2874274" y="3362360"/>
                </a:cubicBezTo>
                <a:cubicBezTo>
                  <a:pt x="2840614" y="3421340"/>
                  <a:pt x="2794831" y="3466219"/>
                  <a:pt x="2736925" y="3496995"/>
                </a:cubicBezTo>
                <a:cubicBezTo>
                  <a:pt x="2679018" y="3527771"/>
                  <a:pt x="2609274" y="3543159"/>
                  <a:pt x="2527691" y="3543159"/>
                </a:cubicBezTo>
                <a:cubicBezTo>
                  <a:pt x="2400468" y="3543159"/>
                  <a:pt x="2299060" y="3504935"/>
                  <a:pt x="2223468" y="3428487"/>
                </a:cubicBezTo>
                <a:cubicBezTo>
                  <a:pt x="2147875" y="3352039"/>
                  <a:pt x="2108653" y="3248492"/>
                  <a:pt x="2105800" y="3117846"/>
                </a:cubicBezTo>
                <a:lnTo>
                  <a:pt x="2234165" y="3104153"/>
                </a:lnTo>
                <a:cubicBezTo>
                  <a:pt x="2241011" y="3173185"/>
                  <a:pt x="2256557" y="3226955"/>
                  <a:pt x="2280804" y="3265465"/>
                </a:cubicBezTo>
                <a:cubicBezTo>
                  <a:pt x="2305050" y="3303974"/>
                  <a:pt x="2339709" y="3334924"/>
                  <a:pt x="2384779" y="3358315"/>
                </a:cubicBezTo>
                <a:cubicBezTo>
                  <a:pt x="2429849" y="3381705"/>
                  <a:pt x="2480624" y="3393401"/>
                  <a:pt x="2537104" y="3393401"/>
                </a:cubicBezTo>
                <a:cubicBezTo>
                  <a:pt x="2618116" y="3393401"/>
                  <a:pt x="2681015" y="3373618"/>
                  <a:pt x="2725800" y="3334053"/>
                </a:cubicBezTo>
                <a:cubicBezTo>
                  <a:pt x="2770585" y="3294487"/>
                  <a:pt x="2792977" y="3243108"/>
                  <a:pt x="2792977" y="3179915"/>
                </a:cubicBezTo>
                <a:cubicBezTo>
                  <a:pt x="2792977" y="3142912"/>
                  <a:pt x="2784847" y="3110605"/>
                  <a:pt x="2768588" y="3082993"/>
                </a:cubicBezTo>
                <a:cubicBezTo>
                  <a:pt x="2752328" y="3055382"/>
                  <a:pt x="2727797" y="3032751"/>
                  <a:pt x="2694992" y="3015101"/>
                </a:cubicBezTo>
                <a:cubicBezTo>
                  <a:pt x="2662188" y="2997451"/>
                  <a:pt x="2591303" y="2972500"/>
                  <a:pt x="2482335" y="2940248"/>
                </a:cubicBezTo>
                <a:cubicBezTo>
                  <a:pt x="2385349" y="2911456"/>
                  <a:pt x="2316318" y="2882511"/>
                  <a:pt x="2275241" y="2853415"/>
                </a:cubicBezTo>
                <a:cubicBezTo>
                  <a:pt x="2234165" y="2824319"/>
                  <a:pt x="2202216" y="2787379"/>
                  <a:pt x="2179396" y="2742594"/>
                </a:cubicBezTo>
                <a:cubicBezTo>
                  <a:pt x="2156576" y="2697809"/>
                  <a:pt x="2145165" y="2647177"/>
                  <a:pt x="2145165" y="2590696"/>
                </a:cubicBezTo>
                <a:cubicBezTo>
                  <a:pt x="2145165" y="2489146"/>
                  <a:pt x="2177970" y="2406137"/>
                  <a:pt x="2243578" y="2341670"/>
                </a:cubicBezTo>
                <a:cubicBezTo>
                  <a:pt x="2309186" y="2277202"/>
                  <a:pt x="2397615" y="2244969"/>
                  <a:pt x="2508864" y="2244969"/>
                </a:cubicBezTo>
                <a:close/>
                <a:moveTo>
                  <a:pt x="1557539" y="2244969"/>
                </a:moveTo>
                <a:cubicBezTo>
                  <a:pt x="1656906" y="2244969"/>
                  <a:pt x="1742279" y="2275845"/>
                  <a:pt x="1813659" y="2337598"/>
                </a:cubicBezTo>
                <a:cubicBezTo>
                  <a:pt x="1885040" y="2399351"/>
                  <a:pt x="1935006" y="2489993"/>
                  <a:pt x="1963558" y="2609523"/>
                </a:cubicBezTo>
                <a:lnTo>
                  <a:pt x="1830059" y="2648033"/>
                </a:lnTo>
                <a:cubicBezTo>
                  <a:pt x="1784356" y="2474028"/>
                  <a:pt x="1692665" y="2387025"/>
                  <a:pt x="1554985" y="2387025"/>
                </a:cubicBezTo>
                <a:cubicBezTo>
                  <a:pt x="1486426" y="2387025"/>
                  <a:pt x="1427009" y="2404584"/>
                  <a:pt x="1376733" y="2439701"/>
                </a:cubicBezTo>
                <a:cubicBezTo>
                  <a:pt x="1326457" y="2474819"/>
                  <a:pt x="1286323" y="2529492"/>
                  <a:pt x="1256331" y="2603720"/>
                </a:cubicBezTo>
                <a:cubicBezTo>
                  <a:pt x="1226339" y="2677949"/>
                  <a:pt x="1211343" y="2771873"/>
                  <a:pt x="1211343" y="2885493"/>
                </a:cubicBezTo>
                <a:cubicBezTo>
                  <a:pt x="1211343" y="3057367"/>
                  <a:pt x="1241580" y="3186271"/>
                  <a:pt x="1302054" y="3272204"/>
                </a:cubicBezTo>
                <a:cubicBezTo>
                  <a:pt x="1362528" y="3358136"/>
                  <a:pt x="1442970" y="3401103"/>
                  <a:pt x="1543379" y="3401103"/>
                </a:cubicBezTo>
                <a:cubicBezTo>
                  <a:pt x="1617545" y="3401103"/>
                  <a:pt x="1681584" y="3374717"/>
                  <a:pt x="1735497" y="3321945"/>
                </a:cubicBezTo>
                <a:cubicBezTo>
                  <a:pt x="1789410" y="3269173"/>
                  <a:pt x="1825495" y="3189159"/>
                  <a:pt x="1843751" y="3081904"/>
                </a:cubicBezTo>
                <a:lnTo>
                  <a:pt x="1980673" y="3123836"/>
                </a:lnTo>
                <a:cubicBezTo>
                  <a:pt x="1950436" y="3264751"/>
                  <a:pt x="1897522" y="3369868"/>
                  <a:pt x="1821929" y="3439184"/>
                </a:cubicBezTo>
                <a:cubicBezTo>
                  <a:pt x="1746337" y="3508501"/>
                  <a:pt x="1654343" y="3543159"/>
                  <a:pt x="1545946" y="3543159"/>
                </a:cubicBezTo>
                <a:cubicBezTo>
                  <a:pt x="1450671" y="3543159"/>
                  <a:pt x="1369231" y="3519895"/>
                  <a:pt x="1301626" y="3473368"/>
                </a:cubicBezTo>
                <a:cubicBezTo>
                  <a:pt x="1234021" y="3426840"/>
                  <a:pt x="1178682" y="3352197"/>
                  <a:pt x="1135609" y="3249439"/>
                </a:cubicBezTo>
                <a:cubicBezTo>
                  <a:pt x="1092535" y="3146681"/>
                  <a:pt x="1070998" y="3025370"/>
                  <a:pt x="1070998" y="2885506"/>
                </a:cubicBezTo>
                <a:cubicBezTo>
                  <a:pt x="1070998" y="2747345"/>
                  <a:pt x="1092555" y="2630454"/>
                  <a:pt x="1135669" y="2534831"/>
                </a:cubicBezTo>
                <a:cubicBezTo>
                  <a:pt x="1178782" y="2439209"/>
                  <a:pt x="1237172" y="2366993"/>
                  <a:pt x="1310839" y="2318183"/>
                </a:cubicBezTo>
                <a:cubicBezTo>
                  <a:pt x="1384506" y="2269374"/>
                  <a:pt x="1466739" y="2244969"/>
                  <a:pt x="1557539" y="2244969"/>
                </a:cubicBezTo>
                <a:close/>
                <a:moveTo>
                  <a:pt x="1312413" y="1681317"/>
                </a:moveTo>
                <a:lnTo>
                  <a:pt x="1312413" y="1681318"/>
                </a:lnTo>
                <a:lnTo>
                  <a:pt x="1313057" y="1681913"/>
                </a:lnTo>
                <a:close/>
                <a:moveTo>
                  <a:pt x="3586641" y="1610668"/>
                </a:moveTo>
                <a:lnTo>
                  <a:pt x="3586641" y="1754454"/>
                </a:lnTo>
                <a:lnTo>
                  <a:pt x="3671979" y="1754454"/>
                </a:lnTo>
                <a:cubicBezTo>
                  <a:pt x="3698871" y="1754454"/>
                  <a:pt x="3718535" y="1748372"/>
                  <a:pt x="3730975" y="1736206"/>
                </a:cubicBezTo>
                <a:cubicBezTo>
                  <a:pt x="3743415" y="1724041"/>
                  <a:pt x="3749635" y="1705702"/>
                  <a:pt x="3749635" y="1681189"/>
                </a:cubicBezTo>
                <a:cubicBezTo>
                  <a:pt x="3749635" y="1665274"/>
                  <a:pt x="3746571" y="1651645"/>
                  <a:pt x="3740443" y="1640303"/>
                </a:cubicBezTo>
                <a:cubicBezTo>
                  <a:pt x="3734315" y="1628961"/>
                  <a:pt x="3726905" y="1621186"/>
                  <a:pt x="3718215" y="1616979"/>
                </a:cubicBezTo>
                <a:cubicBezTo>
                  <a:pt x="3709527" y="1612771"/>
                  <a:pt x="3693839" y="1610668"/>
                  <a:pt x="3671155" y="1610668"/>
                </a:cubicBezTo>
                <a:close/>
                <a:moveTo>
                  <a:pt x="4224815" y="1607649"/>
                </a:moveTo>
                <a:lnTo>
                  <a:pt x="4224815" y="1740734"/>
                </a:lnTo>
                <a:lnTo>
                  <a:pt x="4318661" y="1740734"/>
                </a:lnTo>
                <a:cubicBezTo>
                  <a:pt x="4339149" y="1740734"/>
                  <a:pt x="4354699" y="1738264"/>
                  <a:pt x="4365309" y="1733325"/>
                </a:cubicBezTo>
                <a:cubicBezTo>
                  <a:pt x="4375919" y="1728386"/>
                  <a:pt x="4384335" y="1720611"/>
                  <a:pt x="4390555" y="1710001"/>
                </a:cubicBezTo>
                <a:cubicBezTo>
                  <a:pt x="4396773" y="1699391"/>
                  <a:pt x="4399883" y="1687043"/>
                  <a:pt x="4399883" y="1672957"/>
                </a:cubicBezTo>
                <a:cubicBezTo>
                  <a:pt x="4399883" y="1652651"/>
                  <a:pt x="4393939" y="1636690"/>
                  <a:pt x="4382047" y="1625074"/>
                </a:cubicBezTo>
                <a:cubicBezTo>
                  <a:pt x="4370157" y="1613457"/>
                  <a:pt x="4352503" y="1607649"/>
                  <a:pt x="4329087" y="1607649"/>
                </a:cubicBezTo>
                <a:close/>
                <a:moveTo>
                  <a:pt x="3018301" y="1605454"/>
                </a:moveTo>
                <a:cubicBezTo>
                  <a:pt x="3014039" y="1631248"/>
                  <a:pt x="3008015" y="1656859"/>
                  <a:pt x="3000229" y="1682287"/>
                </a:cubicBezTo>
                <a:lnTo>
                  <a:pt x="2963531" y="1800279"/>
                </a:lnTo>
                <a:lnTo>
                  <a:pt x="3075899" y="1800279"/>
                </a:lnTo>
                <a:lnTo>
                  <a:pt x="3041615" y="1688872"/>
                </a:lnTo>
                <a:cubicBezTo>
                  <a:pt x="3031009" y="1654663"/>
                  <a:pt x="3023237" y="1626857"/>
                  <a:pt x="3018301" y="1605454"/>
                </a:cubicBezTo>
                <a:close/>
                <a:moveTo>
                  <a:pt x="4181185" y="1563196"/>
                </a:moveTo>
                <a:lnTo>
                  <a:pt x="4327441" y="1563196"/>
                </a:lnTo>
                <a:cubicBezTo>
                  <a:pt x="4357991" y="1563196"/>
                  <a:pt x="4380539" y="1566944"/>
                  <a:pt x="4395081" y="1574440"/>
                </a:cubicBezTo>
                <a:cubicBezTo>
                  <a:pt x="4409625" y="1581936"/>
                  <a:pt x="4421561" y="1594414"/>
                  <a:pt x="4430891" y="1611872"/>
                </a:cubicBezTo>
                <a:cubicBezTo>
                  <a:pt x="4440221" y="1629331"/>
                  <a:pt x="4444885" y="1649578"/>
                  <a:pt x="4444885" y="1672614"/>
                </a:cubicBezTo>
                <a:cubicBezTo>
                  <a:pt x="4444885" y="1702961"/>
                  <a:pt x="4436973" y="1727550"/>
                  <a:pt x="4421149" y="1746381"/>
                </a:cubicBezTo>
                <a:cubicBezTo>
                  <a:pt x="4405327" y="1765212"/>
                  <a:pt x="4382323" y="1777187"/>
                  <a:pt x="4352137" y="1782306"/>
                </a:cubicBezTo>
                <a:cubicBezTo>
                  <a:pt x="4364395" y="1789669"/>
                  <a:pt x="4373723" y="1797124"/>
                  <a:pt x="4380127" y="1804670"/>
                </a:cubicBezTo>
                <a:cubicBezTo>
                  <a:pt x="4393115" y="1820036"/>
                  <a:pt x="4404549" y="1837141"/>
                  <a:pt x="4414427" y="1855983"/>
                </a:cubicBezTo>
                <a:lnTo>
                  <a:pt x="4472051" y="1965469"/>
                </a:lnTo>
                <a:lnTo>
                  <a:pt x="4417171" y="1965469"/>
                </a:lnTo>
                <a:lnTo>
                  <a:pt x="4373181" y="1881824"/>
                </a:lnTo>
                <a:cubicBezTo>
                  <a:pt x="4356137" y="1849099"/>
                  <a:pt x="4343275" y="1827056"/>
                  <a:pt x="4334595" y="1815695"/>
                </a:cubicBezTo>
                <a:cubicBezTo>
                  <a:pt x="4325915" y="1804335"/>
                  <a:pt x="4317511" y="1796684"/>
                  <a:pt x="4309379" y="1792744"/>
                </a:cubicBezTo>
                <a:cubicBezTo>
                  <a:pt x="4301247" y="1788804"/>
                  <a:pt x="4289869" y="1786834"/>
                  <a:pt x="4275249" y="1786834"/>
                </a:cubicBezTo>
                <a:lnTo>
                  <a:pt x="4224815" y="1786834"/>
                </a:lnTo>
                <a:lnTo>
                  <a:pt x="4224815" y="1965469"/>
                </a:lnTo>
                <a:lnTo>
                  <a:pt x="4181185" y="1965469"/>
                </a:lnTo>
                <a:close/>
                <a:moveTo>
                  <a:pt x="3847811" y="1563196"/>
                </a:moveTo>
                <a:lnTo>
                  <a:pt x="3891441" y="1563196"/>
                </a:lnTo>
                <a:lnTo>
                  <a:pt x="3891441" y="1795340"/>
                </a:lnTo>
                <a:cubicBezTo>
                  <a:pt x="3891441" y="1831744"/>
                  <a:pt x="3894275" y="1858087"/>
                  <a:pt x="3899947" y="1874368"/>
                </a:cubicBezTo>
                <a:cubicBezTo>
                  <a:pt x="3905617" y="1890649"/>
                  <a:pt x="3914901" y="1903043"/>
                  <a:pt x="3927799" y="1911549"/>
                </a:cubicBezTo>
                <a:cubicBezTo>
                  <a:pt x="3940695" y="1920056"/>
                  <a:pt x="3956383" y="1924309"/>
                  <a:pt x="3974859" y="1924309"/>
                </a:cubicBezTo>
                <a:cubicBezTo>
                  <a:pt x="4005957" y="1924309"/>
                  <a:pt x="4028503" y="1915528"/>
                  <a:pt x="4042499" y="1897966"/>
                </a:cubicBezTo>
                <a:cubicBezTo>
                  <a:pt x="4056493" y="1880405"/>
                  <a:pt x="4063491" y="1846196"/>
                  <a:pt x="4063491" y="1795340"/>
                </a:cubicBezTo>
                <a:lnTo>
                  <a:pt x="4063491" y="1563196"/>
                </a:lnTo>
                <a:lnTo>
                  <a:pt x="4107119" y="1563196"/>
                </a:lnTo>
                <a:lnTo>
                  <a:pt x="4107119" y="1795614"/>
                </a:lnTo>
                <a:cubicBezTo>
                  <a:pt x="4107119" y="1834580"/>
                  <a:pt x="4103329" y="1866547"/>
                  <a:pt x="4095745" y="1891518"/>
                </a:cubicBezTo>
                <a:cubicBezTo>
                  <a:pt x="4088163" y="1916488"/>
                  <a:pt x="4074365" y="1936200"/>
                  <a:pt x="4054353" y="1950652"/>
                </a:cubicBezTo>
                <a:cubicBezTo>
                  <a:pt x="4034343" y="1965103"/>
                  <a:pt x="4008895" y="1972329"/>
                  <a:pt x="3978015" y="1972329"/>
                </a:cubicBezTo>
                <a:cubicBezTo>
                  <a:pt x="3934521" y="1972329"/>
                  <a:pt x="3901947" y="1959341"/>
                  <a:pt x="3880293" y="1933364"/>
                </a:cubicBezTo>
                <a:cubicBezTo>
                  <a:pt x="3858637" y="1907387"/>
                  <a:pt x="3847811" y="1861471"/>
                  <a:pt x="3847811" y="1795614"/>
                </a:cubicBezTo>
                <a:close/>
                <a:moveTo>
                  <a:pt x="3543011" y="1563196"/>
                </a:moveTo>
                <a:lnTo>
                  <a:pt x="3667315" y="1563196"/>
                </a:lnTo>
                <a:cubicBezTo>
                  <a:pt x="3696583" y="1563196"/>
                  <a:pt x="3718171" y="1565757"/>
                  <a:pt x="3732073" y="1570879"/>
                </a:cubicBezTo>
                <a:cubicBezTo>
                  <a:pt x="3751099" y="1577831"/>
                  <a:pt x="3766283" y="1590728"/>
                  <a:pt x="3777623" y="1609570"/>
                </a:cubicBezTo>
                <a:cubicBezTo>
                  <a:pt x="3788967" y="1628412"/>
                  <a:pt x="3794637" y="1651554"/>
                  <a:pt x="3794637" y="1678994"/>
                </a:cubicBezTo>
                <a:cubicBezTo>
                  <a:pt x="3794637" y="1715215"/>
                  <a:pt x="3785399" y="1744759"/>
                  <a:pt x="3766923" y="1767625"/>
                </a:cubicBezTo>
                <a:cubicBezTo>
                  <a:pt x="3748445" y="1790492"/>
                  <a:pt x="3716523" y="1801926"/>
                  <a:pt x="3671155" y="1801926"/>
                </a:cubicBezTo>
                <a:lnTo>
                  <a:pt x="3586641" y="1801926"/>
                </a:lnTo>
                <a:lnTo>
                  <a:pt x="3586641" y="1965469"/>
                </a:lnTo>
                <a:lnTo>
                  <a:pt x="3543011" y="1965469"/>
                </a:lnTo>
                <a:close/>
                <a:moveTo>
                  <a:pt x="3208537" y="1563196"/>
                </a:moveTo>
                <a:lnTo>
                  <a:pt x="3253265" y="1563196"/>
                </a:lnTo>
                <a:lnTo>
                  <a:pt x="3426687" y="1879659"/>
                </a:lnTo>
                <a:lnTo>
                  <a:pt x="3426687" y="1563196"/>
                </a:lnTo>
                <a:lnTo>
                  <a:pt x="3468397" y="1563196"/>
                </a:lnTo>
                <a:lnTo>
                  <a:pt x="3468397" y="1965469"/>
                </a:lnTo>
                <a:lnTo>
                  <a:pt x="3423669" y="1965469"/>
                </a:lnTo>
                <a:lnTo>
                  <a:pt x="3250521" y="1648947"/>
                </a:lnTo>
                <a:lnTo>
                  <a:pt x="3250521" y="1965469"/>
                </a:lnTo>
                <a:lnTo>
                  <a:pt x="3208537" y="1965469"/>
                </a:lnTo>
                <a:close/>
                <a:moveTo>
                  <a:pt x="2598663" y="1563196"/>
                </a:moveTo>
                <a:lnTo>
                  <a:pt x="2642293" y="1563196"/>
                </a:lnTo>
                <a:lnTo>
                  <a:pt x="2642293" y="1762686"/>
                </a:lnTo>
                <a:lnTo>
                  <a:pt x="2806184" y="1563196"/>
                </a:lnTo>
                <a:lnTo>
                  <a:pt x="2865382" y="1563196"/>
                </a:lnTo>
                <a:lnTo>
                  <a:pt x="2726912" y="1726362"/>
                </a:lnTo>
                <a:lnTo>
                  <a:pt x="2869758" y="1962721"/>
                </a:lnTo>
                <a:lnTo>
                  <a:pt x="2996109" y="1563196"/>
                </a:lnTo>
                <a:lnTo>
                  <a:pt x="3042773" y="1563196"/>
                </a:lnTo>
                <a:lnTo>
                  <a:pt x="3177865" y="1965469"/>
                </a:lnTo>
                <a:lnTo>
                  <a:pt x="3127919" y="1965469"/>
                </a:lnTo>
                <a:lnTo>
                  <a:pt x="3089551" y="1843635"/>
                </a:lnTo>
                <a:lnTo>
                  <a:pt x="2950772" y="1843635"/>
                </a:lnTo>
                <a:lnTo>
                  <a:pt x="2914915" y="1965469"/>
                </a:lnTo>
                <a:lnTo>
                  <a:pt x="2871419" y="1965469"/>
                </a:lnTo>
                <a:lnTo>
                  <a:pt x="2868889" y="1965469"/>
                </a:lnTo>
                <a:lnTo>
                  <a:pt x="2813794" y="1965469"/>
                </a:lnTo>
                <a:lnTo>
                  <a:pt x="2696621" y="1762047"/>
                </a:lnTo>
                <a:lnTo>
                  <a:pt x="2642293" y="1826073"/>
                </a:lnTo>
                <a:lnTo>
                  <a:pt x="2642293" y="1965469"/>
                </a:lnTo>
                <a:lnTo>
                  <a:pt x="2598663" y="1965469"/>
                </a:lnTo>
                <a:close/>
                <a:moveTo>
                  <a:pt x="2176112" y="1563196"/>
                </a:moveTo>
                <a:lnTo>
                  <a:pt x="2437617" y="1563196"/>
                </a:lnTo>
                <a:lnTo>
                  <a:pt x="2437617" y="1610668"/>
                </a:lnTo>
                <a:lnTo>
                  <a:pt x="2328405" y="1610668"/>
                </a:lnTo>
                <a:lnTo>
                  <a:pt x="2328405" y="1965469"/>
                </a:lnTo>
                <a:lnTo>
                  <a:pt x="2284775" y="1965469"/>
                </a:lnTo>
                <a:lnTo>
                  <a:pt x="2284775" y="1610668"/>
                </a:lnTo>
                <a:lnTo>
                  <a:pt x="2176112" y="1610668"/>
                </a:lnTo>
                <a:close/>
                <a:moveTo>
                  <a:pt x="2084667" y="1563196"/>
                </a:moveTo>
                <a:lnTo>
                  <a:pt x="2128297" y="1563196"/>
                </a:lnTo>
                <a:lnTo>
                  <a:pt x="2128297" y="1965469"/>
                </a:lnTo>
                <a:lnTo>
                  <a:pt x="2084667" y="1965469"/>
                </a:lnTo>
                <a:close/>
                <a:moveTo>
                  <a:pt x="1960842" y="1563196"/>
                </a:moveTo>
                <a:lnTo>
                  <a:pt x="2004472" y="1563196"/>
                </a:lnTo>
                <a:lnTo>
                  <a:pt x="2004472" y="1965469"/>
                </a:lnTo>
                <a:lnTo>
                  <a:pt x="1960842" y="1965469"/>
                </a:lnTo>
                <a:close/>
                <a:moveTo>
                  <a:pt x="3200397" y="320412"/>
                </a:moveTo>
                <a:lnTo>
                  <a:pt x="3129017" y="322217"/>
                </a:lnTo>
                <a:lnTo>
                  <a:pt x="3104419" y="371950"/>
                </a:lnTo>
                <a:cubicBezTo>
                  <a:pt x="3060563" y="474591"/>
                  <a:pt x="3033709" y="612560"/>
                  <a:pt x="3033709" y="764276"/>
                </a:cubicBezTo>
                <a:lnTo>
                  <a:pt x="3035211" y="785582"/>
                </a:lnTo>
                <a:lnTo>
                  <a:pt x="2952646" y="789751"/>
                </a:lnTo>
                <a:lnTo>
                  <a:pt x="2911961" y="795960"/>
                </a:lnTo>
                <a:lnTo>
                  <a:pt x="2867118" y="799965"/>
                </a:lnTo>
                <a:lnTo>
                  <a:pt x="2789750" y="814612"/>
                </a:lnTo>
                <a:lnTo>
                  <a:pt x="2734552" y="823036"/>
                </a:lnTo>
                <a:lnTo>
                  <a:pt x="2730889" y="804142"/>
                </a:lnTo>
                <a:cubicBezTo>
                  <a:pt x="2691622" y="657597"/>
                  <a:pt x="2629976" y="531279"/>
                  <a:pt x="2561048" y="443487"/>
                </a:cubicBezTo>
                <a:lnTo>
                  <a:pt x="2524415" y="401813"/>
                </a:lnTo>
                <a:lnTo>
                  <a:pt x="2455003" y="418544"/>
                </a:lnTo>
                <a:lnTo>
                  <a:pt x="2386522" y="438761"/>
                </a:lnTo>
                <a:lnTo>
                  <a:pt x="2375634" y="493169"/>
                </a:lnTo>
                <a:cubicBezTo>
                  <a:pt x="2359837" y="603662"/>
                  <a:pt x="2369608" y="743880"/>
                  <a:pt x="2408876" y="890428"/>
                </a:cubicBezTo>
                <a:lnTo>
                  <a:pt x="2415529" y="909715"/>
                </a:lnTo>
                <a:lnTo>
                  <a:pt x="2383243" y="921531"/>
                </a:lnTo>
                <a:lnTo>
                  <a:pt x="2371311" y="925383"/>
                </a:lnTo>
                <a:lnTo>
                  <a:pt x="2356039" y="931488"/>
                </a:lnTo>
                <a:lnTo>
                  <a:pt x="2257197" y="967665"/>
                </a:lnTo>
                <a:lnTo>
                  <a:pt x="2216504" y="987267"/>
                </a:lnTo>
                <a:lnTo>
                  <a:pt x="2202907" y="992702"/>
                </a:lnTo>
                <a:lnTo>
                  <a:pt x="2165987" y="1011603"/>
                </a:lnTo>
                <a:lnTo>
                  <a:pt x="2135850" y="1026120"/>
                </a:lnTo>
                <a:lnTo>
                  <a:pt x="2126688" y="1007313"/>
                </a:lnTo>
                <a:cubicBezTo>
                  <a:pt x="2050830" y="875923"/>
                  <a:pt x="1958590" y="769864"/>
                  <a:pt x="1869290" y="702904"/>
                </a:cubicBezTo>
                <a:lnTo>
                  <a:pt x="1823119" y="672131"/>
                </a:lnTo>
                <a:lnTo>
                  <a:pt x="1760401" y="706257"/>
                </a:lnTo>
                <a:lnTo>
                  <a:pt x="1699487" y="743510"/>
                </a:lnTo>
                <a:lnTo>
                  <a:pt x="1703051" y="798881"/>
                </a:lnTo>
                <a:cubicBezTo>
                  <a:pt x="1716391" y="909698"/>
                  <a:pt x="1762119" y="1042610"/>
                  <a:pt x="1837978" y="1174000"/>
                </a:cubicBezTo>
                <a:lnTo>
                  <a:pt x="1848369" y="1189388"/>
                </a:lnTo>
                <a:lnTo>
                  <a:pt x="1845588" y="1191078"/>
                </a:lnTo>
                <a:lnTo>
                  <a:pt x="1807264" y="1219737"/>
                </a:lnTo>
                <a:lnTo>
                  <a:pt x="1786584" y="1233110"/>
                </a:lnTo>
                <a:lnTo>
                  <a:pt x="1733593" y="1274827"/>
                </a:lnTo>
                <a:lnTo>
                  <a:pt x="1659045" y="1330572"/>
                </a:lnTo>
                <a:lnTo>
                  <a:pt x="1609370" y="1375720"/>
                </a:lnTo>
                <a:lnTo>
                  <a:pt x="1595663" y="1359937"/>
                </a:lnTo>
                <a:cubicBezTo>
                  <a:pt x="1488383" y="1252657"/>
                  <a:pt x="1371836" y="1174085"/>
                  <a:pt x="1268246" y="1132520"/>
                </a:cubicBezTo>
                <a:lnTo>
                  <a:pt x="1215685" y="1114746"/>
                </a:lnTo>
                <a:lnTo>
                  <a:pt x="1163939" y="1163942"/>
                </a:lnTo>
                <a:lnTo>
                  <a:pt x="1114741" y="1215690"/>
                </a:lnTo>
                <a:lnTo>
                  <a:pt x="1132515" y="1268252"/>
                </a:lnTo>
                <a:cubicBezTo>
                  <a:pt x="1174081" y="1371841"/>
                  <a:pt x="1252651" y="1488388"/>
                  <a:pt x="1359932" y="1595666"/>
                </a:cubicBezTo>
                <a:lnTo>
                  <a:pt x="1375717" y="1609374"/>
                </a:lnTo>
                <a:lnTo>
                  <a:pt x="1330572" y="1659046"/>
                </a:lnTo>
                <a:lnTo>
                  <a:pt x="1313318" y="1682120"/>
                </a:lnTo>
                <a:lnTo>
                  <a:pt x="1287770" y="1711798"/>
                </a:lnTo>
                <a:lnTo>
                  <a:pt x="1235248" y="1786522"/>
                </a:lnTo>
                <a:lnTo>
                  <a:pt x="1191078" y="1845589"/>
                </a:lnTo>
                <a:lnTo>
                  <a:pt x="1189386" y="1848374"/>
                </a:lnTo>
                <a:lnTo>
                  <a:pt x="1173994" y="1837982"/>
                </a:lnTo>
                <a:cubicBezTo>
                  <a:pt x="1042604" y="1762124"/>
                  <a:pt x="909693" y="1716393"/>
                  <a:pt x="798877" y="1703056"/>
                </a:cubicBezTo>
                <a:lnTo>
                  <a:pt x="743505" y="1699491"/>
                </a:lnTo>
                <a:lnTo>
                  <a:pt x="706252" y="1760404"/>
                </a:lnTo>
                <a:lnTo>
                  <a:pt x="672127" y="1823124"/>
                </a:lnTo>
                <a:lnTo>
                  <a:pt x="702898" y="1869294"/>
                </a:lnTo>
                <a:cubicBezTo>
                  <a:pt x="769858" y="1958595"/>
                  <a:pt x="875917" y="2050837"/>
                  <a:pt x="1007308" y="2126693"/>
                </a:cubicBezTo>
                <a:lnTo>
                  <a:pt x="1026117" y="2135856"/>
                </a:lnTo>
                <a:lnTo>
                  <a:pt x="1011662" y="2165862"/>
                </a:lnTo>
                <a:lnTo>
                  <a:pt x="1008355" y="2172324"/>
                </a:lnTo>
                <a:lnTo>
                  <a:pt x="1006377" y="2176834"/>
                </a:lnTo>
                <a:lnTo>
                  <a:pt x="967664" y="2257197"/>
                </a:lnTo>
                <a:lnTo>
                  <a:pt x="950127" y="2305114"/>
                </a:lnTo>
                <a:lnTo>
                  <a:pt x="941377" y="2325066"/>
                </a:lnTo>
                <a:lnTo>
                  <a:pt x="940596" y="2324822"/>
                </a:lnTo>
                <a:lnTo>
                  <a:pt x="940596" y="2324823"/>
                </a:lnTo>
                <a:lnTo>
                  <a:pt x="941677" y="2325160"/>
                </a:lnTo>
                <a:lnTo>
                  <a:pt x="936371" y="2337261"/>
                </a:lnTo>
                <a:lnTo>
                  <a:pt x="921503" y="2383319"/>
                </a:lnTo>
                <a:lnTo>
                  <a:pt x="909714" y="2415528"/>
                </a:lnTo>
                <a:lnTo>
                  <a:pt x="890423" y="2408875"/>
                </a:lnTo>
                <a:cubicBezTo>
                  <a:pt x="743877" y="2369609"/>
                  <a:pt x="603659" y="2359837"/>
                  <a:pt x="493165" y="2375635"/>
                </a:cubicBezTo>
                <a:lnTo>
                  <a:pt x="438759" y="2386521"/>
                </a:lnTo>
                <a:lnTo>
                  <a:pt x="418541" y="2455001"/>
                </a:lnTo>
                <a:lnTo>
                  <a:pt x="401810" y="2524417"/>
                </a:lnTo>
                <a:lnTo>
                  <a:pt x="443484" y="2561050"/>
                </a:lnTo>
                <a:cubicBezTo>
                  <a:pt x="531275" y="2629977"/>
                  <a:pt x="657593" y="2691623"/>
                  <a:pt x="804140" y="2730890"/>
                </a:cubicBezTo>
                <a:lnTo>
                  <a:pt x="823036" y="2734553"/>
                </a:lnTo>
                <a:lnTo>
                  <a:pt x="816780" y="2775543"/>
                </a:lnTo>
                <a:lnTo>
                  <a:pt x="808124" y="2815886"/>
                </a:lnTo>
                <a:lnTo>
                  <a:pt x="806669" y="2829020"/>
                </a:lnTo>
                <a:lnTo>
                  <a:pt x="806257" y="2828926"/>
                </a:lnTo>
                <a:lnTo>
                  <a:pt x="799966" y="2885717"/>
                </a:lnTo>
                <a:lnTo>
                  <a:pt x="789751" y="2952646"/>
                </a:lnTo>
                <a:lnTo>
                  <a:pt x="785581" y="3035214"/>
                </a:lnTo>
                <a:lnTo>
                  <a:pt x="764269" y="3033711"/>
                </a:lnTo>
                <a:cubicBezTo>
                  <a:pt x="612553" y="3033713"/>
                  <a:pt x="474583" y="3060564"/>
                  <a:pt x="371944" y="3104422"/>
                </a:cubicBezTo>
                <a:lnTo>
                  <a:pt x="322208" y="3129020"/>
                </a:lnTo>
                <a:lnTo>
                  <a:pt x="320404" y="3200397"/>
                </a:lnTo>
                <a:lnTo>
                  <a:pt x="322208" y="3271776"/>
                </a:lnTo>
                <a:lnTo>
                  <a:pt x="371944" y="3296374"/>
                </a:lnTo>
                <a:cubicBezTo>
                  <a:pt x="474584" y="3340232"/>
                  <a:pt x="612553" y="3367085"/>
                  <a:pt x="764269" y="3367085"/>
                </a:cubicBezTo>
                <a:lnTo>
                  <a:pt x="785581" y="3365583"/>
                </a:lnTo>
                <a:lnTo>
                  <a:pt x="789751" y="3448154"/>
                </a:lnTo>
                <a:lnTo>
                  <a:pt x="794867" y="3481680"/>
                </a:lnTo>
                <a:lnTo>
                  <a:pt x="799533" y="3533925"/>
                </a:lnTo>
                <a:lnTo>
                  <a:pt x="816591" y="3624019"/>
                </a:lnTo>
                <a:lnTo>
                  <a:pt x="816779" y="3625249"/>
                </a:lnTo>
                <a:lnTo>
                  <a:pt x="808124" y="3584912"/>
                </a:lnTo>
                <a:lnTo>
                  <a:pt x="807686" y="3580968"/>
                </a:lnTo>
                <a:lnTo>
                  <a:pt x="806669" y="3571779"/>
                </a:lnTo>
                <a:lnTo>
                  <a:pt x="804339" y="3572303"/>
                </a:lnTo>
                <a:lnTo>
                  <a:pt x="804339" y="3572304"/>
                </a:lnTo>
                <a:lnTo>
                  <a:pt x="806668" y="3571780"/>
                </a:lnTo>
                <a:lnTo>
                  <a:pt x="807686" y="3580968"/>
                </a:lnTo>
                <a:lnTo>
                  <a:pt x="808124" y="3584912"/>
                </a:lnTo>
                <a:lnTo>
                  <a:pt x="816779" y="3625252"/>
                </a:lnTo>
                <a:lnTo>
                  <a:pt x="816779" y="3625249"/>
                </a:lnTo>
                <a:lnTo>
                  <a:pt x="816780" y="3625256"/>
                </a:lnTo>
                <a:lnTo>
                  <a:pt x="823035" y="3666244"/>
                </a:lnTo>
                <a:lnTo>
                  <a:pt x="804139" y="3669907"/>
                </a:lnTo>
                <a:cubicBezTo>
                  <a:pt x="657593" y="3709174"/>
                  <a:pt x="531275" y="3770819"/>
                  <a:pt x="443483" y="3839749"/>
                </a:cubicBezTo>
                <a:lnTo>
                  <a:pt x="401809" y="3876381"/>
                </a:lnTo>
                <a:lnTo>
                  <a:pt x="418540" y="3945794"/>
                </a:lnTo>
                <a:lnTo>
                  <a:pt x="438759" y="4014275"/>
                </a:lnTo>
                <a:lnTo>
                  <a:pt x="493165" y="4025162"/>
                </a:lnTo>
                <a:cubicBezTo>
                  <a:pt x="603658" y="4040960"/>
                  <a:pt x="743876" y="4031189"/>
                  <a:pt x="890423" y="3991922"/>
                </a:cubicBezTo>
                <a:lnTo>
                  <a:pt x="909712" y="3985269"/>
                </a:lnTo>
                <a:lnTo>
                  <a:pt x="921506" y="4017492"/>
                </a:lnTo>
                <a:lnTo>
                  <a:pt x="927587" y="4036326"/>
                </a:lnTo>
                <a:lnTo>
                  <a:pt x="937224" y="4060436"/>
                </a:lnTo>
                <a:lnTo>
                  <a:pt x="967664" y="4143603"/>
                </a:lnTo>
                <a:lnTo>
                  <a:pt x="984148" y="4177822"/>
                </a:lnTo>
                <a:lnTo>
                  <a:pt x="990303" y="4193220"/>
                </a:lnTo>
                <a:lnTo>
                  <a:pt x="1011700" y="4235018"/>
                </a:lnTo>
                <a:lnTo>
                  <a:pt x="1026116" y="4264942"/>
                </a:lnTo>
                <a:lnTo>
                  <a:pt x="1007305" y="4274106"/>
                </a:lnTo>
                <a:cubicBezTo>
                  <a:pt x="875914" y="4349964"/>
                  <a:pt x="769856" y="4442203"/>
                  <a:pt x="702896" y="4531505"/>
                </a:cubicBezTo>
                <a:lnTo>
                  <a:pt x="672124" y="4577675"/>
                </a:lnTo>
                <a:lnTo>
                  <a:pt x="706250" y="4640393"/>
                </a:lnTo>
                <a:lnTo>
                  <a:pt x="743503" y="4701307"/>
                </a:lnTo>
                <a:lnTo>
                  <a:pt x="798874" y="4697742"/>
                </a:lnTo>
                <a:cubicBezTo>
                  <a:pt x="909691" y="4684402"/>
                  <a:pt x="1042602" y="4638674"/>
                  <a:pt x="1173992" y="4562816"/>
                </a:cubicBezTo>
                <a:lnTo>
                  <a:pt x="1189384" y="4552423"/>
                </a:lnTo>
                <a:lnTo>
                  <a:pt x="1191078" y="4555212"/>
                </a:lnTo>
                <a:lnTo>
                  <a:pt x="1219690" y="4593474"/>
                </a:lnTo>
                <a:lnTo>
                  <a:pt x="1236908" y="4620098"/>
                </a:lnTo>
                <a:lnTo>
                  <a:pt x="1245163" y="4630412"/>
                </a:lnTo>
                <a:lnTo>
                  <a:pt x="1245167" y="4630410"/>
                </a:lnTo>
                <a:lnTo>
                  <a:pt x="1236909" y="4620096"/>
                </a:lnTo>
                <a:lnTo>
                  <a:pt x="1235964" y="4618631"/>
                </a:lnTo>
                <a:lnTo>
                  <a:pt x="1286611" y="4682965"/>
                </a:lnTo>
                <a:lnTo>
                  <a:pt x="1330572" y="4741755"/>
                </a:lnTo>
                <a:lnTo>
                  <a:pt x="1375715" y="4791425"/>
                </a:lnTo>
                <a:lnTo>
                  <a:pt x="1359930" y="4805132"/>
                </a:lnTo>
                <a:cubicBezTo>
                  <a:pt x="1252652" y="4912412"/>
                  <a:pt x="1174080" y="5028958"/>
                  <a:pt x="1132515" y="5132547"/>
                </a:cubicBezTo>
                <a:lnTo>
                  <a:pt x="1114740" y="5185109"/>
                </a:lnTo>
                <a:lnTo>
                  <a:pt x="1163936" y="5236857"/>
                </a:lnTo>
                <a:lnTo>
                  <a:pt x="1215685" y="5286053"/>
                </a:lnTo>
                <a:lnTo>
                  <a:pt x="1268246" y="5268280"/>
                </a:lnTo>
                <a:cubicBezTo>
                  <a:pt x="1371835" y="5226714"/>
                  <a:pt x="1488382" y="5148143"/>
                  <a:pt x="1595662" y="5040862"/>
                </a:cubicBezTo>
                <a:lnTo>
                  <a:pt x="1609368" y="5025078"/>
                </a:lnTo>
                <a:lnTo>
                  <a:pt x="1659045" y="5070228"/>
                </a:lnTo>
                <a:lnTo>
                  <a:pt x="1667763" y="5076747"/>
                </a:lnTo>
                <a:lnTo>
                  <a:pt x="1671261" y="5079909"/>
                </a:lnTo>
                <a:lnTo>
                  <a:pt x="1681906" y="5087737"/>
                </a:lnTo>
                <a:lnTo>
                  <a:pt x="1681817" y="5087834"/>
                </a:lnTo>
                <a:lnTo>
                  <a:pt x="1711371" y="5113270"/>
                </a:lnTo>
                <a:lnTo>
                  <a:pt x="1798580" y="5174571"/>
                </a:lnTo>
                <a:lnTo>
                  <a:pt x="1807260" y="5181060"/>
                </a:lnTo>
                <a:lnTo>
                  <a:pt x="1790054" y="5169933"/>
                </a:lnTo>
                <a:lnTo>
                  <a:pt x="1790053" y="5169935"/>
                </a:lnTo>
                <a:lnTo>
                  <a:pt x="1807286" y="5181080"/>
                </a:lnTo>
                <a:lnTo>
                  <a:pt x="1845589" y="5209722"/>
                </a:lnTo>
                <a:lnTo>
                  <a:pt x="1848370" y="5211413"/>
                </a:lnTo>
                <a:lnTo>
                  <a:pt x="1837978" y="5226803"/>
                </a:lnTo>
                <a:cubicBezTo>
                  <a:pt x="1762121" y="5358193"/>
                  <a:pt x="1716390" y="5491103"/>
                  <a:pt x="1703053" y="5601920"/>
                </a:cubicBezTo>
                <a:lnTo>
                  <a:pt x="1699487" y="5657292"/>
                </a:lnTo>
                <a:lnTo>
                  <a:pt x="1760401" y="5694543"/>
                </a:lnTo>
                <a:lnTo>
                  <a:pt x="1823120" y="5728671"/>
                </a:lnTo>
                <a:lnTo>
                  <a:pt x="1869291" y="5697899"/>
                </a:lnTo>
                <a:cubicBezTo>
                  <a:pt x="1958591" y="5630938"/>
                  <a:pt x="2050831" y="5524880"/>
                  <a:pt x="2126689" y="5393490"/>
                </a:cubicBezTo>
                <a:lnTo>
                  <a:pt x="2135852" y="5374681"/>
                </a:lnTo>
                <a:lnTo>
                  <a:pt x="2165881" y="5389147"/>
                </a:lnTo>
                <a:lnTo>
                  <a:pt x="2209818" y="5411639"/>
                </a:lnTo>
                <a:lnTo>
                  <a:pt x="2222127" y="5416444"/>
                </a:lnTo>
                <a:lnTo>
                  <a:pt x="2222128" y="5416441"/>
                </a:lnTo>
                <a:lnTo>
                  <a:pt x="2209819" y="5411636"/>
                </a:lnTo>
                <a:lnTo>
                  <a:pt x="2178226" y="5395463"/>
                </a:lnTo>
                <a:lnTo>
                  <a:pt x="2186758" y="5399204"/>
                </a:lnTo>
                <a:lnTo>
                  <a:pt x="2257197" y="5433136"/>
                </a:lnTo>
                <a:lnTo>
                  <a:pt x="2299200" y="5448510"/>
                </a:lnTo>
                <a:lnTo>
                  <a:pt x="2324947" y="5459800"/>
                </a:lnTo>
                <a:lnTo>
                  <a:pt x="2325159" y="5459118"/>
                </a:lnTo>
                <a:lnTo>
                  <a:pt x="2337261" y="5464425"/>
                </a:lnTo>
                <a:lnTo>
                  <a:pt x="2337607" y="5464536"/>
                </a:lnTo>
                <a:lnTo>
                  <a:pt x="2338427" y="5464741"/>
                </a:lnTo>
                <a:lnTo>
                  <a:pt x="2338414" y="5464798"/>
                </a:lnTo>
                <a:lnTo>
                  <a:pt x="2383234" y="5479266"/>
                </a:lnTo>
                <a:lnTo>
                  <a:pt x="2415526" y="5491086"/>
                </a:lnTo>
                <a:lnTo>
                  <a:pt x="2408875" y="5510372"/>
                </a:lnTo>
                <a:cubicBezTo>
                  <a:pt x="2369609" y="5656919"/>
                  <a:pt x="2359837" y="5797137"/>
                  <a:pt x="2375635" y="5907630"/>
                </a:cubicBezTo>
                <a:lnTo>
                  <a:pt x="2386522" y="5962038"/>
                </a:lnTo>
                <a:lnTo>
                  <a:pt x="2455001" y="5982255"/>
                </a:lnTo>
                <a:lnTo>
                  <a:pt x="2524417" y="5998986"/>
                </a:lnTo>
                <a:lnTo>
                  <a:pt x="2561048" y="5957312"/>
                </a:lnTo>
                <a:cubicBezTo>
                  <a:pt x="2629976" y="5869521"/>
                  <a:pt x="2691623" y="5743203"/>
                  <a:pt x="2730891" y="5596656"/>
                </a:cubicBezTo>
                <a:lnTo>
                  <a:pt x="2734553" y="5577764"/>
                </a:lnTo>
                <a:lnTo>
                  <a:pt x="2775603" y="5584029"/>
                </a:lnTo>
                <a:lnTo>
                  <a:pt x="2815884" y="5592672"/>
                </a:lnTo>
                <a:lnTo>
                  <a:pt x="2829017" y="5594128"/>
                </a:lnTo>
                <a:lnTo>
                  <a:pt x="2828591" y="5596023"/>
                </a:lnTo>
                <a:lnTo>
                  <a:pt x="2828591" y="5596024"/>
                </a:lnTo>
                <a:lnTo>
                  <a:pt x="2828862" y="5594823"/>
                </a:lnTo>
                <a:lnTo>
                  <a:pt x="2892599" y="5601885"/>
                </a:lnTo>
                <a:lnTo>
                  <a:pt x="2952646" y="5611049"/>
                </a:lnTo>
                <a:lnTo>
                  <a:pt x="3035211" y="5615218"/>
                </a:lnTo>
                <a:lnTo>
                  <a:pt x="3033711" y="5636522"/>
                </a:lnTo>
                <a:cubicBezTo>
                  <a:pt x="3033709" y="5788239"/>
                  <a:pt x="3060563" y="5926208"/>
                  <a:pt x="3104419" y="6028847"/>
                </a:cubicBezTo>
                <a:lnTo>
                  <a:pt x="3129019" y="6078583"/>
                </a:lnTo>
                <a:lnTo>
                  <a:pt x="3200399" y="6080388"/>
                </a:lnTo>
                <a:lnTo>
                  <a:pt x="3271775" y="6078583"/>
                </a:lnTo>
                <a:lnTo>
                  <a:pt x="3296375" y="6028848"/>
                </a:lnTo>
                <a:cubicBezTo>
                  <a:pt x="3340233" y="5926207"/>
                  <a:pt x="3367085" y="5788240"/>
                  <a:pt x="3367085" y="5636523"/>
                </a:cubicBezTo>
                <a:lnTo>
                  <a:pt x="3365585" y="5615219"/>
                </a:lnTo>
                <a:lnTo>
                  <a:pt x="3448155" y="5611049"/>
                </a:lnTo>
                <a:lnTo>
                  <a:pt x="3478483" y="5606421"/>
                </a:lnTo>
                <a:lnTo>
                  <a:pt x="3533499" y="5601509"/>
                </a:lnTo>
                <a:lnTo>
                  <a:pt x="3571809" y="5594255"/>
                </a:lnTo>
                <a:lnTo>
                  <a:pt x="3571779" y="5594130"/>
                </a:lnTo>
                <a:lnTo>
                  <a:pt x="3584913" y="5592675"/>
                </a:lnTo>
                <a:lnTo>
                  <a:pt x="3625233" y="5584024"/>
                </a:lnTo>
                <a:lnTo>
                  <a:pt x="3666245" y="5577765"/>
                </a:lnTo>
                <a:lnTo>
                  <a:pt x="3669907" y="5596659"/>
                </a:lnTo>
                <a:cubicBezTo>
                  <a:pt x="3709175" y="5743205"/>
                  <a:pt x="3770821" y="5869522"/>
                  <a:pt x="3839749" y="5957315"/>
                </a:cubicBezTo>
                <a:lnTo>
                  <a:pt x="3876381" y="5998989"/>
                </a:lnTo>
                <a:lnTo>
                  <a:pt x="3945797" y="5982258"/>
                </a:lnTo>
                <a:lnTo>
                  <a:pt x="4014275" y="5962039"/>
                </a:lnTo>
                <a:lnTo>
                  <a:pt x="4025163" y="5907633"/>
                </a:lnTo>
                <a:cubicBezTo>
                  <a:pt x="4040961" y="5797140"/>
                  <a:pt x="4031189" y="5656922"/>
                  <a:pt x="3991923" y="5510374"/>
                </a:cubicBezTo>
                <a:lnTo>
                  <a:pt x="3985271" y="5491086"/>
                </a:lnTo>
                <a:lnTo>
                  <a:pt x="4017551" y="5479272"/>
                </a:lnTo>
                <a:lnTo>
                  <a:pt x="4051377" y="5468352"/>
                </a:lnTo>
                <a:lnTo>
                  <a:pt x="4051377" y="5468351"/>
                </a:lnTo>
                <a:lnTo>
                  <a:pt x="4037295" y="5472896"/>
                </a:lnTo>
                <a:lnTo>
                  <a:pt x="4062507" y="5462818"/>
                </a:lnTo>
                <a:lnTo>
                  <a:pt x="4143603" y="5433136"/>
                </a:lnTo>
                <a:lnTo>
                  <a:pt x="4176981" y="5417057"/>
                </a:lnTo>
                <a:lnTo>
                  <a:pt x="4192505" y="5410852"/>
                </a:lnTo>
                <a:lnTo>
                  <a:pt x="4190977" y="5411634"/>
                </a:lnTo>
                <a:lnTo>
                  <a:pt x="4178669" y="5416439"/>
                </a:lnTo>
                <a:lnTo>
                  <a:pt x="4178669" y="5416442"/>
                </a:lnTo>
                <a:lnTo>
                  <a:pt x="4190975" y="5411639"/>
                </a:lnTo>
                <a:lnTo>
                  <a:pt x="4234805" y="5389202"/>
                </a:lnTo>
                <a:lnTo>
                  <a:pt x="4264945" y="5374684"/>
                </a:lnTo>
                <a:lnTo>
                  <a:pt x="4274105" y="5393488"/>
                </a:lnTo>
                <a:cubicBezTo>
                  <a:pt x="4349963" y="5524879"/>
                  <a:pt x="4442203" y="5630938"/>
                  <a:pt x="4531505" y="5697898"/>
                </a:cubicBezTo>
                <a:lnTo>
                  <a:pt x="4577675" y="5728671"/>
                </a:lnTo>
                <a:lnTo>
                  <a:pt x="4640393" y="5694544"/>
                </a:lnTo>
                <a:lnTo>
                  <a:pt x="4701307" y="5657292"/>
                </a:lnTo>
                <a:lnTo>
                  <a:pt x="4697741" y="5601921"/>
                </a:lnTo>
                <a:cubicBezTo>
                  <a:pt x="4684403" y="5491102"/>
                  <a:pt x="4638673" y="5358192"/>
                  <a:pt x="4562815" y="5226803"/>
                </a:cubicBezTo>
                <a:lnTo>
                  <a:pt x="4552425" y="5211415"/>
                </a:lnTo>
                <a:lnTo>
                  <a:pt x="4555211" y="5209722"/>
                </a:lnTo>
                <a:lnTo>
                  <a:pt x="4593549" y="5181053"/>
                </a:lnTo>
                <a:lnTo>
                  <a:pt x="4618017" y="5165232"/>
                </a:lnTo>
                <a:lnTo>
                  <a:pt x="4618395" y="5164987"/>
                </a:lnTo>
                <a:lnTo>
                  <a:pt x="4620097" y="5163886"/>
                </a:lnTo>
                <a:lnTo>
                  <a:pt x="4630413" y="5155629"/>
                </a:lnTo>
                <a:lnTo>
                  <a:pt x="4620097" y="5163885"/>
                </a:lnTo>
                <a:lnTo>
                  <a:pt x="4618395" y="5164987"/>
                </a:lnTo>
                <a:lnTo>
                  <a:pt x="4618019" y="5165230"/>
                </a:lnTo>
                <a:lnTo>
                  <a:pt x="4680699" y="5115885"/>
                </a:lnTo>
                <a:lnTo>
                  <a:pt x="4741755" y="5070228"/>
                </a:lnTo>
                <a:lnTo>
                  <a:pt x="4791429" y="5025082"/>
                </a:lnTo>
                <a:lnTo>
                  <a:pt x="4805135" y="5040865"/>
                </a:lnTo>
                <a:cubicBezTo>
                  <a:pt x="4912415" y="5148144"/>
                  <a:pt x="5028961" y="5226715"/>
                  <a:pt x="5132549" y="5268282"/>
                </a:cubicBezTo>
                <a:lnTo>
                  <a:pt x="5185111" y="5286057"/>
                </a:lnTo>
                <a:lnTo>
                  <a:pt x="5236861" y="5236858"/>
                </a:lnTo>
                <a:lnTo>
                  <a:pt x="5286055" y="5185110"/>
                </a:lnTo>
                <a:lnTo>
                  <a:pt x="5268283" y="5132550"/>
                </a:lnTo>
                <a:cubicBezTo>
                  <a:pt x="5226717" y="5028960"/>
                  <a:pt x="5148145" y="4912414"/>
                  <a:pt x="5040867" y="4805134"/>
                </a:cubicBezTo>
                <a:lnTo>
                  <a:pt x="5025083" y="4791427"/>
                </a:lnTo>
                <a:lnTo>
                  <a:pt x="5070229" y="4741755"/>
                </a:lnTo>
                <a:lnTo>
                  <a:pt x="5076749" y="4733033"/>
                </a:lnTo>
                <a:lnTo>
                  <a:pt x="5076755" y="4733027"/>
                </a:lnTo>
                <a:lnTo>
                  <a:pt x="5076753" y="4733029"/>
                </a:lnTo>
                <a:lnTo>
                  <a:pt x="5077115" y="4732628"/>
                </a:lnTo>
                <a:lnTo>
                  <a:pt x="5079913" y="4729535"/>
                </a:lnTo>
                <a:lnTo>
                  <a:pt x="5087739" y="4718890"/>
                </a:lnTo>
                <a:lnTo>
                  <a:pt x="5088947" y="4720003"/>
                </a:lnTo>
                <a:lnTo>
                  <a:pt x="5088947" y="4720002"/>
                </a:lnTo>
                <a:lnTo>
                  <a:pt x="5087739" y="4718889"/>
                </a:lnTo>
                <a:lnTo>
                  <a:pt x="5079911" y="4729534"/>
                </a:lnTo>
                <a:lnTo>
                  <a:pt x="5077115" y="4732628"/>
                </a:lnTo>
                <a:lnTo>
                  <a:pt x="5076755" y="4733027"/>
                </a:lnTo>
                <a:lnTo>
                  <a:pt x="5084867" y="4722179"/>
                </a:lnTo>
                <a:lnTo>
                  <a:pt x="5112845" y="4689674"/>
                </a:lnTo>
                <a:lnTo>
                  <a:pt x="5170329" y="4607892"/>
                </a:lnTo>
                <a:lnTo>
                  <a:pt x="5181057" y="4593545"/>
                </a:lnTo>
                <a:lnTo>
                  <a:pt x="5163885" y="4620101"/>
                </a:lnTo>
                <a:lnTo>
                  <a:pt x="5155627" y="4630416"/>
                </a:lnTo>
                <a:lnTo>
                  <a:pt x="5155629" y="4630417"/>
                </a:lnTo>
                <a:lnTo>
                  <a:pt x="5163885" y="4620101"/>
                </a:lnTo>
                <a:lnTo>
                  <a:pt x="5181063" y="4593537"/>
                </a:lnTo>
                <a:lnTo>
                  <a:pt x="5209723" y="4555211"/>
                </a:lnTo>
                <a:lnTo>
                  <a:pt x="5211413" y="4552427"/>
                </a:lnTo>
                <a:lnTo>
                  <a:pt x="5226801" y="4562819"/>
                </a:lnTo>
                <a:cubicBezTo>
                  <a:pt x="5358193" y="4638677"/>
                  <a:pt x="5491103" y="4684405"/>
                  <a:pt x="5601921" y="4697745"/>
                </a:cubicBezTo>
                <a:lnTo>
                  <a:pt x="5657291" y="4701310"/>
                </a:lnTo>
                <a:lnTo>
                  <a:pt x="5694543" y="4640395"/>
                </a:lnTo>
                <a:lnTo>
                  <a:pt x="5728671" y="4577678"/>
                </a:lnTo>
                <a:lnTo>
                  <a:pt x="5697897" y="4531507"/>
                </a:lnTo>
                <a:cubicBezTo>
                  <a:pt x="5630939" y="4442206"/>
                  <a:pt x="5524879" y="4349967"/>
                  <a:pt x="5393489" y="4274108"/>
                </a:cubicBezTo>
                <a:lnTo>
                  <a:pt x="5374683" y="4264946"/>
                </a:lnTo>
                <a:lnTo>
                  <a:pt x="5389185" y="4234839"/>
                </a:lnTo>
                <a:lnTo>
                  <a:pt x="5396845" y="4219874"/>
                </a:lnTo>
                <a:lnTo>
                  <a:pt x="5410469" y="4193263"/>
                </a:lnTo>
                <a:lnTo>
                  <a:pt x="5410437" y="4193324"/>
                </a:lnTo>
                <a:lnTo>
                  <a:pt x="5396845" y="4219874"/>
                </a:lnTo>
                <a:lnTo>
                  <a:pt x="5393243" y="4226911"/>
                </a:lnTo>
                <a:lnTo>
                  <a:pt x="5395659" y="4221404"/>
                </a:lnTo>
                <a:lnTo>
                  <a:pt x="5433137" y="4143603"/>
                </a:lnTo>
                <a:lnTo>
                  <a:pt x="5450115" y="4097213"/>
                </a:lnTo>
                <a:lnTo>
                  <a:pt x="5459521" y="4075762"/>
                </a:lnTo>
                <a:lnTo>
                  <a:pt x="5459123" y="4075638"/>
                </a:lnTo>
                <a:lnTo>
                  <a:pt x="5464427" y="4063537"/>
                </a:lnTo>
                <a:lnTo>
                  <a:pt x="5479285" y="4017518"/>
                </a:lnTo>
                <a:lnTo>
                  <a:pt x="5491087" y="3985268"/>
                </a:lnTo>
                <a:lnTo>
                  <a:pt x="5510377" y="3991922"/>
                </a:lnTo>
                <a:cubicBezTo>
                  <a:pt x="5656923" y="4031189"/>
                  <a:pt x="5797141" y="4040959"/>
                  <a:pt x="5907635" y="4025162"/>
                </a:cubicBezTo>
                <a:lnTo>
                  <a:pt x="5962041" y="4014274"/>
                </a:lnTo>
                <a:lnTo>
                  <a:pt x="5982259" y="3945794"/>
                </a:lnTo>
                <a:lnTo>
                  <a:pt x="5998989" y="3876381"/>
                </a:lnTo>
                <a:lnTo>
                  <a:pt x="5957315" y="3839749"/>
                </a:lnTo>
                <a:cubicBezTo>
                  <a:pt x="5869525" y="3770820"/>
                  <a:pt x="5743205" y="3709174"/>
                  <a:pt x="5596659" y="3669907"/>
                </a:cubicBezTo>
                <a:lnTo>
                  <a:pt x="5577765" y="3666244"/>
                </a:lnTo>
                <a:lnTo>
                  <a:pt x="5584023" y="3625242"/>
                </a:lnTo>
                <a:lnTo>
                  <a:pt x="5592675" y="3584913"/>
                </a:lnTo>
                <a:lnTo>
                  <a:pt x="5594131" y="3571780"/>
                </a:lnTo>
                <a:lnTo>
                  <a:pt x="5595021" y="3571981"/>
                </a:lnTo>
                <a:lnTo>
                  <a:pt x="5595021" y="3571980"/>
                </a:lnTo>
                <a:lnTo>
                  <a:pt x="5594435" y="3571848"/>
                </a:lnTo>
                <a:lnTo>
                  <a:pt x="5600431" y="3517727"/>
                </a:lnTo>
                <a:lnTo>
                  <a:pt x="5611049" y="3448154"/>
                </a:lnTo>
                <a:lnTo>
                  <a:pt x="5615219" y="3365584"/>
                </a:lnTo>
                <a:lnTo>
                  <a:pt x="5636525" y="3367084"/>
                </a:lnTo>
                <a:cubicBezTo>
                  <a:pt x="5788239" y="3367084"/>
                  <a:pt x="5926209" y="3340231"/>
                  <a:pt x="6028849" y="3296374"/>
                </a:cubicBezTo>
                <a:lnTo>
                  <a:pt x="6078583" y="3271776"/>
                </a:lnTo>
                <a:lnTo>
                  <a:pt x="6080389" y="3200396"/>
                </a:lnTo>
                <a:lnTo>
                  <a:pt x="6078583" y="3129020"/>
                </a:lnTo>
                <a:lnTo>
                  <a:pt x="6028849" y="3104421"/>
                </a:lnTo>
                <a:cubicBezTo>
                  <a:pt x="5926209" y="3060564"/>
                  <a:pt x="5788241" y="3033712"/>
                  <a:pt x="5636525" y="3033712"/>
                </a:cubicBezTo>
                <a:lnTo>
                  <a:pt x="5615219" y="3035211"/>
                </a:lnTo>
                <a:lnTo>
                  <a:pt x="5611049" y="2952646"/>
                </a:lnTo>
                <a:lnTo>
                  <a:pt x="5605347" y="2915284"/>
                </a:lnTo>
                <a:lnTo>
                  <a:pt x="5601085" y="2867547"/>
                </a:lnTo>
                <a:lnTo>
                  <a:pt x="5585501" y="2785252"/>
                </a:lnTo>
                <a:lnTo>
                  <a:pt x="5584025" y="2775578"/>
                </a:lnTo>
                <a:lnTo>
                  <a:pt x="5592673" y="2815887"/>
                </a:lnTo>
                <a:lnTo>
                  <a:pt x="5592673" y="2815885"/>
                </a:lnTo>
                <a:lnTo>
                  <a:pt x="5584025" y="2775575"/>
                </a:lnTo>
                <a:lnTo>
                  <a:pt x="5577765" y="2734553"/>
                </a:lnTo>
                <a:lnTo>
                  <a:pt x="5596659" y="2730890"/>
                </a:lnTo>
                <a:cubicBezTo>
                  <a:pt x="5743205" y="2691623"/>
                  <a:pt x="5869523" y="2629977"/>
                  <a:pt x="5957315" y="2561050"/>
                </a:cubicBezTo>
                <a:lnTo>
                  <a:pt x="5998987" y="2524417"/>
                </a:lnTo>
                <a:lnTo>
                  <a:pt x="5982257" y="2455001"/>
                </a:lnTo>
                <a:lnTo>
                  <a:pt x="5962039" y="2386522"/>
                </a:lnTo>
                <a:lnTo>
                  <a:pt x="5907633" y="2375634"/>
                </a:lnTo>
                <a:cubicBezTo>
                  <a:pt x="5797139" y="2359837"/>
                  <a:pt x="5656921" y="2369608"/>
                  <a:pt x="5510375" y="2408875"/>
                </a:cubicBezTo>
                <a:lnTo>
                  <a:pt x="5491085" y="2415527"/>
                </a:lnTo>
                <a:lnTo>
                  <a:pt x="5479283" y="2383279"/>
                </a:lnTo>
                <a:lnTo>
                  <a:pt x="5475101" y="2370329"/>
                </a:lnTo>
                <a:lnTo>
                  <a:pt x="5468477" y="2353758"/>
                </a:lnTo>
                <a:lnTo>
                  <a:pt x="5433135" y="2257197"/>
                </a:lnTo>
                <a:lnTo>
                  <a:pt x="5413989" y="2217451"/>
                </a:lnTo>
                <a:lnTo>
                  <a:pt x="5408455" y="2203606"/>
                </a:lnTo>
                <a:lnTo>
                  <a:pt x="5389221" y="2166033"/>
                </a:lnTo>
                <a:lnTo>
                  <a:pt x="5374681" y="2135854"/>
                </a:lnTo>
                <a:lnTo>
                  <a:pt x="5393487" y="2126692"/>
                </a:lnTo>
                <a:cubicBezTo>
                  <a:pt x="5524877" y="2050835"/>
                  <a:pt x="5630935" y="1958594"/>
                  <a:pt x="5697897" y="1869292"/>
                </a:cubicBezTo>
                <a:lnTo>
                  <a:pt x="5728669" y="1823122"/>
                </a:lnTo>
                <a:lnTo>
                  <a:pt x="5694541" y="1760403"/>
                </a:lnTo>
                <a:lnTo>
                  <a:pt x="5657289" y="1699489"/>
                </a:lnTo>
                <a:lnTo>
                  <a:pt x="5601919" y="1703055"/>
                </a:lnTo>
                <a:cubicBezTo>
                  <a:pt x="5491101" y="1716392"/>
                  <a:pt x="5358189" y="1762123"/>
                  <a:pt x="5226801" y="1837981"/>
                </a:cubicBezTo>
                <a:lnTo>
                  <a:pt x="5211413" y="1848371"/>
                </a:lnTo>
                <a:lnTo>
                  <a:pt x="5209723" y="1845589"/>
                </a:lnTo>
                <a:lnTo>
                  <a:pt x="5181063" y="1807263"/>
                </a:lnTo>
                <a:lnTo>
                  <a:pt x="5168091" y="1787205"/>
                </a:lnTo>
                <a:lnTo>
                  <a:pt x="5127657" y="1735845"/>
                </a:lnTo>
                <a:lnTo>
                  <a:pt x="5070229" y="1659046"/>
                </a:lnTo>
                <a:lnTo>
                  <a:pt x="5025083" y="1609372"/>
                </a:lnTo>
                <a:lnTo>
                  <a:pt x="5040865" y="1595667"/>
                </a:lnTo>
                <a:cubicBezTo>
                  <a:pt x="5148145" y="1488388"/>
                  <a:pt x="5226715" y="1371840"/>
                  <a:pt x="5268281" y="1268253"/>
                </a:cubicBezTo>
                <a:lnTo>
                  <a:pt x="5286055" y="1215690"/>
                </a:lnTo>
                <a:lnTo>
                  <a:pt x="5236859" y="1163941"/>
                </a:lnTo>
                <a:lnTo>
                  <a:pt x="5185111" y="1114746"/>
                </a:lnTo>
                <a:lnTo>
                  <a:pt x="5132549" y="1132520"/>
                </a:lnTo>
                <a:cubicBezTo>
                  <a:pt x="5028959" y="1174084"/>
                  <a:pt x="4912413" y="1252657"/>
                  <a:pt x="4805135" y="1359937"/>
                </a:cubicBezTo>
                <a:lnTo>
                  <a:pt x="4791429" y="1375719"/>
                </a:lnTo>
                <a:lnTo>
                  <a:pt x="4741755" y="1330572"/>
                </a:lnTo>
                <a:lnTo>
                  <a:pt x="4716719" y="1311852"/>
                </a:lnTo>
                <a:lnTo>
                  <a:pt x="4689247" y="1288203"/>
                </a:lnTo>
                <a:lnTo>
                  <a:pt x="4620095" y="1239597"/>
                </a:lnTo>
                <a:lnTo>
                  <a:pt x="4555211" y="1191078"/>
                </a:lnTo>
                <a:lnTo>
                  <a:pt x="4552425" y="1189386"/>
                </a:lnTo>
                <a:lnTo>
                  <a:pt x="4562815" y="1173999"/>
                </a:lnTo>
                <a:cubicBezTo>
                  <a:pt x="4638675" y="1042610"/>
                  <a:pt x="4684403" y="909700"/>
                  <a:pt x="4697743" y="798881"/>
                </a:cubicBezTo>
                <a:lnTo>
                  <a:pt x="4701307" y="743509"/>
                </a:lnTo>
                <a:lnTo>
                  <a:pt x="4640393" y="706257"/>
                </a:lnTo>
                <a:lnTo>
                  <a:pt x="4577675" y="672131"/>
                </a:lnTo>
                <a:lnTo>
                  <a:pt x="4531505" y="702904"/>
                </a:lnTo>
                <a:cubicBezTo>
                  <a:pt x="4442203" y="769864"/>
                  <a:pt x="4349965" y="875922"/>
                  <a:pt x="4274105" y="1007313"/>
                </a:cubicBezTo>
                <a:lnTo>
                  <a:pt x="4264945" y="1026118"/>
                </a:lnTo>
                <a:lnTo>
                  <a:pt x="4234731" y="1011563"/>
                </a:lnTo>
                <a:lnTo>
                  <a:pt x="4232817" y="1010583"/>
                </a:lnTo>
                <a:lnTo>
                  <a:pt x="4231481" y="1009997"/>
                </a:lnTo>
                <a:lnTo>
                  <a:pt x="4143603" y="967664"/>
                </a:lnTo>
                <a:lnTo>
                  <a:pt x="4091227" y="948495"/>
                </a:lnTo>
                <a:lnTo>
                  <a:pt x="4075645" y="941661"/>
                </a:lnTo>
                <a:lnTo>
                  <a:pt x="4075639" y="941681"/>
                </a:lnTo>
                <a:lnTo>
                  <a:pt x="4063537" y="936376"/>
                </a:lnTo>
                <a:lnTo>
                  <a:pt x="4017593" y="921545"/>
                </a:lnTo>
                <a:lnTo>
                  <a:pt x="3985271" y="909714"/>
                </a:lnTo>
                <a:lnTo>
                  <a:pt x="3991923" y="890428"/>
                </a:lnTo>
                <a:cubicBezTo>
                  <a:pt x="4031189" y="743880"/>
                  <a:pt x="4040961" y="603661"/>
                  <a:pt x="4025163" y="493169"/>
                </a:cubicBezTo>
                <a:lnTo>
                  <a:pt x="4014275" y="438762"/>
                </a:lnTo>
                <a:lnTo>
                  <a:pt x="3945795" y="418544"/>
                </a:lnTo>
                <a:lnTo>
                  <a:pt x="3876381" y="401812"/>
                </a:lnTo>
                <a:lnTo>
                  <a:pt x="3839749" y="443487"/>
                </a:lnTo>
                <a:cubicBezTo>
                  <a:pt x="3770821" y="531278"/>
                  <a:pt x="3709175" y="657597"/>
                  <a:pt x="3669907" y="804142"/>
                </a:cubicBezTo>
                <a:lnTo>
                  <a:pt x="3666245" y="823035"/>
                </a:lnTo>
                <a:lnTo>
                  <a:pt x="3625205" y="816772"/>
                </a:lnTo>
                <a:lnTo>
                  <a:pt x="3584913" y="808128"/>
                </a:lnTo>
                <a:lnTo>
                  <a:pt x="3571781" y="806671"/>
                </a:lnTo>
                <a:lnTo>
                  <a:pt x="3572001" y="805688"/>
                </a:lnTo>
                <a:lnTo>
                  <a:pt x="3572001" y="805687"/>
                </a:lnTo>
                <a:lnTo>
                  <a:pt x="3571785" y="806651"/>
                </a:lnTo>
                <a:lnTo>
                  <a:pt x="3524735" y="801438"/>
                </a:lnTo>
                <a:lnTo>
                  <a:pt x="3448155" y="789751"/>
                </a:lnTo>
                <a:lnTo>
                  <a:pt x="3365583" y="785581"/>
                </a:lnTo>
                <a:lnTo>
                  <a:pt x="3367083" y="764276"/>
                </a:lnTo>
                <a:cubicBezTo>
                  <a:pt x="3367083" y="612560"/>
                  <a:pt x="3340231" y="474591"/>
                  <a:pt x="3296373" y="371951"/>
                </a:cubicBezTo>
                <a:lnTo>
                  <a:pt x="3271775" y="322217"/>
                </a:lnTo>
                <a:close/>
                <a:moveTo>
                  <a:pt x="3200397" y="228971"/>
                </a:moveTo>
                <a:lnTo>
                  <a:pt x="3296615" y="231404"/>
                </a:lnTo>
                <a:lnTo>
                  <a:pt x="3296615" y="231404"/>
                </a:lnTo>
                <a:lnTo>
                  <a:pt x="3297743" y="231433"/>
                </a:lnTo>
                <a:lnTo>
                  <a:pt x="3299555" y="233404"/>
                </a:lnTo>
                <a:lnTo>
                  <a:pt x="3302355" y="235310"/>
                </a:lnTo>
                <a:lnTo>
                  <a:pt x="3313633" y="248727"/>
                </a:lnTo>
                <a:lnTo>
                  <a:pt x="3336221" y="273308"/>
                </a:lnTo>
                <a:lnTo>
                  <a:pt x="3340357" y="280516"/>
                </a:lnTo>
                <a:lnTo>
                  <a:pt x="3346849" y="288241"/>
                </a:lnTo>
                <a:lnTo>
                  <a:pt x="3367507" y="325595"/>
                </a:lnTo>
                <a:lnTo>
                  <a:pt x="3366165" y="325492"/>
                </a:lnTo>
                <a:lnTo>
                  <a:pt x="3387823" y="363240"/>
                </a:lnTo>
                <a:cubicBezTo>
                  <a:pt x="3422399" y="440849"/>
                  <a:pt x="3447023" y="539850"/>
                  <a:pt x="3457175" y="650333"/>
                </a:cubicBezTo>
                <a:lnTo>
                  <a:pt x="3459527" y="702320"/>
                </a:lnTo>
                <a:lnTo>
                  <a:pt x="3597523" y="717608"/>
                </a:lnTo>
                <a:lnTo>
                  <a:pt x="3596685" y="720251"/>
                </a:lnTo>
                <a:lnTo>
                  <a:pt x="3596687" y="720250"/>
                </a:lnTo>
                <a:lnTo>
                  <a:pt x="3612377" y="670765"/>
                </a:lnTo>
                <a:cubicBezTo>
                  <a:pt x="3650777" y="566673"/>
                  <a:pt x="3700185" y="477419"/>
                  <a:pt x="3753669" y="411403"/>
                </a:cubicBezTo>
                <a:lnTo>
                  <a:pt x="3784359" y="380548"/>
                </a:lnTo>
                <a:lnTo>
                  <a:pt x="3783037" y="380299"/>
                </a:lnTo>
                <a:lnTo>
                  <a:pt x="3812659" y="349565"/>
                </a:lnTo>
                <a:lnTo>
                  <a:pt x="3820931" y="343784"/>
                </a:lnTo>
                <a:lnTo>
                  <a:pt x="3826791" y="337892"/>
                </a:lnTo>
                <a:lnTo>
                  <a:pt x="3854971" y="319994"/>
                </a:lnTo>
                <a:lnTo>
                  <a:pt x="3869337" y="309954"/>
                </a:lnTo>
                <a:lnTo>
                  <a:pt x="3872533" y="308839"/>
                </a:lnTo>
                <a:lnTo>
                  <a:pt x="3874795" y="307402"/>
                </a:lnTo>
                <a:lnTo>
                  <a:pt x="3875891" y="307668"/>
                </a:lnTo>
                <a:lnTo>
                  <a:pt x="3875891" y="307666"/>
                </a:lnTo>
                <a:lnTo>
                  <a:pt x="3969459" y="330220"/>
                </a:lnTo>
                <a:lnTo>
                  <a:pt x="3969461" y="330220"/>
                </a:lnTo>
                <a:lnTo>
                  <a:pt x="3974989" y="331852"/>
                </a:lnTo>
                <a:lnTo>
                  <a:pt x="4061769" y="357471"/>
                </a:lnTo>
                <a:lnTo>
                  <a:pt x="4062853" y="357793"/>
                </a:lnTo>
                <a:lnTo>
                  <a:pt x="4064095" y="360170"/>
                </a:lnTo>
                <a:lnTo>
                  <a:pt x="4066305" y="362731"/>
                </a:lnTo>
                <a:lnTo>
                  <a:pt x="4073713" y="378584"/>
                </a:lnTo>
                <a:lnTo>
                  <a:pt x="4089183" y="408199"/>
                </a:lnTo>
                <a:lnTo>
                  <a:pt x="4091315" y="416243"/>
                </a:lnTo>
                <a:lnTo>
                  <a:pt x="4095581" y="425373"/>
                </a:lnTo>
                <a:lnTo>
                  <a:pt x="4105867" y="466802"/>
                </a:lnTo>
                <a:lnTo>
                  <a:pt x="4104599" y="466358"/>
                </a:lnTo>
                <a:lnTo>
                  <a:pt x="4115751" y="508423"/>
                </a:lnTo>
                <a:cubicBezTo>
                  <a:pt x="4129063" y="592336"/>
                  <a:pt x="4127225" y="694336"/>
                  <a:pt x="4108435" y="803682"/>
                </a:cubicBezTo>
                <a:lnTo>
                  <a:pt x="4097495" y="853399"/>
                </a:lnTo>
                <a:lnTo>
                  <a:pt x="4097497" y="853399"/>
                </a:lnTo>
                <a:lnTo>
                  <a:pt x="4097875" y="851677"/>
                </a:lnTo>
                <a:lnTo>
                  <a:pt x="4225025" y="907433"/>
                </a:lnTo>
                <a:lnTo>
                  <a:pt x="4253057" y="863589"/>
                </a:lnTo>
                <a:cubicBezTo>
                  <a:pt x="4317089" y="772983"/>
                  <a:pt x="4387915" y="699558"/>
                  <a:pt x="4456663" y="649635"/>
                </a:cubicBezTo>
                <a:lnTo>
                  <a:pt x="4494293" y="627775"/>
                </a:lnTo>
                <a:lnTo>
                  <a:pt x="4493079" y="627192"/>
                </a:lnTo>
                <a:lnTo>
                  <a:pt x="4529647" y="605169"/>
                </a:lnTo>
                <a:lnTo>
                  <a:pt x="4539133" y="601727"/>
                </a:lnTo>
                <a:lnTo>
                  <a:pt x="4546319" y="597552"/>
                </a:lnTo>
                <a:lnTo>
                  <a:pt x="4578169" y="587557"/>
                </a:lnTo>
                <a:lnTo>
                  <a:pt x="4594645" y="581578"/>
                </a:lnTo>
                <a:lnTo>
                  <a:pt x="4598023" y="581329"/>
                </a:lnTo>
                <a:lnTo>
                  <a:pt x="4600577" y="580527"/>
                </a:lnTo>
                <a:lnTo>
                  <a:pt x="4601569" y="581066"/>
                </a:lnTo>
                <a:lnTo>
                  <a:pt x="4601569" y="581066"/>
                </a:lnTo>
                <a:lnTo>
                  <a:pt x="4686113" y="627068"/>
                </a:lnTo>
                <a:lnTo>
                  <a:pt x="4686113" y="627067"/>
                </a:lnTo>
                <a:lnTo>
                  <a:pt x="4691029" y="630074"/>
                </a:lnTo>
                <a:lnTo>
                  <a:pt x="4768221" y="677282"/>
                </a:lnTo>
                <a:lnTo>
                  <a:pt x="4769187" y="677873"/>
                </a:lnTo>
                <a:lnTo>
                  <a:pt x="4769771" y="680491"/>
                </a:lnTo>
                <a:lnTo>
                  <a:pt x="4771241" y="683537"/>
                </a:lnTo>
                <a:lnTo>
                  <a:pt x="4774295" y="700768"/>
                </a:lnTo>
                <a:lnTo>
                  <a:pt x="4781571" y="733377"/>
                </a:lnTo>
                <a:lnTo>
                  <a:pt x="4781551" y="741699"/>
                </a:lnTo>
                <a:lnTo>
                  <a:pt x="4783309" y="751623"/>
                </a:lnTo>
                <a:lnTo>
                  <a:pt x="4782521" y="794301"/>
                </a:lnTo>
                <a:lnTo>
                  <a:pt x="4781409" y="793541"/>
                </a:lnTo>
                <a:lnTo>
                  <a:pt x="4781295" y="837061"/>
                </a:lnTo>
                <a:cubicBezTo>
                  <a:pt x="4772433" y="921561"/>
                  <a:pt x="4744259" y="1019611"/>
                  <a:pt x="4697809" y="1120368"/>
                </a:cubicBezTo>
                <a:lnTo>
                  <a:pt x="4674175" y="1165946"/>
                </a:lnTo>
                <a:lnTo>
                  <a:pt x="4745433" y="1216032"/>
                </a:lnTo>
                <a:lnTo>
                  <a:pt x="4784643" y="1249784"/>
                </a:lnTo>
                <a:lnTo>
                  <a:pt x="4822001" y="1215662"/>
                </a:lnTo>
                <a:cubicBezTo>
                  <a:pt x="4907303" y="1144717"/>
                  <a:pt x="4994717" y="1092124"/>
                  <a:pt x="5074045" y="1061696"/>
                </a:cubicBezTo>
                <a:lnTo>
                  <a:pt x="5116051" y="1050319"/>
                </a:lnTo>
                <a:lnTo>
                  <a:pt x="5115029" y="1049442"/>
                </a:lnTo>
                <a:lnTo>
                  <a:pt x="5156051" y="1037636"/>
                </a:lnTo>
                <a:lnTo>
                  <a:pt x="5166103" y="1036764"/>
                </a:lnTo>
                <a:lnTo>
                  <a:pt x="5174123" y="1034593"/>
                </a:lnTo>
                <a:lnTo>
                  <a:pt x="5207479" y="1033182"/>
                </a:lnTo>
                <a:lnTo>
                  <a:pt x="5224939" y="1031671"/>
                </a:lnTo>
                <a:lnTo>
                  <a:pt x="5228267" y="1032303"/>
                </a:lnTo>
                <a:lnTo>
                  <a:pt x="5230943" y="1032189"/>
                </a:lnTo>
                <a:lnTo>
                  <a:pt x="5231759" y="1032968"/>
                </a:lnTo>
                <a:lnTo>
                  <a:pt x="5231761" y="1032968"/>
                </a:lnTo>
                <a:lnTo>
                  <a:pt x="5301517" y="1099283"/>
                </a:lnTo>
                <a:lnTo>
                  <a:pt x="5301517" y="1099284"/>
                </a:lnTo>
                <a:lnTo>
                  <a:pt x="5305489" y="1103461"/>
                </a:lnTo>
                <a:lnTo>
                  <a:pt x="5367831" y="1169039"/>
                </a:lnTo>
                <a:lnTo>
                  <a:pt x="5368611" y="1169859"/>
                </a:lnTo>
                <a:lnTo>
                  <a:pt x="5368495" y="1172537"/>
                </a:lnTo>
                <a:lnTo>
                  <a:pt x="5369129" y="1175861"/>
                </a:lnTo>
                <a:lnTo>
                  <a:pt x="5367619" y="1193294"/>
                </a:lnTo>
                <a:lnTo>
                  <a:pt x="5366209" y="1226676"/>
                </a:lnTo>
                <a:lnTo>
                  <a:pt x="5364033" y="1234708"/>
                </a:lnTo>
                <a:lnTo>
                  <a:pt x="5363165" y="1244749"/>
                </a:lnTo>
                <a:lnTo>
                  <a:pt x="5351357" y="1285770"/>
                </a:lnTo>
                <a:lnTo>
                  <a:pt x="5350481" y="1284749"/>
                </a:lnTo>
                <a:lnTo>
                  <a:pt x="5339105" y="1326757"/>
                </a:lnTo>
                <a:cubicBezTo>
                  <a:pt x="5308677" y="1406083"/>
                  <a:pt x="5256085" y="1493499"/>
                  <a:pt x="5185139" y="1578800"/>
                </a:cubicBezTo>
                <a:lnTo>
                  <a:pt x="5147869" y="1619605"/>
                </a:lnTo>
                <a:lnTo>
                  <a:pt x="5147871" y="1619606"/>
                </a:lnTo>
                <a:lnTo>
                  <a:pt x="5150301" y="1616944"/>
                </a:lnTo>
                <a:lnTo>
                  <a:pt x="5236127" y="1725962"/>
                </a:lnTo>
                <a:lnTo>
                  <a:pt x="5280433" y="1702988"/>
                </a:lnTo>
                <a:cubicBezTo>
                  <a:pt x="5381191" y="1656541"/>
                  <a:pt x="5479239" y="1628367"/>
                  <a:pt x="5563739" y="1619506"/>
                </a:cubicBezTo>
                <a:lnTo>
                  <a:pt x="5607257" y="1619389"/>
                </a:lnTo>
                <a:lnTo>
                  <a:pt x="5606497" y="1618277"/>
                </a:lnTo>
                <a:lnTo>
                  <a:pt x="5649177" y="1617491"/>
                </a:lnTo>
                <a:lnTo>
                  <a:pt x="5659113" y="1619251"/>
                </a:lnTo>
                <a:lnTo>
                  <a:pt x="5667423" y="1619229"/>
                </a:lnTo>
                <a:lnTo>
                  <a:pt x="5700005" y="1626499"/>
                </a:lnTo>
                <a:lnTo>
                  <a:pt x="5717263" y="1629559"/>
                </a:lnTo>
                <a:lnTo>
                  <a:pt x="5720313" y="1631030"/>
                </a:lnTo>
                <a:lnTo>
                  <a:pt x="5722927" y="1631614"/>
                </a:lnTo>
                <a:lnTo>
                  <a:pt x="5723515" y="1632577"/>
                </a:lnTo>
                <a:lnTo>
                  <a:pt x="5723517" y="1632578"/>
                </a:lnTo>
                <a:lnTo>
                  <a:pt x="5773731" y="1714682"/>
                </a:lnTo>
                <a:lnTo>
                  <a:pt x="5776487" y="1719745"/>
                </a:lnTo>
                <a:lnTo>
                  <a:pt x="5819733" y="1799225"/>
                </a:lnTo>
                <a:lnTo>
                  <a:pt x="5820273" y="1800218"/>
                </a:lnTo>
                <a:lnTo>
                  <a:pt x="5819469" y="1802777"/>
                </a:lnTo>
                <a:lnTo>
                  <a:pt x="5819221" y="1806150"/>
                </a:lnTo>
                <a:lnTo>
                  <a:pt x="5813251" y="1822599"/>
                </a:lnTo>
                <a:lnTo>
                  <a:pt x="5803247" y="1854480"/>
                </a:lnTo>
                <a:lnTo>
                  <a:pt x="5799067" y="1861675"/>
                </a:lnTo>
                <a:lnTo>
                  <a:pt x="5795629" y="1871148"/>
                </a:lnTo>
                <a:lnTo>
                  <a:pt x="5773607" y="1907716"/>
                </a:lnTo>
                <a:lnTo>
                  <a:pt x="5773025" y="1906503"/>
                </a:lnTo>
                <a:lnTo>
                  <a:pt x="5751165" y="1944134"/>
                </a:lnTo>
                <a:cubicBezTo>
                  <a:pt x="5701241" y="2012882"/>
                  <a:pt x="5627817" y="2083709"/>
                  <a:pt x="5537211" y="2147741"/>
                </a:cubicBezTo>
                <a:lnTo>
                  <a:pt x="5495221" y="2174587"/>
                </a:lnTo>
                <a:lnTo>
                  <a:pt x="5546733" y="2303448"/>
                </a:lnTo>
                <a:lnTo>
                  <a:pt x="5544407" y="2303960"/>
                </a:lnTo>
                <a:lnTo>
                  <a:pt x="5544407" y="2303961"/>
                </a:lnTo>
                <a:lnTo>
                  <a:pt x="5597119" y="2292365"/>
                </a:lnTo>
                <a:cubicBezTo>
                  <a:pt x="5706465" y="2273574"/>
                  <a:pt x="5808465" y="2271736"/>
                  <a:pt x="5892379" y="2285047"/>
                </a:cubicBezTo>
                <a:lnTo>
                  <a:pt x="5934445" y="2296199"/>
                </a:lnTo>
                <a:lnTo>
                  <a:pt x="5933997" y="2294927"/>
                </a:lnTo>
                <a:lnTo>
                  <a:pt x="5975427" y="2305213"/>
                </a:lnTo>
                <a:lnTo>
                  <a:pt x="5984569" y="2309486"/>
                </a:lnTo>
                <a:lnTo>
                  <a:pt x="5992601" y="2311615"/>
                </a:lnTo>
                <a:lnTo>
                  <a:pt x="6022191" y="2327070"/>
                </a:lnTo>
                <a:lnTo>
                  <a:pt x="6038069" y="2334492"/>
                </a:lnTo>
                <a:lnTo>
                  <a:pt x="6040635" y="2336703"/>
                </a:lnTo>
                <a:lnTo>
                  <a:pt x="6043009" y="2337943"/>
                </a:lnTo>
                <a:lnTo>
                  <a:pt x="6043327" y="2339025"/>
                </a:lnTo>
                <a:lnTo>
                  <a:pt x="6043329" y="2339026"/>
                </a:lnTo>
                <a:lnTo>
                  <a:pt x="6070581" y="2431334"/>
                </a:lnTo>
                <a:lnTo>
                  <a:pt x="6070581" y="2431335"/>
                </a:lnTo>
                <a:lnTo>
                  <a:pt x="6071931" y="2436939"/>
                </a:lnTo>
                <a:lnTo>
                  <a:pt x="6093133" y="2524902"/>
                </a:lnTo>
                <a:lnTo>
                  <a:pt x="6093399" y="2526003"/>
                </a:lnTo>
                <a:lnTo>
                  <a:pt x="6091961" y="2528267"/>
                </a:lnTo>
                <a:lnTo>
                  <a:pt x="6090847" y="2531460"/>
                </a:lnTo>
                <a:lnTo>
                  <a:pt x="6080823" y="2545803"/>
                </a:lnTo>
                <a:lnTo>
                  <a:pt x="6062909" y="2574008"/>
                </a:lnTo>
                <a:lnTo>
                  <a:pt x="6057009" y="2579877"/>
                </a:lnTo>
                <a:lnTo>
                  <a:pt x="6051237" y="2588136"/>
                </a:lnTo>
                <a:lnTo>
                  <a:pt x="6020499" y="2617759"/>
                </a:lnTo>
                <a:lnTo>
                  <a:pt x="6020253" y="2616437"/>
                </a:lnTo>
                <a:lnTo>
                  <a:pt x="5989397" y="2647128"/>
                </a:lnTo>
                <a:cubicBezTo>
                  <a:pt x="5923381" y="2700615"/>
                  <a:pt x="5834129" y="2750020"/>
                  <a:pt x="5730037" y="2788422"/>
                </a:cubicBezTo>
                <a:lnTo>
                  <a:pt x="5681963" y="2803664"/>
                </a:lnTo>
                <a:lnTo>
                  <a:pt x="5691679" y="2854976"/>
                </a:lnTo>
                <a:lnTo>
                  <a:pt x="5699389" y="2941307"/>
                </a:lnTo>
                <a:lnTo>
                  <a:pt x="5750467" y="2943620"/>
                </a:lnTo>
                <a:cubicBezTo>
                  <a:pt x="5860951" y="2953770"/>
                  <a:pt x="5959951" y="2978395"/>
                  <a:pt x="6037561" y="3012972"/>
                </a:cubicBezTo>
                <a:lnTo>
                  <a:pt x="6075307" y="3034630"/>
                </a:lnTo>
                <a:lnTo>
                  <a:pt x="6075205" y="3033288"/>
                </a:lnTo>
                <a:lnTo>
                  <a:pt x="6112559" y="3053946"/>
                </a:lnTo>
                <a:lnTo>
                  <a:pt x="6120285" y="3060437"/>
                </a:lnTo>
                <a:lnTo>
                  <a:pt x="6127491" y="3064575"/>
                </a:lnTo>
                <a:lnTo>
                  <a:pt x="6152075" y="3087161"/>
                </a:lnTo>
                <a:lnTo>
                  <a:pt x="6165491" y="3098440"/>
                </a:lnTo>
                <a:lnTo>
                  <a:pt x="6167395" y="3101240"/>
                </a:lnTo>
                <a:lnTo>
                  <a:pt x="6169367" y="3103052"/>
                </a:lnTo>
                <a:lnTo>
                  <a:pt x="6169395" y="3104178"/>
                </a:lnTo>
                <a:lnTo>
                  <a:pt x="6169397" y="3104180"/>
                </a:lnTo>
                <a:lnTo>
                  <a:pt x="6171829" y="3200396"/>
                </a:lnTo>
                <a:lnTo>
                  <a:pt x="6171829" y="3200396"/>
                </a:lnTo>
                <a:lnTo>
                  <a:pt x="6171683" y="3206158"/>
                </a:lnTo>
                <a:lnTo>
                  <a:pt x="6169397" y="3296612"/>
                </a:lnTo>
                <a:lnTo>
                  <a:pt x="6169367" y="3297743"/>
                </a:lnTo>
                <a:lnTo>
                  <a:pt x="6167391" y="3299556"/>
                </a:lnTo>
                <a:lnTo>
                  <a:pt x="6165489" y="3302354"/>
                </a:lnTo>
                <a:lnTo>
                  <a:pt x="6152095" y="3313614"/>
                </a:lnTo>
                <a:lnTo>
                  <a:pt x="6127493" y="3336221"/>
                </a:lnTo>
                <a:lnTo>
                  <a:pt x="6120273" y="3340362"/>
                </a:lnTo>
                <a:lnTo>
                  <a:pt x="6112561" y="3346847"/>
                </a:lnTo>
                <a:lnTo>
                  <a:pt x="6075205" y="3367504"/>
                </a:lnTo>
                <a:lnTo>
                  <a:pt x="6075307" y="3366164"/>
                </a:lnTo>
                <a:lnTo>
                  <a:pt x="6037561" y="3387823"/>
                </a:lnTo>
                <a:cubicBezTo>
                  <a:pt x="5959951" y="3422399"/>
                  <a:pt x="5860951" y="3447023"/>
                  <a:pt x="5750469" y="3457174"/>
                </a:cubicBezTo>
                <a:lnTo>
                  <a:pt x="5698777" y="3459515"/>
                </a:lnTo>
                <a:lnTo>
                  <a:pt x="5683477" y="3597613"/>
                </a:lnTo>
                <a:lnTo>
                  <a:pt x="5681017" y="3596833"/>
                </a:lnTo>
                <a:lnTo>
                  <a:pt x="5681017" y="3596834"/>
                </a:lnTo>
                <a:lnTo>
                  <a:pt x="5730037" y="3612377"/>
                </a:lnTo>
                <a:cubicBezTo>
                  <a:pt x="5834129" y="3650778"/>
                  <a:pt x="5923383" y="3700186"/>
                  <a:pt x="5989399" y="3753670"/>
                </a:cubicBezTo>
                <a:lnTo>
                  <a:pt x="6020253" y="3784360"/>
                </a:lnTo>
                <a:lnTo>
                  <a:pt x="6020503" y="3783037"/>
                </a:lnTo>
                <a:lnTo>
                  <a:pt x="6051237" y="3812659"/>
                </a:lnTo>
                <a:lnTo>
                  <a:pt x="6057019" y="3820930"/>
                </a:lnTo>
                <a:lnTo>
                  <a:pt x="6062911" y="3826791"/>
                </a:lnTo>
                <a:lnTo>
                  <a:pt x="6080809" y="3854970"/>
                </a:lnTo>
                <a:lnTo>
                  <a:pt x="6090849" y="3869336"/>
                </a:lnTo>
                <a:lnTo>
                  <a:pt x="6091965" y="3872534"/>
                </a:lnTo>
                <a:lnTo>
                  <a:pt x="6093399" y="3874795"/>
                </a:lnTo>
                <a:lnTo>
                  <a:pt x="6093135" y="3875891"/>
                </a:lnTo>
                <a:lnTo>
                  <a:pt x="6093135" y="3875893"/>
                </a:lnTo>
                <a:lnTo>
                  <a:pt x="6070583" y="3969461"/>
                </a:lnTo>
                <a:lnTo>
                  <a:pt x="6070583" y="3969462"/>
                </a:lnTo>
                <a:lnTo>
                  <a:pt x="6068951" y="3974988"/>
                </a:lnTo>
                <a:lnTo>
                  <a:pt x="6043331" y="4061768"/>
                </a:lnTo>
                <a:lnTo>
                  <a:pt x="6043009" y="4062853"/>
                </a:lnTo>
                <a:lnTo>
                  <a:pt x="6040633" y="4064094"/>
                </a:lnTo>
                <a:lnTo>
                  <a:pt x="6038071" y="4066304"/>
                </a:lnTo>
                <a:lnTo>
                  <a:pt x="6022219" y="4073713"/>
                </a:lnTo>
                <a:lnTo>
                  <a:pt x="5992603" y="4089182"/>
                </a:lnTo>
                <a:lnTo>
                  <a:pt x="5984559" y="4091315"/>
                </a:lnTo>
                <a:lnTo>
                  <a:pt x="5975429" y="4095581"/>
                </a:lnTo>
                <a:lnTo>
                  <a:pt x="5934001" y="4105868"/>
                </a:lnTo>
                <a:lnTo>
                  <a:pt x="5934445" y="4104598"/>
                </a:lnTo>
                <a:lnTo>
                  <a:pt x="5892379" y="4115750"/>
                </a:lnTo>
                <a:cubicBezTo>
                  <a:pt x="5808467" y="4129062"/>
                  <a:pt x="5706467" y="4127223"/>
                  <a:pt x="5597119" y="4108433"/>
                </a:cubicBezTo>
                <a:lnTo>
                  <a:pt x="5549519" y="4097961"/>
                </a:lnTo>
                <a:lnTo>
                  <a:pt x="5493707" y="4225243"/>
                </a:lnTo>
                <a:lnTo>
                  <a:pt x="5537213" y="4253058"/>
                </a:lnTo>
                <a:cubicBezTo>
                  <a:pt x="5627819" y="4317092"/>
                  <a:pt x="5701243" y="4387918"/>
                  <a:pt x="5751167" y="4456665"/>
                </a:cubicBezTo>
                <a:lnTo>
                  <a:pt x="5773027" y="4494295"/>
                </a:lnTo>
                <a:lnTo>
                  <a:pt x="5773611" y="4493081"/>
                </a:lnTo>
                <a:lnTo>
                  <a:pt x="5795633" y="4529649"/>
                </a:lnTo>
                <a:lnTo>
                  <a:pt x="5799075" y="4539135"/>
                </a:lnTo>
                <a:lnTo>
                  <a:pt x="5803249" y="4546320"/>
                </a:lnTo>
                <a:lnTo>
                  <a:pt x="5813243" y="4578172"/>
                </a:lnTo>
                <a:lnTo>
                  <a:pt x="5819223" y="4594647"/>
                </a:lnTo>
                <a:lnTo>
                  <a:pt x="5819473" y="4598025"/>
                </a:lnTo>
                <a:lnTo>
                  <a:pt x="5820275" y="4600580"/>
                </a:lnTo>
                <a:lnTo>
                  <a:pt x="5819735" y="4601570"/>
                </a:lnTo>
                <a:lnTo>
                  <a:pt x="5819735" y="4601571"/>
                </a:lnTo>
                <a:lnTo>
                  <a:pt x="5773735" y="4686115"/>
                </a:lnTo>
                <a:lnTo>
                  <a:pt x="5773733" y="4686115"/>
                </a:lnTo>
                <a:lnTo>
                  <a:pt x="5770727" y="4691032"/>
                </a:lnTo>
                <a:lnTo>
                  <a:pt x="5723519" y="4768224"/>
                </a:lnTo>
                <a:lnTo>
                  <a:pt x="5722929" y="4769190"/>
                </a:lnTo>
                <a:lnTo>
                  <a:pt x="5720311" y="4769773"/>
                </a:lnTo>
                <a:lnTo>
                  <a:pt x="5717265" y="4771244"/>
                </a:lnTo>
                <a:lnTo>
                  <a:pt x="5700035" y="4774297"/>
                </a:lnTo>
                <a:lnTo>
                  <a:pt x="5667423" y="4781575"/>
                </a:lnTo>
                <a:lnTo>
                  <a:pt x="5659103" y="4781552"/>
                </a:lnTo>
                <a:lnTo>
                  <a:pt x="5649181" y="4783311"/>
                </a:lnTo>
                <a:lnTo>
                  <a:pt x="5606501" y="4782524"/>
                </a:lnTo>
                <a:lnTo>
                  <a:pt x="5607259" y="4781414"/>
                </a:lnTo>
                <a:lnTo>
                  <a:pt x="5563741" y="4781297"/>
                </a:lnTo>
                <a:cubicBezTo>
                  <a:pt x="5479241" y="4772436"/>
                  <a:pt x="5381193" y="4744261"/>
                  <a:pt x="5280435" y="4697811"/>
                </a:cubicBezTo>
                <a:lnTo>
                  <a:pt x="5235255" y="4674385"/>
                </a:lnTo>
                <a:lnTo>
                  <a:pt x="5185017" y="4745859"/>
                </a:lnTo>
                <a:lnTo>
                  <a:pt x="5151335" y="4784989"/>
                </a:lnTo>
                <a:lnTo>
                  <a:pt x="5185141" y="4822001"/>
                </a:lnTo>
                <a:cubicBezTo>
                  <a:pt x="5256085" y="4907303"/>
                  <a:pt x="5308677" y="4994718"/>
                  <a:pt x="5339107" y="5074045"/>
                </a:cubicBezTo>
                <a:lnTo>
                  <a:pt x="5350483" y="5116051"/>
                </a:lnTo>
                <a:lnTo>
                  <a:pt x="5351361" y="5115029"/>
                </a:lnTo>
                <a:lnTo>
                  <a:pt x="5363167" y="5156050"/>
                </a:lnTo>
                <a:lnTo>
                  <a:pt x="5364037" y="5166103"/>
                </a:lnTo>
                <a:lnTo>
                  <a:pt x="5366209" y="5174124"/>
                </a:lnTo>
                <a:lnTo>
                  <a:pt x="5367619" y="5207477"/>
                </a:lnTo>
                <a:lnTo>
                  <a:pt x="5369131" y="5224939"/>
                </a:lnTo>
                <a:lnTo>
                  <a:pt x="5368499" y="5228267"/>
                </a:lnTo>
                <a:lnTo>
                  <a:pt x="5368611" y="5230941"/>
                </a:lnTo>
                <a:lnTo>
                  <a:pt x="5367833" y="5231759"/>
                </a:lnTo>
                <a:lnTo>
                  <a:pt x="5367835" y="5231761"/>
                </a:lnTo>
                <a:lnTo>
                  <a:pt x="5301519" y="5301516"/>
                </a:lnTo>
                <a:lnTo>
                  <a:pt x="5301519" y="5301518"/>
                </a:lnTo>
                <a:lnTo>
                  <a:pt x="5297341" y="5305489"/>
                </a:lnTo>
                <a:lnTo>
                  <a:pt x="5231763" y="5367830"/>
                </a:lnTo>
                <a:lnTo>
                  <a:pt x="5230943" y="5368610"/>
                </a:lnTo>
                <a:lnTo>
                  <a:pt x="5228263" y="5368496"/>
                </a:lnTo>
                <a:lnTo>
                  <a:pt x="5224943" y="5369130"/>
                </a:lnTo>
                <a:lnTo>
                  <a:pt x="5207509" y="5367620"/>
                </a:lnTo>
                <a:lnTo>
                  <a:pt x="5174125" y="5366208"/>
                </a:lnTo>
                <a:lnTo>
                  <a:pt x="5166091" y="5364033"/>
                </a:lnTo>
                <a:lnTo>
                  <a:pt x="5156053" y="5363162"/>
                </a:lnTo>
                <a:lnTo>
                  <a:pt x="5115033" y="5351357"/>
                </a:lnTo>
                <a:lnTo>
                  <a:pt x="5116051" y="5350480"/>
                </a:lnTo>
                <a:lnTo>
                  <a:pt x="5074047" y="5339105"/>
                </a:lnTo>
                <a:cubicBezTo>
                  <a:pt x="4994719" y="5308676"/>
                  <a:pt x="4907303" y="5256086"/>
                  <a:pt x="4822003" y="5185139"/>
                </a:cubicBezTo>
                <a:lnTo>
                  <a:pt x="4784223" y="5150634"/>
                </a:lnTo>
                <a:lnTo>
                  <a:pt x="4675063" y="5236566"/>
                </a:lnTo>
                <a:lnTo>
                  <a:pt x="4674179" y="5234861"/>
                </a:lnTo>
                <a:lnTo>
                  <a:pt x="4674177" y="5234862"/>
                </a:lnTo>
                <a:lnTo>
                  <a:pt x="4697809" y="5280436"/>
                </a:lnTo>
                <a:cubicBezTo>
                  <a:pt x="4744259" y="5381192"/>
                  <a:pt x="4772433" y="5479241"/>
                  <a:pt x="4781295" y="5563740"/>
                </a:cubicBezTo>
                <a:lnTo>
                  <a:pt x="4781411" y="5607259"/>
                </a:lnTo>
                <a:lnTo>
                  <a:pt x="4782523" y="5606500"/>
                </a:lnTo>
                <a:lnTo>
                  <a:pt x="4783309" y="5649179"/>
                </a:lnTo>
                <a:lnTo>
                  <a:pt x="4781549" y="5659114"/>
                </a:lnTo>
                <a:lnTo>
                  <a:pt x="4781571" y="5667425"/>
                </a:lnTo>
                <a:lnTo>
                  <a:pt x="4774301" y="5700007"/>
                </a:lnTo>
                <a:lnTo>
                  <a:pt x="4771243" y="5717265"/>
                </a:lnTo>
                <a:lnTo>
                  <a:pt x="4769769" y="5720314"/>
                </a:lnTo>
                <a:lnTo>
                  <a:pt x="4769187" y="5722928"/>
                </a:lnTo>
                <a:lnTo>
                  <a:pt x="4768223" y="5723516"/>
                </a:lnTo>
                <a:lnTo>
                  <a:pt x="4768223" y="5723517"/>
                </a:lnTo>
                <a:lnTo>
                  <a:pt x="4686113" y="5773733"/>
                </a:lnTo>
                <a:lnTo>
                  <a:pt x="4686113" y="5773734"/>
                </a:lnTo>
                <a:lnTo>
                  <a:pt x="4681051" y="5776488"/>
                </a:lnTo>
                <a:lnTo>
                  <a:pt x="4601571" y="5819734"/>
                </a:lnTo>
                <a:lnTo>
                  <a:pt x="4600577" y="5820274"/>
                </a:lnTo>
                <a:lnTo>
                  <a:pt x="4598019" y="5819471"/>
                </a:lnTo>
                <a:lnTo>
                  <a:pt x="4594645" y="5819222"/>
                </a:lnTo>
                <a:lnTo>
                  <a:pt x="4578195" y="5813252"/>
                </a:lnTo>
                <a:lnTo>
                  <a:pt x="4546317" y="5803248"/>
                </a:lnTo>
                <a:lnTo>
                  <a:pt x="4539121" y="5799068"/>
                </a:lnTo>
                <a:lnTo>
                  <a:pt x="4529649" y="5795630"/>
                </a:lnTo>
                <a:lnTo>
                  <a:pt x="4493081" y="5773609"/>
                </a:lnTo>
                <a:lnTo>
                  <a:pt x="4494293" y="5773027"/>
                </a:lnTo>
                <a:lnTo>
                  <a:pt x="4456663" y="5751166"/>
                </a:lnTo>
                <a:cubicBezTo>
                  <a:pt x="4387915" y="5701244"/>
                  <a:pt x="4317089" y="5627819"/>
                  <a:pt x="4253055" y="5537213"/>
                </a:cubicBezTo>
                <a:lnTo>
                  <a:pt x="4226477" y="5495640"/>
                </a:lnTo>
                <a:lnTo>
                  <a:pt x="4097457" y="5547215"/>
                </a:lnTo>
                <a:lnTo>
                  <a:pt x="4097119" y="5545678"/>
                </a:lnTo>
                <a:lnTo>
                  <a:pt x="4097117" y="5545679"/>
                </a:lnTo>
                <a:lnTo>
                  <a:pt x="4108433" y="5597120"/>
                </a:lnTo>
                <a:cubicBezTo>
                  <a:pt x="4127223" y="5706466"/>
                  <a:pt x="4129061" y="5808466"/>
                  <a:pt x="4115751" y="5892379"/>
                </a:cubicBezTo>
                <a:lnTo>
                  <a:pt x="4104599" y="5934445"/>
                </a:lnTo>
                <a:lnTo>
                  <a:pt x="4105871" y="5933999"/>
                </a:lnTo>
                <a:lnTo>
                  <a:pt x="4095585" y="5975428"/>
                </a:lnTo>
                <a:lnTo>
                  <a:pt x="4091313" y="5984569"/>
                </a:lnTo>
                <a:lnTo>
                  <a:pt x="4089183" y="5992602"/>
                </a:lnTo>
                <a:lnTo>
                  <a:pt x="4073727" y="6022192"/>
                </a:lnTo>
                <a:lnTo>
                  <a:pt x="4066305" y="6038070"/>
                </a:lnTo>
                <a:lnTo>
                  <a:pt x="4064095" y="6040635"/>
                </a:lnTo>
                <a:lnTo>
                  <a:pt x="4062855" y="6043009"/>
                </a:lnTo>
                <a:lnTo>
                  <a:pt x="4061773" y="6043328"/>
                </a:lnTo>
                <a:lnTo>
                  <a:pt x="4061771" y="6043329"/>
                </a:lnTo>
                <a:lnTo>
                  <a:pt x="3969463" y="6070582"/>
                </a:lnTo>
                <a:lnTo>
                  <a:pt x="3969461" y="6070581"/>
                </a:lnTo>
                <a:lnTo>
                  <a:pt x="3963859" y="6071931"/>
                </a:lnTo>
                <a:lnTo>
                  <a:pt x="3875895" y="6093133"/>
                </a:lnTo>
                <a:lnTo>
                  <a:pt x="3874795" y="6093399"/>
                </a:lnTo>
                <a:lnTo>
                  <a:pt x="3872533" y="6091961"/>
                </a:lnTo>
                <a:lnTo>
                  <a:pt x="3869339" y="6090847"/>
                </a:lnTo>
                <a:lnTo>
                  <a:pt x="3854995" y="6080823"/>
                </a:lnTo>
                <a:lnTo>
                  <a:pt x="3826791" y="6062909"/>
                </a:lnTo>
                <a:lnTo>
                  <a:pt x="3820921" y="6057010"/>
                </a:lnTo>
                <a:lnTo>
                  <a:pt x="3812661" y="6051236"/>
                </a:lnTo>
                <a:lnTo>
                  <a:pt x="3783039" y="6020501"/>
                </a:lnTo>
                <a:lnTo>
                  <a:pt x="3784361" y="6020252"/>
                </a:lnTo>
                <a:lnTo>
                  <a:pt x="3753671" y="5989398"/>
                </a:lnTo>
                <a:cubicBezTo>
                  <a:pt x="3700185" y="5923382"/>
                  <a:pt x="3650777" y="5834128"/>
                  <a:pt x="3612377" y="5730038"/>
                </a:cubicBezTo>
                <a:lnTo>
                  <a:pt x="3597275" y="5682410"/>
                </a:lnTo>
                <a:lnTo>
                  <a:pt x="3546071" y="5692103"/>
                </a:lnTo>
                <a:lnTo>
                  <a:pt x="3459467" y="5699838"/>
                </a:lnTo>
                <a:lnTo>
                  <a:pt x="3457175" y="5750466"/>
                </a:lnTo>
                <a:cubicBezTo>
                  <a:pt x="3447023" y="5860950"/>
                  <a:pt x="3422401" y="5959950"/>
                  <a:pt x="3387825" y="6037559"/>
                </a:cubicBezTo>
                <a:lnTo>
                  <a:pt x="3366165" y="6075306"/>
                </a:lnTo>
                <a:lnTo>
                  <a:pt x="3367509" y="6075204"/>
                </a:lnTo>
                <a:lnTo>
                  <a:pt x="3346851" y="6112559"/>
                </a:lnTo>
                <a:lnTo>
                  <a:pt x="3340357" y="6120283"/>
                </a:lnTo>
                <a:lnTo>
                  <a:pt x="3336221" y="6127491"/>
                </a:lnTo>
                <a:lnTo>
                  <a:pt x="3313635" y="6152072"/>
                </a:lnTo>
                <a:lnTo>
                  <a:pt x="3302357" y="6165489"/>
                </a:lnTo>
                <a:lnTo>
                  <a:pt x="3299557" y="6167394"/>
                </a:lnTo>
                <a:lnTo>
                  <a:pt x="3297745" y="6169365"/>
                </a:lnTo>
                <a:lnTo>
                  <a:pt x="3296617" y="6169393"/>
                </a:lnTo>
                <a:lnTo>
                  <a:pt x="3296615" y="6169395"/>
                </a:lnTo>
                <a:lnTo>
                  <a:pt x="3200399" y="6171828"/>
                </a:lnTo>
                <a:lnTo>
                  <a:pt x="3200397" y="6171828"/>
                </a:lnTo>
                <a:lnTo>
                  <a:pt x="3194637" y="6171682"/>
                </a:lnTo>
                <a:lnTo>
                  <a:pt x="3104183" y="6169395"/>
                </a:lnTo>
                <a:lnTo>
                  <a:pt x="3103051" y="6169366"/>
                </a:lnTo>
                <a:lnTo>
                  <a:pt x="3101237" y="6167391"/>
                </a:lnTo>
                <a:lnTo>
                  <a:pt x="3098441" y="6165489"/>
                </a:lnTo>
                <a:lnTo>
                  <a:pt x="3087181" y="6152094"/>
                </a:lnTo>
                <a:lnTo>
                  <a:pt x="3064573" y="6127492"/>
                </a:lnTo>
                <a:lnTo>
                  <a:pt x="3060431" y="6120273"/>
                </a:lnTo>
                <a:lnTo>
                  <a:pt x="3053947" y="6112558"/>
                </a:lnTo>
                <a:lnTo>
                  <a:pt x="3033289" y="6075203"/>
                </a:lnTo>
                <a:lnTo>
                  <a:pt x="3034631" y="6075305"/>
                </a:lnTo>
                <a:lnTo>
                  <a:pt x="3012971" y="6037558"/>
                </a:lnTo>
                <a:cubicBezTo>
                  <a:pt x="2978395" y="5959951"/>
                  <a:pt x="2953771" y="5860950"/>
                  <a:pt x="2943619" y="5750466"/>
                </a:cubicBezTo>
                <a:lnTo>
                  <a:pt x="2941297" y="5699177"/>
                </a:lnTo>
                <a:lnTo>
                  <a:pt x="2803061" y="5683860"/>
                </a:lnTo>
                <a:lnTo>
                  <a:pt x="2788420" y="5730035"/>
                </a:lnTo>
                <a:cubicBezTo>
                  <a:pt x="2750019" y="5834127"/>
                  <a:pt x="2700611" y="5923380"/>
                  <a:pt x="2647126" y="5989394"/>
                </a:cubicBezTo>
                <a:lnTo>
                  <a:pt x="2616436" y="6020250"/>
                </a:lnTo>
                <a:lnTo>
                  <a:pt x="2617757" y="6020499"/>
                </a:lnTo>
                <a:lnTo>
                  <a:pt x="2588135" y="6051234"/>
                </a:lnTo>
                <a:lnTo>
                  <a:pt x="2579875" y="6057007"/>
                </a:lnTo>
                <a:lnTo>
                  <a:pt x="2574006" y="6062908"/>
                </a:lnTo>
                <a:lnTo>
                  <a:pt x="2545803" y="6080821"/>
                </a:lnTo>
                <a:lnTo>
                  <a:pt x="2531459" y="6090845"/>
                </a:lnTo>
                <a:lnTo>
                  <a:pt x="2528265" y="6091959"/>
                </a:lnTo>
                <a:lnTo>
                  <a:pt x="2526001" y="6093397"/>
                </a:lnTo>
                <a:lnTo>
                  <a:pt x="2524902" y="6093132"/>
                </a:lnTo>
                <a:lnTo>
                  <a:pt x="2436939" y="6071930"/>
                </a:lnTo>
                <a:lnTo>
                  <a:pt x="2431336" y="6070580"/>
                </a:lnTo>
                <a:lnTo>
                  <a:pt x="2431334" y="6070580"/>
                </a:lnTo>
                <a:lnTo>
                  <a:pt x="2339027" y="6043327"/>
                </a:lnTo>
                <a:lnTo>
                  <a:pt x="2339026" y="6043325"/>
                </a:lnTo>
                <a:lnTo>
                  <a:pt x="2337943" y="6043007"/>
                </a:lnTo>
                <a:lnTo>
                  <a:pt x="2336704" y="6040633"/>
                </a:lnTo>
                <a:lnTo>
                  <a:pt x="2334492" y="6038067"/>
                </a:lnTo>
                <a:lnTo>
                  <a:pt x="2327071" y="6022189"/>
                </a:lnTo>
                <a:lnTo>
                  <a:pt x="2311615" y="5992600"/>
                </a:lnTo>
                <a:lnTo>
                  <a:pt x="2309485" y="5984567"/>
                </a:lnTo>
                <a:lnTo>
                  <a:pt x="2305212" y="5975426"/>
                </a:lnTo>
                <a:lnTo>
                  <a:pt x="2294927" y="5933997"/>
                </a:lnTo>
                <a:lnTo>
                  <a:pt x="2296198" y="5934443"/>
                </a:lnTo>
                <a:lnTo>
                  <a:pt x="2285047" y="5892376"/>
                </a:lnTo>
                <a:cubicBezTo>
                  <a:pt x="2271736" y="5808463"/>
                  <a:pt x="2273574" y="5706462"/>
                  <a:pt x="2292363" y="5597117"/>
                </a:cubicBezTo>
                <a:lnTo>
                  <a:pt x="2302771" y="5549808"/>
                </a:lnTo>
                <a:lnTo>
                  <a:pt x="2175397" y="5493953"/>
                </a:lnTo>
                <a:lnTo>
                  <a:pt x="2147739" y="5537213"/>
                </a:lnTo>
                <a:cubicBezTo>
                  <a:pt x="2083706" y="5627819"/>
                  <a:pt x="2012879" y="5701243"/>
                  <a:pt x="1944131" y="5751166"/>
                </a:cubicBezTo>
                <a:lnTo>
                  <a:pt x="1906501" y="5773027"/>
                </a:lnTo>
                <a:lnTo>
                  <a:pt x="1907713" y="5773608"/>
                </a:lnTo>
                <a:lnTo>
                  <a:pt x="1871145" y="5795631"/>
                </a:lnTo>
                <a:lnTo>
                  <a:pt x="1861673" y="5799069"/>
                </a:lnTo>
                <a:lnTo>
                  <a:pt x="1854477" y="5803249"/>
                </a:lnTo>
                <a:lnTo>
                  <a:pt x="1822598" y="5813253"/>
                </a:lnTo>
                <a:lnTo>
                  <a:pt x="1806147" y="5819223"/>
                </a:lnTo>
                <a:lnTo>
                  <a:pt x="1802776" y="5819471"/>
                </a:lnTo>
                <a:lnTo>
                  <a:pt x="1800217" y="5820275"/>
                </a:lnTo>
                <a:lnTo>
                  <a:pt x="1799222" y="5819734"/>
                </a:lnTo>
                <a:lnTo>
                  <a:pt x="1719744" y="5776487"/>
                </a:lnTo>
                <a:lnTo>
                  <a:pt x="1714682" y="5773734"/>
                </a:lnTo>
                <a:lnTo>
                  <a:pt x="1714681" y="5773734"/>
                </a:lnTo>
                <a:lnTo>
                  <a:pt x="1632570" y="5723517"/>
                </a:lnTo>
                <a:lnTo>
                  <a:pt x="1632570" y="5723516"/>
                </a:lnTo>
                <a:lnTo>
                  <a:pt x="1631607" y="5722928"/>
                </a:lnTo>
                <a:lnTo>
                  <a:pt x="1631024" y="5720315"/>
                </a:lnTo>
                <a:lnTo>
                  <a:pt x="1629552" y="5717265"/>
                </a:lnTo>
                <a:lnTo>
                  <a:pt x="1626493" y="5700007"/>
                </a:lnTo>
                <a:lnTo>
                  <a:pt x="1619223" y="5667425"/>
                </a:lnTo>
                <a:lnTo>
                  <a:pt x="1619245" y="5659115"/>
                </a:lnTo>
                <a:lnTo>
                  <a:pt x="1617483" y="5649179"/>
                </a:lnTo>
                <a:lnTo>
                  <a:pt x="1618271" y="5606500"/>
                </a:lnTo>
                <a:lnTo>
                  <a:pt x="1619383" y="5607259"/>
                </a:lnTo>
                <a:lnTo>
                  <a:pt x="1619500" y="5563740"/>
                </a:lnTo>
                <a:cubicBezTo>
                  <a:pt x="1628360" y="5479240"/>
                  <a:pt x="1656535" y="5381192"/>
                  <a:pt x="1702985" y="5280435"/>
                </a:cubicBezTo>
                <a:lnTo>
                  <a:pt x="1727726" y="5232722"/>
                </a:lnTo>
                <a:lnTo>
                  <a:pt x="1727724" y="5232721"/>
                </a:lnTo>
                <a:lnTo>
                  <a:pt x="1726315" y="5235439"/>
                </a:lnTo>
                <a:lnTo>
                  <a:pt x="1655184" y="5185442"/>
                </a:lnTo>
                <a:lnTo>
                  <a:pt x="1615685" y="5151443"/>
                </a:lnTo>
                <a:lnTo>
                  <a:pt x="1578794" y="5185138"/>
                </a:lnTo>
                <a:cubicBezTo>
                  <a:pt x="1493494" y="5256083"/>
                  <a:pt x="1406077" y="5308675"/>
                  <a:pt x="1326751" y="5339104"/>
                </a:cubicBezTo>
                <a:lnTo>
                  <a:pt x="1284744" y="5350479"/>
                </a:lnTo>
                <a:lnTo>
                  <a:pt x="1285764" y="5351355"/>
                </a:lnTo>
                <a:lnTo>
                  <a:pt x="1244743" y="5363161"/>
                </a:lnTo>
                <a:lnTo>
                  <a:pt x="1234705" y="5364032"/>
                </a:lnTo>
                <a:lnTo>
                  <a:pt x="1226672" y="5366207"/>
                </a:lnTo>
                <a:lnTo>
                  <a:pt x="1193289" y="5367618"/>
                </a:lnTo>
                <a:lnTo>
                  <a:pt x="1175855" y="5369128"/>
                </a:lnTo>
                <a:lnTo>
                  <a:pt x="1172533" y="5368495"/>
                </a:lnTo>
                <a:lnTo>
                  <a:pt x="1169855" y="5368609"/>
                </a:lnTo>
                <a:lnTo>
                  <a:pt x="1169033" y="5367830"/>
                </a:lnTo>
                <a:lnTo>
                  <a:pt x="1103456" y="5305485"/>
                </a:lnTo>
                <a:lnTo>
                  <a:pt x="1099279" y="5301516"/>
                </a:lnTo>
                <a:lnTo>
                  <a:pt x="1099278" y="5301515"/>
                </a:lnTo>
                <a:lnTo>
                  <a:pt x="1032963" y="5231759"/>
                </a:lnTo>
                <a:lnTo>
                  <a:pt x="1032963" y="5231757"/>
                </a:lnTo>
                <a:lnTo>
                  <a:pt x="1032184" y="5230940"/>
                </a:lnTo>
                <a:lnTo>
                  <a:pt x="1032298" y="5228264"/>
                </a:lnTo>
                <a:lnTo>
                  <a:pt x="1031665" y="5224937"/>
                </a:lnTo>
                <a:lnTo>
                  <a:pt x="1033176" y="5207476"/>
                </a:lnTo>
                <a:lnTo>
                  <a:pt x="1034588" y="5174123"/>
                </a:lnTo>
                <a:lnTo>
                  <a:pt x="1036760" y="5166100"/>
                </a:lnTo>
                <a:lnTo>
                  <a:pt x="1037630" y="5156049"/>
                </a:lnTo>
                <a:lnTo>
                  <a:pt x="1049437" y="5115027"/>
                </a:lnTo>
                <a:lnTo>
                  <a:pt x="1050315" y="5116048"/>
                </a:lnTo>
                <a:lnTo>
                  <a:pt x="1061690" y="5074042"/>
                </a:lnTo>
                <a:cubicBezTo>
                  <a:pt x="1092119" y="4994716"/>
                  <a:pt x="1144711" y="4907300"/>
                  <a:pt x="1215656" y="4821998"/>
                </a:cubicBezTo>
                <a:lnTo>
                  <a:pt x="1252061" y="4782141"/>
                </a:lnTo>
                <a:lnTo>
                  <a:pt x="1252059" y="4782138"/>
                </a:lnTo>
                <a:lnTo>
                  <a:pt x="1250113" y="4784269"/>
                </a:lnTo>
                <a:lnTo>
                  <a:pt x="1164166" y="4675093"/>
                </a:lnTo>
                <a:lnTo>
                  <a:pt x="1120359" y="4697808"/>
                </a:lnTo>
                <a:cubicBezTo>
                  <a:pt x="1019602" y="4744259"/>
                  <a:pt x="921552" y="4772434"/>
                  <a:pt x="837054" y="4781294"/>
                </a:cubicBezTo>
                <a:lnTo>
                  <a:pt x="793535" y="4781410"/>
                </a:lnTo>
                <a:lnTo>
                  <a:pt x="794293" y="4782521"/>
                </a:lnTo>
                <a:lnTo>
                  <a:pt x="751614" y="4783308"/>
                </a:lnTo>
                <a:lnTo>
                  <a:pt x="741691" y="4781550"/>
                </a:lnTo>
                <a:lnTo>
                  <a:pt x="733369" y="4781572"/>
                </a:lnTo>
                <a:lnTo>
                  <a:pt x="700759" y="4774295"/>
                </a:lnTo>
                <a:lnTo>
                  <a:pt x="683529" y="4771240"/>
                </a:lnTo>
                <a:lnTo>
                  <a:pt x="680483" y="4769769"/>
                </a:lnTo>
                <a:lnTo>
                  <a:pt x="677866" y="4769186"/>
                </a:lnTo>
                <a:lnTo>
                  <a:pt x="677275" y="4768221"/>
                </a:lnTo>
                <a:lnTo>
                  <a:pt x="630067" y="4691029"/>
                </a:lnTo>
                <a:lnTo>
                  <a:pt x="627060" y="4686113"/>
                </a:lnTo>
                <a:lnTo>
                  <a:pt x="581058" y="4601569"/>
                </a:lnTo>
                <a:lnTo>
                  <a:pt x="581059" y="4601568"/>
                </a:lnTo>
                <a:lnTo>
                  <a:pt x="580519" y="4600577"/>
                </a:lnTo>
                <a:lnTo>
                  <a:pt x="581321" y="4598022"/>
                </a:lnTo>
                <a:lnTo>
                  <a:pt x="581571" y="4594644"/>
                </a:lnTo>
                <a:lnTo>
                  <a:pt x="587550" y="4578170"/>
                </a:lnTo>
                <a:lnTo>
                  <a:pt x="597545" y="4546318"/>
                </a:lnTo>
                <a:lnTo>
                  <a:pt x="601720" y="4539132"/>
                </a:lnTo>
                <a:lnTo>
                  <a:pt x="605163" y="4529647"/>
                </a:lnTo>
                <a:lnTo>
                  <a:pt x="627184" y="4493079"/>
                </a:lnTo>
                <a:lnTo>
                  <a:pt x="627768" y="4494293"/>
                </a:lnTo>
                <a:lnTo>
                  <a:pt x="649628" y="4456663"/>
                </a:lnTo>
                <a:cubicBezTo>
                  <a:pt x="699551" y="4387915"/>
                  <a:pt x="772975" y="4317090"/>
                  <a:pt x="863580" y="4253058"/>
                </a:cubicBezTo>
                <a:lnTo>
                  <a:pt x="906970" y="4225317"/>
                </a:lnTo>
                <a:lnTo>
                  <a:pt x="906969" y="4225315"/>
                </a:lnTo>
                <a:lnTo>
                  <a:pt x="905215" y="4226436"/>
                </a:lnTo>
                <a:lnTo>
                  <a:pt x="853649" y="4097440"/>
                </a:lnTo>
                <a:lnTo>
                  <a:pt x="803678" y="4108433"/>
                </a:lnTo>
                <a:cubicBezTo>
                  <a:pt x="694332" y="4127224"/>
                  <a:pt x="592331" y="4129061"/>
                  <a:pt x="508418" y="4115749"/>
                </a:cubicBezTo>
                <a:lnTo>
                  <a:pt x="466352" y="4104598"/>
                </a:lnTo>
                <a:lnTo>
                  <a:pt x="466798" y="4105867"/>
                </a:lnTo>
                <a:lnTo>
                  <a:pt x="425369" y="4095581"/>
                </a:lnTo>
                <a:lnTo>
                  <a:pt x="416239" y="4091314"/>
                </a:lnTo>
                <a:lnTo>
                  <a:pt x="408196" y="4089182"/>
                </a:lnTo>
                <a:lnTo>
                  <a:pt x="378580" y="4073712"/>
                </a:lnTo>
                <a:lnTo>
                  <a:pt x="362728" y="4066303"/>
                </a:lnTo>
                <a:lnTo>
                  <a:pt x="360166" y="4064094"/>
                </a:lnTo>
                <a:lnTo>
                  <a:pt x="357789" y="4062853"/>
                </a:lnTo>
                <a:lnTo>
                  <a:pt x="357467" y="4061768"/>
                </a:lnTo>
                <a:lnTo>
                  <a:pt x="331848" y="3974989"/>
                </a:lnTo>
                <a:lnTo>
                  <a:pt x="330216" y="3969462"/>
                </a:lnTo>
                <a:lnTo>
                  <a:pt x="330215" y="3969461"/>
                </a:lnTo>
                <a:lnTo>
                  <a:pt x="307662" y="3875892"/>
                </a:lnTo>
                <a:lnTo>
                  <a:pt x="307664" y="3875891"/>
                </a:lnTo>
                <a:lnTo>
                  <a:pt x="307399" y="3874794"/>
                </a:lnTo>
                <a:lnTo>
                  <a:pt x="308834" y="3872533"/>
                </a:lnTo>
                <a:lnTo>
                  <a:pt x="309950" y="3869336"/>
                </a:lnTo>
                <a:lnTo>
                  <a:pt x="319990" y="3854970"/>
                </a:lnTo>
                <a:lnTo>
                  <a:pt x="337887" y="3826790"/>
                </a:lnTo>
                <a:lnTo>
                  <a:pt x="343779" y="3820930"/>
                </a:lnTo>
                <a:lnTo>
                  <a:pt x="349560" y="3812659"/>
                </a:lnTo>
                <a:lnTo>
                  <a:pt x="380296" y="3783037"/>
                </a:lnTo>
                <a:lnTo>
                  <a:pt x="380545" y="3784360"/>
                </a:lnTo>
                <a:lnTo>
                  <a:pt x="411399" y="3753669"/>
                </a:lnTo>
                <a:cubicBezTo>
                  <a:pt x="477415" y="3700185"/>
                  <a:pt x="566669" y="3650777"/>
                  <a:pt x="670761" y="3612377"/>
                </a:cubicBezTo>
                <a:lnTo>
                  <a:pt x="721313" y="3596348"/>
                </a:lnTo>
                <a:lnTo>
                  <a:pt x="721313" y="3596347"/>
                </a:lnTo>
                <a:lnTo>
                  <a:pt x="718542" y="3597226"/>
                </a:lnTo>
                <a:lnTo>
                  <a:pt x="708938" y="3546498"/>
                </a:lnTo>
                <a:lnTo>
                  <a:pt x="701166" y="3459477"/>
                </a:lnTo>
                <a:lnTo>
                  <a:pt x="650325" y="3457175"/>
                </a:lnTo>
                <a:cubicBezTo>
                  <a:pt x="539842" y="3447024"/>
                  <a:pt x="440842" y="3422400"/>
                  <a:pt x="363233" y="3387823"/>
                </a:cubicBezTo>
                <a:lnTo>
                  <a:pt x="325485" y="3366165"/>
                </a:lnTo>
                <a:lnTo>
                  <a:pt x="325588" y="3367506"/>
                </a:lnTo>
                <a:lnTo>
                  <a:pt x="288233" y="3346847"/>
                </a:lnTo>
                <a:lnTo>
                  <a:pt x="280519" y="3340364"/>
                </a:lnTo>
                <a:lnTo>
                  <a:pt x="273301" y="3336221"/>
                </a:lnTo>
                <a:lnTo>
                  <a:pt x="248698" y="3313614"/>
                </a:lnTo>
                <a:lnTo>
                  <a:pt x="235303" y="3302355"/>
                </a:lnTo>
                <a:lnTo>
                  <a:pt x="233401" y="3299558"/>
                </a:lnTo>
                <a:lnTo>
                  <a:pt x="231426" y="3297743"/>
                </a:lnTo>
                <a:lnTo>
                  <a:pt x="231397" y="3296613"/>
                </a:lnTo>
                <a:lnTo>
                  <a:pt x="229110" y="3206159"/>
                </a:lnTo>
                <a:lnTo>
                  <a:pt x="228964" y="3200398"/>
                </a:lnTo>
                <a:lnTo>
                  <a:pt x="228964" y="3200396"/>
                </a:lnTo>
                <a:lnTo>
                  <a:pt x="231396" y="3104181"/>
                </a:lnTo>
                <a:lnTo>
                  <a:pt x="231398" y="3104181"/>
                </a:lnTo>
                <a:lnTo>
                  <a:pt x="231426" y="3103053"/>
                </a:lnTo>
                <a:lnTo>
                  <a:pt x="233398" y="3101240"/>
                </a:lnTo>
                <a:lnTo>
                  <a:pt x="235303" y="3098441"/>
                </a:lnTo>
                <a:lnTo>
                  <a:pt x="248719" y="3087163"/>
                </a:lnTo>
                <a:lnTo>
                  <a:pt x="273301" y="3064575"/>
                </a:lnTo>
                <a:lnTo>
                  <a:pt x="280509" y="3060438"/>
                </a:lnTo>
                <a:lnTo>
                  <a:pt x="288233" y="3053946"/>
                </a:lnTo>
                <a:lnTo>
                  <a:pt x="325588" y="3033287"/>
                </a:lnTo>
                <a:lnTo>
                  <a:pt x="325485" y="3034632"/>
                </a:lnTo>
                <a:lnTo>
                  <a:pt x="363232" y="3012971"/>
                </a:lnTo>
                <a:cubicBezTo>
                  <a:pt x="440842" y="2978395"/>
                  <a:pt x="539842" y="2953772"/>
                  <a:pt x="650325" y="2943620"/>
                </a:cubicBezTo>
                <a:lnTo>
                  <a:pt x="704711" y="2941158"/>
                </a:lnTo>
                <a:lnTo>
                  <a:pt x="704711" y="2941156"/>
                </a:lnTo>
                <a:lnTo>
                  <a:pt x="701912" y="2941284"/>
                </a:lnTo>
                <a:lnTo>
                  <a:pt x="717216" y="2803150"/>
                </a:lnTo>
                <a:lnTo>
                  <a:pt x="670761" y="2788420"/>
                </a:lnTo>
                <a:cubicBezTo>
                  <a:pt x="566670" y="2750020"/>
                  <a:pt x="477416" y="2700614"/>
                  <a:pt x="411401" y="2647128"/>
                </a:cubicBezTo>
                <a:lnTo>
                  <a:pt x="380545" y="2616436"/>
                </a:lnTo>
                <a:lnTo>
                  <a:pt x="380298" y="2617759"/>
                </a:lnTo>
                <a:lnTo>
                  <a:pt x="349562" y="2588137"/>
                </a:lnTo>
                <a:lnTo>
                  <a:pt x="343789" y="2579877"/>
                </a:lnTo>
                <a:lnTo>
                  <a:pt x="337889" y="2574008"/>
                </a:lnTo>
                <a:lnTo>
                  <a:pt x="319976" y="2545803"/>
                </a:lnTo>
                <a:lnTo>
                  <a:pt x="309951" y="2531460"/>
                </a:lnTo>
                <a:lnTo>
                  <a:pt x="308838" y="2528265"/>
                </a:lnTo>
                <a:lnTo>
                  <a:pt x="307400" y="2526003"/>
                </a:lnTo>
                <a:lnTo>
                  <a:pt x="307665" y="2524902"/>
                </a:lnTo>
                <a:lnTo>
                  <a:pt x="328867" y="2436938"/>
                </a:lnTo>
                <a:lnTo>
                  <a:pt x="330216" y="2431335"/>
                </a:lnTo>
                <a:lnTo>
                  <a:pt x="330216" y="2431334"/>
                </a:lnTo>
                <a:lnTo>
                  <a:pt x="357470" y="2339025"/>
                </a:lnTo>
                <a:lnTo>
                  <a:pt x="357472" y="2339025"/>
                </a:lnTo>
                <a:lnTo>
                  <a:pt x="357790" y="2337943"/>
                </a:lnTo>
                <a:lnTo>
                  <a:pt x="360164" y="2336704"/>
                </a:lnTo>
                <a:lnTo>
                  <a:pt x="362729" y="2334493"/>
                </a:lnTo>
                <a:lnTo>
                  <a:pt x="378605" y="2327071"/>
                </a:lnTo>
                <a:lnTo>
                  <a:pt x="408197" y="2311617"/>
                </a:lnTo>
                <a:lnTo>
                  <a:pt x="416230" y="2309487"/>
                </a:lnTo>
                <a:lnTo>
                  <a:pt x="425371" y="2305213"/>
                </a:lnTo>
                <a:lnTo>
                  <a:pt x="466800" y="2294929"/>
                </a:lnTo>
                <a:lnTo>
                  <a:pt x="466354" y="2296199"/>
                </a:lnTo>
                <a:lnTo>
                  <a:pt x="508420" y="2285047"/>
                </a:lnTo>
                <a:cubicBezTo>
                  <a:pt x="536391" y="2280611"/>
                  <a:pt x="566372" y="2277857"/>
                  <a:pt x="597964" y="2276853"/>
                </a:cubicBezTo>
                <a:cubicBezTo>
                  <a:pt x="645354" y="2275347"/>
                  <a:pt x="696369" y="2277780"/>
                  <a:pt x="749668" y="2284375"/>
                </a:cubicBezTo>
                <a:lnTo>
                  <a:pt x="853477" y="2304770"/>
                </a:lnTo>
                <a:lnTo>
                  <a:pt x="854056" y="2303446"/>
                </a:lnTo>
                <a:lnTo>
                  <a:pt x="851382" y="2302859"/>
                </a:lnTo>
                <a:lnTo>
                  <a:pt x="907178" y="2175616"/>
                </a:lnTo>
                <a:lnTo>
                  <a:pt x="909170" y="2176889"/>
                </a:lnTo>
                <a:lnTo>
                  <a:pt x="909169" y="2176888"/>
                </a:lnTo>
                <a:lnTo>
                  <a:pt x="907179" y="2175615"/>
                </a:lnTo>
                <a:lnTo>
                  <a:pt x="907178" y="2175616"/>
                </a:lnTo>
                <a:lnTo>
                  <a:pt x="863583" y="2147743"/>
                </a:lnTo>
                <a:cubicBezTo>
                  <a:pt x="772978" y="2083710"/>
                  <a:pt x="699553" y="2012883"/>
                  <a:pt x="649630" y="1944135"/>
                </a:cubicBezTo>
                <a:lnTo>
                  <a:pt x="627770" y="1906504"/>
                </a:lnTo>
                <a:lnTo>
                  <a:pt x="627187" y="1907718"/>
                </a:lnTo>
                <a:lnTo>
                  <a:pt x="605166" y="1871149"/>
                </a:lnTo>
                <a:lnTo>
                  <a:pt x="601728" y="1861678"/>
                </a:lnTo>
                <a:lnTo>
                  <a:pt x="597548" y="1854482"/>
                </a:lnTo>
                <a:lnTo>
                  <a:pt x="587543" y="1822602"/>
                </a:lnTo>
                <a:lnTo>
                  <a:pt x="581574" y="1806152"/>
                </a:lnTo>
                <a:lnTo>
                  <a:pt x="581325" y="1802780"/>
                </a:lnTo>
                <a:lnTo>
                  <a:pt x="580522" y="1800220"/>
                </a:lnTo>
                <a:lnTo>
                  <a:pt x="581062" y="1799226"/>
                </a:lnTo>
                <a:lnTo>
                  <a:pt x="624309" y="1719746"/>
                </a:lnTo>
                <a:lnTo>
                  <a:pt x="627063" y="1714684"/>
                </a:lnTo>
                <a:lnTo>
                  <a:pt x="677279" y="1632579"/>
                </a:lnTo>
                <a:lnTo>
                  <a:pt x="677867" y="1631616"/>
                </a:lnTo>
                <a:lnTo>
                  <a:pt x="680482" y="1631032"/>
                </a:lnTo>
                <a:lnTo>
                  <a:pt x="683532" y="1629561"/>
                </a:lnTo>
                <a:lnTo>
                  <a:pt x="700789" y="1626500"/>
                </a:lnTo>
                <a:lnTo>
                  <a:pt x="733371" y="1619231"/>
                </a:lnTo>
                <a:lnTo>
                  <a:pt x="741682" y="1619253"/>
                </a:lnTo>
                <a:lnTo>
                  <a:pt x="751617" y="1617492"/>
                </a:lnTo>
                <a:lnTo>
                  <a:pt x="794297" y="1618280"/>
                </a:lnTo>
                <a:lnTo>
                  <a:pt x="793537" y="1619391"/>
                </a:lnTo>
                <a:lnTo>
                  <a:pt x="837057" y="1619507"/>
                </a:lnTo>
                <a:cubicBezTo>
                  <a:pt x="921556" y="1628368"/>
                  <a:pt x="1019605" y="1656543"/>
                  <a:pt x="1120361" y="1702990"/>
                </a:cubicBezTo>
                <a:lnTo>
                  <a:pt x="1168154" y="1727771"/>
                </a:lnTo>
                <a:lnTo>
                  <a:pt x="1168155" y="1727770"/>
                </a:lnTo>
                <a:lnTo>
                  <a:pt x="1165754" y="1726526"/>
                </a:lnTo>
                <a:lnTo>
                  <a:pt x="1215599" y="1655615"/>
                </a:lnTo>
                <a:lnTo>
                  <a:pt x="1249667" y="1616037"/>
                </a:lnTo>
                <a:lnTo>
                  <a:pt x="1215657" y="1578801"/>
                </a:lnTo>
                <a:cubicBezTo>
                  <a:pt x="1144712" y="1493498"/>
                  <a:pt x="1092119" y="1406084"/>
                  <a:pt x="1061692" y="1326757"/>
                </a:cubicBezTo>
                <a:lnTo>
                  <a:pt x="1050316" y="1284750"/>
                </a:lnTo>
                <a:lnTo>
                  <a:pt x="1049440" y="1285770"/>
                </a:lnTo>
                <a:lnTo>
                  <a:pt x="1037633" y="1244749"/>
                </a:lnTo>
                <a:lnTo>
                  <a:pt x="1036763" y="1234708"/>
                </a:lnTo>
                <a:lnTo>
                  <a:pt x="1034588" y="1226678"/>
                </a:lnTo>
                <a:lnTo>
                  <a:pt x="1033176" y="1193295"/>
                </a:lnTo>
                <a:lnTo>
                  <a:pt x="1031667" y="1175861"/>
                </a:lnTo>
                <a:lnTo>
                  <a:pt x="1032300" y="1172539"/>
                </a:lnTo>
                <a:lnTo>
                  <a:pt x="1032186" y="1169859"/>
                </a:lnTo>
                <a:lnTo>
                  <a:pt x="1032965" y="1169038"/>
                </a:lnTo>
                <a:lnTo>
                  <a:pt x="1095309" y="1103461"/>
                </a:lnTo>
                <a:lnTo>
                  <a:pt x="1099279" y="1099285"/>
                </a:lnTo>
                <a:lnTo>
                  <a:pt x="1099280" y="1099284"/>
                </a:lnTo>
                <a:lnTo>
                  <a:pt x="1169035" y="1032968"/>
                </a:lnTo>
                <a:lnTo>
                  <a:pt x="1169036" y="1032968"/>
                </a:lnTo>
                <a:lnTo>
                  <a:pt x="1169854" y="1032191"/>
                </a:lnTo>
                <a:lnTo>
                  <a:pt x="1172530" y="1032304"/>
                </a:lnTo>
                <a:lnTo>
                  <a:pt x="1175858" y="1031671"/>
                </a:lnTo>
                <a:lnTo>
                  <a:pt x="1193319" y="1033181"/>
                </a:lnTo>
                <a:lnTo>
                  <a:pt x="1226672" y="1034592"/>
                </a:lnTo>
                <a:lnTo>
                  <a:pt x="1234693" y="1036766"/>
                </a:lnTo>
                <a:lnTo>
                  <a:pt x="1244746" y="1037636"/>
                </a:lnTo>
                <a:lnTo>
                  <a:pt x="1285768" y="1049443"/>
                </a:lnTo>
                <a:lnTo>
                  <a:pt x="1284746" y="1050320"/>
                </a:lnTo>
                <a:lnTo>
                  <a:pt x="1326752" y="1061696"/>
                </a:lnTo>
                <a:cubicBezTo>
                  <a:pt x="1406079" y="1092125"/>
                  <a:pt x="1493494" y="1144716"/>
                  <a:pt x="1578795" y="1215662"/>
                </a:cubicBezTo>
                <a:lnTo>
                  <a:pt x="1618430" y="1251864"/>
                </a:lnTo>
                <a:lnTo>
                  <a:pt x="1618432" y="1251863"/>
                </a:lnTo>
                <a:lnTo>
                  <a:pt x="1616888" y="1250452"/>
                </a:lnTo>
                <a:lnTo>
                  <a:pt x="1725926" y="1164613"/>
                </a:lnTo>
                <a:lnTo>
                  <a:pt x="1702985" y="1120367"/>
                </a:lnTo>
                <a:cubicBezTo>
                  <a:pt x="1656534" y="1019611"/>
                  <a:pt x="1628360" y="921561"/>
                  <a:pt x="1619500" y="837061"/>
                </a:cubicBezTo>
                <a:lnTo>
                  <a:pt x="1619383" y="793542"/>
                </a:lnTo>
                <a:lnTo>
                  <a:pt x="1618273" y="794301"/>
                </a:lnTo>
                <a:lnTo>
                  <a:pt x="1617485" y="751622"/>
                </a:lnTo>
                <a:lnTo>
                  <a:pt x="1619244" y="741699"/>
                </a:lnTo>
                <a:lnTo>
                  <a:pt x="1619222" y="733377"/>
                </a:lnTo>
                <a:lnTo>
                  <a:pt x="1626499" y="700766"/>
                </a:lnTo>
                <a:lnTo>
                  <a:pt x="1629552" y="683536"/>
                </a:lnTo>
                <a:lnTo>
                  <a:pt x="1631023" y="680491"/>
                </a:lnTo>
                <a:lnTo>
                  <a:pt x="1631608" y="677873"/>
                </a:lnTo>
                <a:lnTo>
                  <a:pt x="1632572" y="677283"/>
                </a:lnTo>
                <a:lnTo>
                  <a:pt x="1709764" y="630074"/>
                </a:lnTo>
                <a:lnTo>
                  <a:pt x="1714680" y="627068"/>
                </a:lnTo>
                <a:lnTo>
                  <a:pt x="1714681" y="627068"/>
                </a:lnTo>
                <a:lnTo>
                  <a:pt x="1799224" y="581066"/>
                </a:lnTo>
                <a:lnTo>
                  <a:pt x="1799225" y="581065"/>
                </a:lnTo>
                <a:lnTo>
                  <a:pt x="1800217" y="580526"/>
                </a:lnTo>
                <a:lnTo>
                  <a:pt x="1802772" y="581328"/>
                </a:lnTo>
                <a:lnTo>
                  <a:pt x="1806149" y="581578"/>
                </a:lnTo>
                <a:lnTo>
                  <a:pt x="1822623" y="587557"/>
                </a:lnTo>
                <a:lnTo>
                  <a:pt x="1854475" y="597553"/>
                </a:lnTo>
                <a:lnTo>
                  <a:pt x="1861661" y="601727"/>
                </a:lnTo>
                <a:lnTo>
                  <a:pt x="1871146" y="605170"/>
                </a:lnTo>
                <a:lnTo>
                  <a:pt x="1907715" y="627192"/>
                </a:lnTo>
                <a:lnTo>
                  <a:pt x="1906500" y="627775"/>
                </a:lnTo>
                <a:lnTo>
                  <a:pt x="1944132" y="649635"/>
                </a:lnTo>
                <a:cubicBezTo>
                  <a:pt x="2012880" y="699559"/>
                  <a:pt x="2083704" y="772983"/>
                  <a:pt x="2147738" y="863588"/>
                </a:cubicBezTo>
                <a:lnTo>
                  <a:pt x="2174623" y="905640"/>
                </a:lnTo>
                <a:lnTo>
                  <a:pt x="2303462" y="854137"/>
                </a:lnTo>
                <a:lnTo>
                  <a:pt x="2303958" y="856392"/>
                </a:lnTo>
                <a:lnTo>
                  <a:pt x="2303959" y="856392"/>
                </a:lnTo>
                <a:lnTo>
                  <a:pt x="2292363" y="803681"/>
                </a:lnTo>
                <a:cubicBezTo>
                  <a:pt x="2273573" y="694337"/>
                  <a:pt x="2271735" y="592336"/>
                  <a:pt x="2285047" y="508422"/>
                </a:cubicBezTo>
                <a:lnTo>
                  <a:pt x="2296199" y="466357"/>
                </a:lnTo>
                <a:lnTo>
                  <a:pt x="2294930" y="466802"/>
                </a:lnTo>
                <a:lnTo>
                  <a:pt x="2305216" y="425374"/>
                </a:lnTo>
                <a:lnTo>
                  <a:pt x="2309481" y="416244"/>
                </a:lnTo>
                <a:lnTo>
                  <a:pt x="2311614" y="408200"/>
                </a:lnTo>
                <a:lnTo>
                  <a:pt x="2327083" y="378584"/>
                </a:lnTo>
                <a:lnTo>
                  <a:pt x="2334493" y="362732"/>
                </a:lnTo>
                <a:lnTo>
                  <a:pt x="2336702" y="360170"/>
                </a:lnTo>
                <a:lnTo>
                  <a:pt x="2337943" y="357792"/>
                </a:lnTo>
                <a:lnTo>
                  <a:pt x="2339028" y="357471"/>
                </a:lnTo>
                <a:lnTo>
                  <a:pt x="2425809" y="331851"/>
                </a:lnTo>
                <a:lnTo>
                  <a:pt x="2431336" y="330220"/>
                </a:lnTo>
                <a:lnTo>
                  <a:pt x="2431336" y="330220"/>
                </a:lnTo>
                <a:lnTo>
                  <a:pt x="2524905" y="307667"/>
                </a:lnTo>
                <a:lnTo>
                  <a:pt x="2524905" y="307668"/>
                </a:lnTo>
                <a:lnTo>
                  <a:pt x="2526002" y="307403"/>
                </a:lnTo>
                <a:lnTo>
                  <a:pt x="2528263" y="308839"/>
                </a:lnTo>
                <a:lnTo>
                  <a:pt x="2531461" y="309953"/>
                </a:lnTo>
                <a:lnTo>
                  <a:pt x="2545826" y="319994"/>
                </a:lnTo>
                <a:lnTo>
                  <a:pt x="2574006" y="337892"/>
                </a:lnTo>
                <a:lnTo>
                  <a:pt x="2579866" y="343783"/>
                </a:lnTo>
                <a:lnTo>
                  <a:pt x="2588139" y="349565"/>
                </a:lnTo>
                <a:lnTo>
                  <a:pt x="2617761" y="380300"/>
                </a:lnTo>
                <a:lnTo>
                  <a:pt x="2616436" y="380549"/>
                </a:lnTo>
                <a:lnTo>
                  <a:pt x="2647128" y="411403"/>
                </a:lnTo>
                <a:cubicBezTo>
                  <a:pt x="2700611" y="477419"/>
                  <a:pt x="2750020" y="566673"/>
                  <a:pt x="2788419" y="670766"/>
                </a:cubicBezTo>
                <a:lnTo>
                  <a:pt x="2803712" y="718994"/>
                </a:lnTo>
                <a:lnTo>
                  <a:pt x="2854545" y="709369"/>
                </a:lnTo>
                <a:lnTo>
                  <a:pt x="2941297" y="701623"/>
                </a:lnTo>
                <a:lnTo>
                  <a:pt x="2943618" y="650333"/>
                </a:lnTo>
                <a:cubicBezTo>
                  <a:pt x="2953770" y="539849"/>
                  <a:pt x="2978395" y="440849"/>
                  <a:pt x="3012971" y="363240"/>
                </a:cubicBezTo>
                <a:lnTo>
                  <a:pt x="3034629" y="325493"/>
                </a:lnTo>
                <a:lnTo>
                  <a:pt x="3033289" y="325594"/>
                </a:lnTo>
                <a:lnTo>
                  <a:pt x="3053947" y="288241"/>
                </a:lnTo>
                <a:lnTo>
                  <a:pt x="3060431" y="280526"/>
                </a:lnTo>
                <a:lnTo>
                  <a:pt x="3064573" y="273308"/>
                </a:lnTo>
                <a:lnTo>
                  <a:pt x="3087179" y="248704"/>
                </a:lnTo>
                <a:lnTo>
                  <a:pt x="3098439" y="235310"/>
                </a:lnTo>
                <a:lnTo>
                  <a:pt x="3101237" y="233408"/>
                </a:lnTo>
                <a:lnTo>
                  <a:pt x="3103051" y="231434"/>
                </a:lnTo>
                <a:lnTo>
                  <a:pt x="3104181" y="231403"/>
                </a:lnTo>
                <a:lnTo>
                  <a:pt x="3194635" y="229118"/>
                </a:lnTo>
                <a:lnTo>
                  <a:pt x="3200395" y="228972"/>
                </a:lnTo>
                <a:close/>
                <a:moveTo>
                  <a:pt x="3200399" y="91440"/>
                </a:moveTo>
                <a:cubicBezTo>
                  <a:pt x="1483369" y="91440"/>
                  <a:pt x="91440" y="1483369"/>
                  <a:pt x="91440" y="3200400"/>
                </a:cubicBezTo>
                <a:cubicBezTo>
                  <a:pt x="91440" y="4917431"/>
                  <a:pt x="1483369" y="6309360"/>
                  <a:pt x="3200399" y="6309360"/>
                </a:cubicBezTo>
                <a:cubicBezTo>
                  <a:pt x="4917431" y="6309360"/>
                  <a:pt x="6309359" y="4917431"/>
                  <a:pt x="6309359" y="3200400"/>
                </a:cubicBezTo>
                <a:cubicBezTo>
                  <a:pt x="6309359" y="1483369"/>
                  <a:pt x="4917431" y="91440"/>
                  <a:pt x="3200399" y="91440"/>
                </a:cubicBezTo>
                <a:close/>
                <a:moveTo>
                  <a:pt x="3200399" y="0"/>
                </a:moveTo>
                <a:cubicBezTo>
                  <a:pt x="4967931" y="0"/>
                  <a:pt x="6400799" y="1432868"/>
                  <a:pt x="6400799" y="3200400"/>
                </a:cubicBezTo>
                <a:cubicBezTo>
                  <a:pt x="6400799" y="4967932"/>
                  <a:pt x="4967931" y="6400800"/>
                  <a:pt x="3200399" y="6400800"/>
                </a:cubicBezTo>
                <a:cubicBezTo>
                  <a:pt x="1432868" y="6400800"/>
                  <a:pt x="0" y="4967932"/>
                  <a:pt x="0" y="3200400"/>
                </a:cubicBezTo>
                <a:cubicBezTo>
                  <a:pt x="0" y="1432868"/>
                  <a:pt x="1432868" y="0"/>
                  <a:pt x="3200399" y="0"/>
                </a:cubicBezTo>
                <a:close/>
              </a:path>
            </a:pathLst>
          </a:cu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633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26F2899-BB1A-C8A9-12B0-A07F6B33176A}"/>
              </a:ext>
            </a:extLst>
          </p:cNvPr>
          <p:cNvSpPr>
            <a:spLocks noChangeAspect="1"/>
          </p:cNvSpPr>
          <p:nvPr/>
        </p:nvSpPr>
        <p:spPr>
          <a:xfrm>
            <a:off x="11277599" y="59436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6400799" h="6400800">
                <a:moveTo>
                  <a:pt x="4618019" y="5165230"/>
                </a:moveTo>
                <a:lnTo>
                  <a:pt x="4618017" y="5165232"/>
                </a:lnTo>
                <a:lnTo>
                  <a:pt x="4618015" y="5165233"/>
                </a:lnTo>
                <a:close/>
                <a:moveTo>
                  <a:pt x="1770381" y="5155624"/>
                </a:moveTo>
                <a:lnTo>
                  <a:pt x="1770052" y="5156145"/>
                </a:lnTo>
                <a:lnTo>
                  <a:pt x="1770053" y="5156145"/>
                </a:lnTo>
                <a:lnTo>
                  <a:pt x="1770381" y="5155628"/>
                </a:lnTo>
                <a:lnTo>
                  <a:pt x="1777025" y="5160947"/>
                </a:lnTo>
                <a:lnTo>
                  <a:pt x="1777058" y="5160968"/>
                </a:lnTo>
                <a:close/>
                <a:moveTo>
                  <a:pt x="2806398" y="4574096"/>
                </a:moveTo>
                <a:lnTo>
                  <a:pt x="2766254" y="4708190"/>
                </a:lnTo>
                <a:lnTo>
                  <a:pt x="2847309" y="4708190"/>
                </a:lnTo>
                <a:close/>
                <a:moveTo>
                  <a:pt x="3045103" y="4550925"/>
                </a:moveTo>
                <a:lnTo>
                  <a:pt x="3045103" y="4642622"/>
                </a:lnTo>
                <a:lnTo>
                  <a:pt x="3089471" y="4642622"/>
                </a:lnTo>
                <a:cubicBezTo>
                  <a:pt x="3116587" y="4642622"/>
                  <a:pt x="3133841" y="4641430"/>
                  <a:pt x="3141235" y="4639048"/>
                </a:cubicBezTo>
                <a:cubicBezTo>
                  <a:pt x="3148631" y="4636665"/>
                  <a:pt x="3154629" y="4631858"/>
                  <a:pt x="3159231" y="4624628"/>
                </a:cubicBezTo>
                <a:cubicBezTo>
                  <a:pt x="3163831" y="4617397"/>
                  <a:pt x="3166133" y="4607784"/>
                  <a:pt x="3166133" y="4595788"/>
                </a:cubicBezTo>
                <a:cubicBezTo>
                  <a:pt x="3166133" y="4584284"/>
                  <a:pt x="3163831" y="4575041"/>
                  <a:pt x="3159231" y="4568057"/>
                </a:cubicBezTo>
                <a:cubicBezTo>
                  <a:pt x="3154629" y="4561073"/>
                  <a:pt x="3148385" y="4556266"/>
                  <a:pt x="3140497" y="4553637"/>
                </a:cubicBezTo>
                <a:cubicBezTo>
                  <a:pt x="3134909" y="4551829"/>
                  <a:pt x="3118723" y="4550925"/>
                  <a:pt x="3091937" y="4550925"/>
                </a:cubicBezTo>
                <a:close/>
                <a:moveTo>
                  <a:pt x="2158254" y="4492752"/>
                </a:moveTo>
                <a:lnTo>
                  <a:pt x="2217906" y="4492752"/>
                </a:lnTo>
                <a:lnTo>
                  <a:pt x="2217906" y="4790027"/>
                </a:lnTo>
                <a:lnTo>
                  <a:pt x="2366790" y="4790027"/>
                </a:lnTo>
                <a:lnTo>
                  <a:pt x="2366790" y="4851158"/>
                </a:lnTo>
                <a:lnTo>
                  <a:pt x="2158254" y="4851158"/>
                </a:lnTo>
                <a:close/>
                <a:moveTo>
                  <a:pt x="3690793" y="4489794"/>
                </a:moveTo>
                <a:lnTo>
                  <a:pt x="3748967" y="4489794"/>
                </a:lnTo>
                <a:lnTo>
                  <a:pt x="3870243" y="4731114"/>
                </a:lnTo>
                <a:lnTo>
                  <a:pt x="3870243" y="4489794"/>
                </a:lnTo>
                <a:lnTo>
                  <a:pt x="3925951" y="4489794"/>
                </a:lnTo>
                <a:lnTo>
                  <a:pt x="3925951" y="4851158"/>
                </a:lnTo>
                <a:lnTo>
                  <a:pt x="3865805" y="4851158"/>
                </a:lnTo>
                <a:lnTo>
                  <a:pt x="3746501" y="4615507"/>
                </a:lnTo>
                <a:lnTo>
                  <a:pt x="3746501" y="4851158"/>
                </a:lnTo>
                <a:lnTo>
                  <a:pt x="3690793" y="4851158"/>
                </a:lnTo>
                <a:close/>
                <a:moveTo>
                  <a:pt x="3574029" y="4489794"/>
                </a:moveTo>
                <a:lnTo>
                  <a:pt x="3633681" y="4489794"/>
                </a:lnTo>
                <a:lnTo>
                  <a:pt x="3633681" y="4851158"/>
                </a:lnTo>
                <a:lnTo>
                  <a:pt x="3574029" y="4851158"/>
                </a:lnTo>
                <a:close/>
                <a:moveTo>
                  <a:pt x="3281219" y="4489794"/>
                </a:moveTo>
                <a:lnTo>
                  <a:pt x="3339391" y="4489794"/>
                </a:lnTo>
                <a:lnTo>
                  <a:pt x="3460667" y="4731114"/>
                </a:lnTo>
                <a:lnTo>
                  <a:pt x="3460667" y="4489794"/>
                </a:lnTo>
                <a:lnTo>
                  <a:pt x="3516375" y="4489794"/>
                </a:lnTo>
                <a:lnTo>
                  <a:pt x="3516375" y="4851158"/>
                </a:lnTo>
                <a:lnTo>
                  <a:pt x="3456231" y="4851158"/>
                </a:lnTo>
                <a:lnTo>
                  <a:pt x="3336927" y="4615507"/>
                </a:lnTo>
                <a:lnTo>
                  <a:pt x="3336927" y="4851158"/>
                </a:lnTo>
                <a:lnTo>
                  <a:pt x="3281219" y="4851158"/>
                </a:lnTo>
                <a:close/>
                <a:moveTo>
                  <a:pt x="2985451" y="4489794"/>
                </a:moveTo>
                <a:lnTo>
                  <a:pt x="3111409" y="4489794"/>
                </a:lnTo>
                <a:cubicBezTo>
                  <a:pt x="3143619" y="4489794"/>
                  <a:pt x="3166625" y="4493040"/>
                  <a:pt x="3180429" y="4499531"/>
                </a:cubicBezTo>
                <a:cubicBezTo>
                  <a:pt x="3194233" y="4506022"/>
                  <a:pt x="3205571" y="4517279"/>
                  <a:pt x="3214445" y="4533301"/>
                </a:cubicBezTo>
                <a:cubicBezTo>
                  <a:pt x="3223319" y="4549323"/>
                  <a:pt x="3227757" y="4568509"/>
                  <a:pt x="3227757" y="4590858"/>
                </a:cubicBezTo>
                <a:cubicBezTo>
                  <a:pt x="3227757" y="4619123"/>
                  <a:pt x="3220977" y="4641882"/>
                  <a:pt x="3207421" y="4659137"/>
                </a:cubicBezTo>
                <a:cubicBezTo>
                  <a:pt x="3193863" y="4676392"/>
                  <a:pt x="3174595" y="4687238"/>
                  <a:pt x="3149617" y="4691675"/>
                </a:cubicBezTo>
                <a:cubicBezTo>
                  <a:pt x="3162435" y="4700877"/>
                  <a:pt x="3173035" y="4710943"/>
                  <a:pt x="3181415" y="4721871"/>
                </a:cubicBezTo>
                <a:cubicBezTo>
                  <a:pt x="3189795" y="4732799"/>
                  <a:pt x="3201217" y="4752395"/>
                  <a:pt x="3215679" y="4780660"/>
                </a:cubicBezTo>
                <a:lnTo>
                  <a:pt x="3251667" y="4851158"/>
                </a:lnTo>
                <a:lnTo>
                  <a:pt x="3180295" y="4851158"/>
                </a:lnTo>
                <a:lnTo>
                  <a:pt x="3136999" y="4772526"/>
                </a:lnTo>
                <a:cubicBezTo>
                  <a:pt x="3121419" y="4744096"/>
                  <a:pt x="3110835" y="4726308"/>
                  <a:pt x="3105247" y="4719159"/>
                </a:cubicBezTo>
                <a:cubicBezTo>
                  <a:pt x="3099659" y="4712011"/>
                  <a:pt x="3093745" y="4707081"/>
                  <a:pt x="3087499" y="4704369"/>
                </a:cubicBezTo>
                <a:cubicBezTo>
                  <a:pt x="3081255" y="4701658"/>
                  <a:pt x="3071231" y="4700302"/>
                  <a:pt x="3057427" y="4700302"/>
                </a:cubicBezTo>
                <a:lnTo>
                  <a:pt x="3045103" y="4700302"/>
                </a:lnTo>
                <a:lnTo>
                  <a:pt x="3045103" y="4851158"/>
                </a:lnTo>
                <a:lnTo>
                  <a:pt x="2985451" y="4851158"/>
                </a:lnTo>
                <a:close/>
                <a:moveTo>
                  <a:pt x="2775243" y="4489794"/>
                </a:moveTo>
                <a:lnTo>
                  <a:pt x="2838605" y="4489794"/>
                </a:lnTo>
                <a:lnTo>
                  <a:pt x="2957377" y="4851158"/>
                </a:lnTo>
                <a:lnTo>
                  <a:pt x="2892522" y="4851158"/>
                </a:lnTo>
                <a:lnTo>
                  <a:pt x="2866570" y="4769321"/>
                </a:lnTo>
                <a:lnTo>
                  <a:pt x="2747952" y="4769321"/>
                </a:lnTo>
                <a:lnTo>
                  <a:pt x="2723452" y="4851158"/>
                </a:lnTo>
                <a:lnTo>
                  <a:pt x="2659856" y="4851158"/>
                </a:lnTo>
                <a:close/>
                <a:moveTo>
                  <a:pt x="2413950" y="4489794"/>
                </a:moveTo>
                <a:lnTo>
                  <a:pt x="2633825" y="4489794"/>
                </a:lnTo>
                <a:lnTo>
                  <a:pt x="2633825" y="4550925"/>
                </a:lnTo>
                <a:lnTo>
                  <a:pt x="2473602" y="4550925"/>
                </a:lnTo>
                <a:lnTo>
                  <a:pt x="2473602" y="4631037"/>
                </a:lnTo>
                <a:lnTo>
                  <a:pt x="2622486" y="4631037"/>
                </a:lnTo>
                <a:lnTo>
                  <a:pt x="2622486" y="4691921"/>
                </a:lnTo>
                <a:lnTo>
                  <a:pt x="2473602" y="4691921"/>
                </a:lnTo>
                <a:lnTo>
                  <a:pt x="2473602" y="4790027"/>
                </a:lnTo>
                <a:lnTo>
                  <a:pt x="2639248" y="4790027"/>
                </a:lnTo>
                <a:lnTo>
                  <a:pt x="2639248" y="4851158"/>
                </a:lnTo>
                <a:lnTo>
                  <a:pt x="2413950" y="4851158"/>
                </a:lnTo>
                <a:close/>
                <a:moveTo>
                  <a:pt x="4122381" y="4483632"/>
                </a:moveTo>
                <a:cubicBezTo>
                  <a:pt x="4157711" y="4483632"/>
                  <a:pt x="4186019" y="4492629"/>
                  <a:pt x="4207299" y="4510623"/>
                </a:cubicBezTo>
                <a:cubicBezTo>
                  <a:pt x="4228579" y="4528617"/>
                  <a:pt x="4242259" y="4555033"/>
                  <a:pt x="4248341" y="4589872"/>
                </a:cubicBezTo>
                <a:lnTo>
                  <a:pt x="4189181" y="4603429"/>
                </a:lnTo>
                <a:cubicBezTo>
                  <a:pt x="4184745" y="4584860"/>
                  <a:pt x="4176611" y="4570645"/>
                  <a:pt x="4164779" y="4560785"/>
                </a:cubicBezTo>
                <a:cubicBezTo>
                  <a:pt x="4152947" y="4550925"/>
                  <a:pt x="4138813" y="4545995"/>
                  <a:pt x="4122381" y="4545995"/>
                </a:cubicBezTo>
                <a:cubicBezTo>
                  <a:pt x="4096909" y="4545995"/>
                  <a:pt x="4076287" y="4555896"/>
                  <a:pt x="4060511" y="4575698"/>
                </a:cubicBezTo>
                <a:cubicBezTo>
                  <a:pt x="4044735" y="4595500"/>
                  <a:pt x="4036847" y="4625696"/>
                  <a:pt x="4036847" y="4666286"/>
                </a:cubicBezTo>
                <a:cubicBezTo>
                  <a:pt x="4036847" y="4709833"/>
                  <a:pt x="4045391" y="4742946"/>
                  <a:pt x="4062483" y="4765624"/>
                </a:cubicBezTo>
                <a:cubicBezTo>
                  <a:pt x="4077107" y="4785179"/>
                  <a:pt x="4096909" y="4794957"/>
                  <a:pt x="4121887" y="4794957"/>
                </a:cubicBezTo>
                <a:cubicBezTo>
                  <a:pt x="4133555" y="4794957"/>
                  <a:pt x="4145675" y="4792213"/>
                  <a:pt x="4158247" y="4786726"/>
                </a:cubicBezTo>
                <a:cubicBezTo>
                  <a:pt x="4170817" y="4781239"/>
                  <a:pt x="4182033" y="4773745"/>
                  <a:pt x="4191893" y="4764245"/>
                </a:cubicBezTo>
                <a:lnTo>
                  <a:pt x="4191893" y="4718543"/>
                </a:lnTo>
                <a:lnTo>
                  <a:pt x="4123367" y="4718543"/>
                </a:lnTo>
                <a:lnTo>
                  <a:pt x="4123367" y="4657412"/>
                </a:lnTo>
                <a:lnTo>
                  <a:pt x="4252285" y="4657412"/>
                </a:lnTo>
                <a:lnTo>
                  <a:pt x="4252285" y="4801366"/>
                </a:lnTo>
                <a:cubicBezTo>
                  <a:pt x="4239303" y="4816648"/>
                  <a:pt x="4220897" y="4829795"/>
                  <a:pt x="4197069" y="4840805"/>
                </a:cubicBezTo>
                <a:cubicBezTo>
                  <a:pt x="4173241" y="4851815"/>
                  <a:pt x="4149331" y="4857320"/>
                  <a:pt x="4125339" y="4857320"/>
                </a:cubicBezTo>
                <a:cubicBezTo>
                  <a:pt x="4096087" y="4857320"/>
                  <a:pt x="4070287" y="4850131"/>
                  <a:pt x="4047939" y="4835752"/>
                </a:cubicBezTo>
                <a:cubicBezTo>
                  <a:pt x="4025591" y="4821373"/>
                  <a:pt x="4007883" y="4799846"/>
                  <a:pt x="3994819" y="4771170"/>
                </a:cubicBezTo>
                <a:cubicBezTo>
                  <a:pt x="3981755" y="4742494"/>
                  <a:pt x="3975223" y="4708765"/>
                  <a:pt x="3975223" y="4669983"/>
                </a:cubicBezTo>
                <a:cubicBezTo>
                  <a:pt x="3975223" y="4630215"/>
                  <a:pt x="3981837" y="4596198"/>
                  <a:pt x="3995065" y="4567933"/>
                </a:cubicBezTo>
                <a:cubicBezTo>
                  <a:pt x="4008293" y="4539669"/>
                  <a:pt x="4025467" y="4518552"/>
                  <a:pt x="4046583" y="4504584"/>
                </a:cubicBezTo>
                <a:cubicBezTo>
                  <a:pt x="4067699" y="4490616"/>
                  <a:pt x="4092965" y="4483632"/>
                  <a:pt x="4122381" y="4483632"/>
                </a:cubicBezTo>
                <a:close/>
                <a:moveTo>
                  <a:pt x="5415569" y="4180914"/>
                </a:moveTo>
                <a:lnTo>
                  <a:pt x="5411861" y="4190407"/>
                </a:lnTo>
                <a:lnTo>
                  <a:pt x="5411867" y="4190394"/>
                </a:lnTo>
                <a:close/>
                <a:moveTo>
                  <a:pt x="5416445" y="4178669"/>
                </a:moveTo>
                <a:lnTo>
                  <a:pt x="5416443" y="4178671"/>
                </a:lnTo>
                <a:lnTo>
                  <a:pt x="5417353" y="4179147"/>
                </a:lnTo>
                <a:lnTo>
                  <a:pt x="5417353" y="4179146"/>
                </a:lnTo>
                <a:close/>
                <a:moveTo>
                  <a:pt x="3777949" y="3964496"/>
                </a:moveTo>
                <a:lnTo>
                  <a:pt x="3737803" y="4098590"/>
                </a:lnTo>
                <a:lnTo>
                  <a:pt x="3818859" y="4098590"/>
                </a:lnTo>
                <a:close/>
                <a:moveTo>
                  <a:pt x="1949727" y="3941325"/>
                </a:moveTo>
                <a:lnTo>
                  <a:pt x="1949727" y="4033022"/>
                </a:lnTo>
                <a:lnTo>
                  <a:pt x="1994097" y="4033022"/>
                </a:lnTo>
                <a:cubicBezTo>
                  <a:pt x="2021211" y="4033022"/>
                  <a:pt x="2038466" y="4031831"/>
                  <a:pt x="2045861" y="4029448"/>
                </a:cubicBezTo>
                <a:cubicBezTo>
                  <a:pt x="2053256" y="4027065"/>
                  <a:pt x="2059254" y="4022258"/>
                  <a:pt x="2063855" y="4015028"/>
                </a:cubicBezTo>
                <a:cubicBezTo>
                  <a:pt x="2068457" y="4007797"/>
                  <a:pt x="2070757" y="3998184"/>
                  <a:pt x="2070757" y="3986188"/>
                </a:cubicBezTo>
                <a:cubicBezTo>
                  <a:pt x="2070757" y="3974685"/>
                  <a:pt x="2068457" y="3965441"/>
                  <a:pt x="2063855" y="3958457"/>
                </a:cubicBezTo>
                <a:cubicBezTo>
                  <a:pt x="2059254" y="3951473"/>
                  <a:pt x="2053009" y="3946666"/>
                  <a:pt x="2045121" y="3944037"/>
                </a:cubicBezTo>
                <a:cubicBezTo>
                  <a:pt x="2039534" y="3942229"/>
                  <a:pt x="2023348" y="3941325"/>
                  <a:pt x="1996562" y="3941325"/>
                </a:cubicBezTo>
                <a:close/>
                <a:moveTo>
                  <a:pt x="3012427" y="3936395"/>
                </a:moveTo>
                <a:cubicBezTo>
                  <a:pt x="2988071" y="3936395"/>
                  <a:pt x="2968239" y="3946502"/>
                  <a:pt x="2952933" y="3966715"/>
                </a:cubicBezTo>
                <a:cubicBezTo>
                  <a:pt x="2937627" y="3986927"/>
                  <a:pt x="2929974" y="4018232"/>
                  <a:pt x="2929974" y="4060630"/>
                </a:cubicBezTo>
                <a:cubicBezTo>
                  <a:pt x="2929974" y="4102206"/>
                  <a:pt x="2937874" y="4133387"/>
                  <a:pt x="2953673" y="4154175"/>
                </a:cubicBezTo>
                <a:cubicBezTo>
                  <a:pt x="2969471" y="4174963"/>
                  <a:pt x="2989057" y="4185357"/>
                  <a:pt x="3012427" y="4185357"/>
                </a:cubicBezTo>
                <a:cubicBezTo>
                  <a:pt x="3035963" y="4185357"/>
                  <a:pt x="3055465" y="4175045"/>
                  <a:pt x="3070935" y="4154422"/>
                </a:cubicBezTo>
                <a:cubicBezTo>
                  <a:pt x="3086407" y="4133798"/>
                  <a:pt x="3094141" y="4102123"/>
                  <a:pt x="3094141" y="4059397"/>
                </a:cubicBezTo>
                <a:cubicBezTo>
                  <a:pt x="3094141" y="4017493"/>
                  <a:pt x="3086611" y="3986516"/>
                  <a:pt x="3071551" y="3966468"/>
                </a:cubicBezTo>
                <a:cubicBezTo>
                  <a:pt x="3056493" y="3946420"/>
                  <a:pt x="3036785" y="3936395"/>
                  <a:pt x="3012427" y="3936395"/>
                </a:cubicBezTo>
                <a:close/>
                <a:moveTo>
                  <a:pt x="2317103" y="3936395"/>
                </a:moveTo>
                <a:cubicBezTo>
                  <a:pt x="2292746" y="3936395"/>
                  <a:pt x="2272914" y="3946502"/>
                  <a:pt x="2257608" y="3966715"/>
                </a:cubicBezTo>
                <a:cubicBezTo>
                  <a:pt x="2242302" y="3986927"/>
                  <a:pt x="2234649" y="4018232"/>
                  <a:pt x="2234649" y="4060630"/>
                </a:cubicBezTo>
                <a:cubicBezTo>
                  <a:pt x="2234649" y="4102206"/>
                  <a:pt x="2242549" y="4133387"/>
                  <a:pt x="2258348" y="4154175"/>
                </a:cubicBezTo>
                <a:cubicBezTo>
                  <a:pt x="2274147" y="4174963"/>
                  <a:pt x="2293732" y="4185357"/>
                  <a:pt x="2317103" y="4185357"/>
                </a:cubicBezTo>
                <a:cubicBezTo>
                  <a:pt x="2340638" y="4185357"/>
                  <a:pt x="2360141" y="4175045"/>
                  <a:pt x="2375611" y="4154422"/>
                </a:cubicBezTo>
                <a:cubicBezTo>
                  <a:pt x="2391081" y="4133798"/>
                  <a:pt x="2398816" y="4102123"/>
                  <a:pt x="2398816" y="4059397"/>
                </a:cubicBezTo>
                <a:cubicBezTo>
                  <a:pt x="2398816" y="4017493"/>
                  <a:pt x="2391287" y="3986516"/>
                  <a:pt x="2376227" y="3966468"/>
                </a:cubicBezTo>
                <a:cubicBezTo>
                  <a:pt x="2361168" y="3946420"/>
                  <a:pt x="2341459" y="3936395"/>
                  <a:pt x="2317103" y="3936395"/>
                </a:cubicBezTo>
                <a:close/>
                <a:moveTo>
                  <a:pt x="4957125" y="3880194"/>
                </a:moveTo>
                <a:lnTo>
                  <a:pt x="5176999" y="3880194"/>
                </a:lnTo>
                <a:lnTo>
                  <a:pt x="5176999" y="3941325"/>
                </a:lnTo>
                <a:lnTo>
                  <a:pt x="5016777" y="3941325"/>
                </a:lnTo>
                <a:lnTo>
                  <a:pt x="5016777" y="4021437"/>
                </a:lnTo>
                <a:lnTo>
                  <a:pt x="5165661" y="4021437"/>
                </a:lnTo>
                <a:lnTo>
                  <a:pt x="5165661" y="4082321"/>
                </a:lnTo>
                <a:lnTo>
                  <a:pt x="5016777" y="4082321"/>
                </a:lnTo>
                <a:lnTo>
                  <a:pt x="5016777" y="4180427"/>
                </a:lnTo>
                <a:lnTo>
                  <a:pt x="5182423" y="4180427"/>
                </a:lnTo>
                <a:lnTo>
                  <a:pt x="5182423" y="4241558"/>
                </a:lnTo>
                <a:lnTo>
                  <a:pt x="4957125" y="4241558"/>
                </a:lnTo>
                <a:close/>
                <a:moveTo>
                  <a:pt x="4662343" y="3880194"/>
                </a:moveTo>
                <a:lnTo>
                  <a:pt x="4720517" y="3880194"/>
                </a:lnTo>
                <a:lnTo>
                  <a:pt x="4841793" y="4121514"/>
                </a:lnTo>
                <a:lnTo>
                  <a:pt x="4841793" y="3880194"/>
                </a:lnTo>
                <a:lnTo>
                  <a:pt x="4897501" y="3880194"/>
                </a:lnTo>
                <a:lnTo>
                  <a:pt x="4897501" y="4241558"/>
                </a:lnTo>
                <a:lnTo>
                  <a:pt x="4837355" y="4241558"/>
                </a:lnTo>
                <a:lnTo>
                  <a:pt x="4718051" y="4005907"/>
                </a:lnTo>
                <a:lnTo>
                  <a:pt x="4718051" y="4241558"/>
                </a:lnTo>
                <a:lnTo>
                  <a:pt x="4662343" y="4241558"/>
                </a:lnTo>
                <a:close/>
                <a:moveTo>
                  <a:pt x="4545579" y="3880194"/>
                </a:moveTo>
                <a:lnTo>
                  <a:pt x="4605231" y="3880194"/>
                </a:lnTo>
                <a:lnTo>
                  <a:pt x="4605231" y="4241558"/>
                </a:lnTo>
                <a:lnTo>
                  <a:pt x="4545579" y="4241558"/>
                </a:lnTo>
                <a:close/>
                <a:moveTo>
                  <a:pt x="4252275" y="3880194"/>
                </a:moveTo>
                <a:lnTo>
                  <a:pt x="4311927" y="3880194"/>
                </a:lnTo>
                <a:lnTo>
                  <a:pt x="4311927" y="4022423"/>
                </a:lnTo>
                <a:lnTo>
                  <a:pt x="4429507" y="4022423"/>
                </a:lnTo>
                <a:lnTo>
                  <a:pt x="4429507" y="3880194"/>
                </a:lnTo>
                <a:lnTo>
                  <a:pt x="4489159" y="3880194"/>
                </a:lnTo>
                <a:lnTo>
                  <a:pt x="4489159" y="4241558"/>
                </a:lnTo>
                <a:lnTo>
                  <a:pt x="4429507" y="4241558"/>
                </a:lnTo>
                <a:lnTo>
                  <a:pt x="4429507" y="4083554"/>
                </a:lnTo>
                <a:lnTo>
                  <a:pt x="4311927" y="4083554"/>
                </a:lnTo>
                <a:lnTo>
                  <a:pt x="4311927" y="4241558"/>
                </a:lnTo>
                <a:lnTo>
                  <a:pt x="4252275" y="4241558"/>
                </a:lnTo>
                <a:close/>
                <a:moveTo>
                  <a:pt x="3746793" y="3880194"/>
                </a:moveTo>
                <a:lnTo>
                  <a:pt x="3810155" y="3880194"/>
                </a:lnTo>
                <a:lnTo>
                  <a:pt x="3928927" y="4241558"/>
                </a:lnTo>
                <a:lnTo>
                  <a:pt x="3864071" y="4241558"/>
                </a:lnTo>
                <a:lnTo>
                  <a:pt x="3838121" y="4159721"/>
                </a:lnTo>
                <a:lnTo>
                  <a:pt x="3719501" y="4159721"/>
                </a:lnTo>
                <a:lnTo>
                  <a:pt x="3695003" y="4241558"/>
                </a:lnTo>
                <a:lnTo>
                  <a:pt x="3631407" y="4241558"/>
                </a:lnTo>
                <a:close/>
                <a:moveTo>
                  <a:pt x="3317839" y="3880194"/>
                </a:moveTo>
                <a:lnTo>
                  <a:pt x="3407303" y="3880194"/>
                </a:lnTo>
                <a:lnTo>
                  <a:pt x="3461177" y="4126937"/>
                </a:lnTo>
                <a:lnTo>
                  <a:pt x="3514627" y="3880194"/>
                </a:lnTo>
                <a:lnTo>
                  <a:pt x="3604515" y="3880194"/>
                </a:lnTo>
                <a:lnTo>
                  <a:pt x="3604515" y="4241558"/>
                </a:lnTo>
                <a:lnTo>
                  <a:pt x="3548807" y="4241558"/>
                </a:lnTo>
                <a:lnTo>
                  <a:pt x="3548807" y="3956855"/>
                </a:lnTo>
                <a:lnTo>
                  <a:pt x="3489735" y="4241558"/>
                </a:lnTo>
                <a:lnTo>
                  <a:pt x="3432179" y="4241558"/>
                </a:lnTo>
                <a:lnTo>
                  <a:pt x="3373547" y="3956855"/>
                </a:lnTo>
                <a:lnTo>
                  <a:pt x="3373547" y="4241558"/>
                </a:lnTo>
                <a:lnTo>
                  <a:pt x="3317839" y="4241558"/>
                </a:lnTo>
                <a:close/>
                <a:moveTo>
                  <a:pt x="2611580" y="3880194"/>
                </a:moveTo>
                <a:lnTo>
                  <a:pt x="2846984" y="3880194"/>
                </a:lnTo>
                <a:lnTo>
                  <a:pt x="2846984" y="3941325"/>
                </a:lnTo>
                <a:lnTo>
                  <a:pt x="2759231" y="3941325"/>
                </a:lnTo>
                <a:lnTo>
                  <a:pt x="2759231" y="4241558"/>
                </a:lnTo>
                <a:lnTo>
                  <a:pt x="2699579" y="4241558"/>
                </a:lnTo>
                <a:lnTo>
                  <a:pt x="2699579" y="3941325"/>
                </a:lnTo>
                <a:lnTo>
                  <a:pt x="2611580" y="3941325"/>
                </a:lnTo>
                <a:close/>
                <a:moveTo>
                  <a:pt x="1890075" y="3880194"/>
                </a:moveTo>
                <a:lnTo>
                  <a:pt x="2016035" y="3880194"/>
                </a:lnTo>
                <a:cubicBezTo>
                  <a:pt x="2048244" y="3880194"/>
                  <a:pt x="2071250" y="3883440"/>
                  <a:pt x="2085054" y="3889931"/>
                </a:cubicBezTo>
                <a:cubicBezTo>
                  <a:pt x="2098858" y="3896422"/>
                  <a:pt x="2110197" y="3907679"/>
                  <a:pt x="2119071" y="3923701"/>
                </a:cubicBezTo>
                <a:cubicBezTo>
                  <a:pt x="2127944" y="3939723"/>
                  <a:pt x="2132381" y="3958909"/>
                  <a:pt x="2132381" y="3981258"/>
                </a:cubicBezTo>
                <a:cubicBezTo>
                  <a:pt x="2132381" y="4009523"/>
                  <a:pt x="2125603" y="4032283"/>
                  <a:pt x="2112045" y="4049537"/>
                </a:cubicBezTo>
                <a:cubicBezTo>
                  <a:pt x="2098488" y="4066792"/>
                  <a:pt x="2079220" y="4077638"/>
                  <a:pt x="2054242" y="4082075"/>
                </a:cubicBezTo>
                <a:cubicBezTo>
                  <a:pt x="2067060" y="4091277"/>
                  <a:pt x="2077659" y="4101343"/>
                  <a:pt x="2086040" y="4112271"/>
                </a:cubicBezTo>
                <a:cubicBezTo>
                  <a:pt x="2094421" y="4123199"/>
                  <a:pt x="2105842" y="4142795"/>
                  <a:pt x="2120303" y="4171060"/>
                </a:cubicBezTo>
                <a:lnTo>
                  <a:pt x="2156291" y="4241558"/>
                </a:lnTo>
                <a:lnTo>
                  <a:pt x="2084919" y="4241558"/>
                </a:lnTo>
                <a:lnTo>
                  <a:pt x="2041624" y="4162926"/>
                </a:lnTo>
                <a:cubicBezTo>
                  <a:pt x="2026044" y="4134497"/>
                  <a:pt x="2015460" y="4116708"/>
                  <a:pt x="2009873" y="4109559"/>
                </a:cubicBezTo>
                <a:cubicBezTo>
                  <a:pt x="2004285" y="4102411"/>
                  <a:pt x="1998369" y="4097481"/>
                  <a:pt x="1992125" y="4094770"/>
                </a:cubicBezTo>
                <a:cubicBezTo>
                  <a:pt x="1985880" y="4092058"/>
                  <a:pt x="1975856" y="4090702"/>
                  <a:pt x="1962052" y="4090702"/>
                </a:cubicBezTo>
                <a:lnTo>
                  <a:pt x="1949727" y="4090702"/>
                </a:lnTo>
                <a:lnTo>
                  <a:pt x="1949727" y="4241558"/>
                </a:lnTo>
                <a:lnTo>
                  <a:pt x="1890075" y="4241558"/>
                </a:lnTo>
                <a:close/>
                <a:moveTo>
                  <a:pt x="1611455" y="3880194"/>
                </a:moveTo>
                <a:lnTo>
                  <a:pt x="1846859" y="3880194"/>
                </a:lnTo>
                <a:lnTo>
                  <a:pt x="1846859" y="3941325"/>
                </a:lnTo>
                <a:lnTo>
                  <a:pt x="1759106" y="3941325"/>
                </a:lnTo>
                <a:lnTo>
                  <a:pt x="1759106" y="4241558"/>
                </a:lnTo>
                <a:lnTo>
                  <a:pt x="1699454" y="4241558"/>
                </a:lnTo>
                <a:lnTo>
                  <a:pt x="1699454" y="3941325"/>
                </a:lnTo>
                <a:lnTo>
                  <a:pt x="1611455" y="3941325"/>
                </a:lnTo>
                <a:close/>
                <a:moveTo>
                  <a:pt x="1338118" y="3880194"/>
                </a:moveTo>
                <a:lnTo>
                  <a:pt x="1396291" y="3880194"/>
                </a:lnTo>
                <a:lnTo>
                  <a:pt x="1517568" y="4121514"/>
                </a:lnTo>
                <a:lnTo>
                  <a:pt x="1517568" y="3880194"/>
                </a:lnTo>
                <a:lnTo>
                  <a:pt x="1573276" y="3880194"/>
                </a:lnTo>
                <a:lnTo>
                  <a:pt x="1573276" y="4241558"/>
                </a:lnTo>
                <a:lnTo>
                  <a:pt x="1513131" y="4241558"/>
                </a:lnTo>
                <a:lnTo>
                  <a:pt x="1393826" y="4005907"/>
                </a:lnTo>
                <a:lnTo>
                  <a:pt x="1393826" y="4241558"/>
                </a:lnTo>
                <a:lnTo>
                  <a:pt x="1338118" y="4241558"/>
                </a:lnTo>
                <a:close/>
                <a:moveTo>
                  <a:pt x="1221353" y="3880194"/>
                </a:moveTo>
                <a:lnTo>
                  <a:pt x="1281005" y="3880194"/>
                </a:lnTo>
                <a:lnTo>
                  <a:pt x="1281005" y="4241558"/>
                </a:lnTo>
                <a:lnTo>
                  <a:pt x="1221353" y="4241558"/>
                </a:lnTo>
                <a:close/>
                <a:moveTo>
                  <a:pt x="4085559" y="3874032"/>
                </a:moveTo>
                <a:cubicBezTo>
                  <a:pt x="4118785" y="3874032"/>
                  <a:pt x="4146583" y="3885371"/>
                  <a:pt x="4168953" y="3908048"/>
                </a:cubicBezTo>
                <a:cubicBezTo>
                  <a:pt x="4184907" y="3924153"/>
                  <a:pt x="4196587" y="3948063"/>
                  <a:pt x="4203989" y="3979779"/>
                </a:cubicBezTo>
                <a:lnTo>
                  <a:pt x="4144831" y="3997034"/>
                </a:lnTo>
                <a:cubicBezTo>
                  <a:pt x="4141043" y="3977478"/>
                  <a:pt x="4133511" y="3962483"/>
                  <a:pt x="4122235" y="3952048"/>
                </a:cubicBezTo>
                <a:cubicBezTo>
                  <a:pt x="4110959" y="3941613"/>
                  <a:pt x="4097667" y="3936395"/>
                  <a:pt x="4082355" y="3936395"/>
                </a:cubicBezTo>
                <a:cubicBezTo>
                  <a:pt x="4060459" y="3936395"/>
                  <a:pt x="4042595" y="3945927"/>
                  <a:pt x="4028767" y="3964989"/>
                </a:cubicBezTo>
                <a:cubicBezTo>
                  <a:pt x="4014939" y="3984051"/>
                  <a:pt x="4008025" y="4015521"/>
                  <a:pt x="4008025" y="4059397"/>
                </a:cubicBezTo>
                <a:cubicBezTo>
                  <a:pt x="4008025" y="4104917"/>
                  <a:pt x="4014763" y="4137290"/>
                  <a:pt x="4028237" y="4156517"/>
                </a:cubicBezTo>
                <a:cubicBezTo>
                  <a:pt x="4041713" y="4175744"/>
                  <a:pt x="4059215" y="4185357"/>
                  <a:pt x="4080741" y="4185357"/>
                </a:cubicBezTo>
                <a:cubicBezTo>
                  <a:pt x="4096517" y="4185357"/>
                  <a:pt x="4110157" y="4179236"/>
                  <a:pt x="4121659" y="4166993"/>
                </a:cubicBezTo>
                <a:cubicBezTo>
                  <a:pt x="4133163" y="4154750"/>
                  <a:pt x="4141461" y="4135318"/>
                  <a:pt x="4146555" y="4108697"/>
                </a:cubicBezTo>
                <a:lnTo>
                  <a:pt x="4204483" y="4131128"/>
                </a:lnTo>
                <a:cubicBezTo>
                  <a:pt x="4195445" y="4171553"/>
                  <a:pt x="4180407" y="4201092"/>
                  <a:pt x="4159375" y="4219743"/>
                </a:cubicBezTo>
                <a:cubicBezTo>
                  <a:pt x="4138339" y="4238395"/>
                  <a:pt x="4112457" y="4247721"/>
                  <a:pt x="4081727" y="4247721"/>
                </a:cubicBezTo>
                <a:cubicBezTo>
                  <a:pt x="4043109" y="4247721"/>
                  <a:pt x="4011805" y="4232849"/>
                  <a:pt x="3987813" y="4203105"/>
                </a:cubicBezTo>
                <a:cubicBezTo>
                  <a:pt x="3960205" y="4168760"/>
                  <a:pt x="3946401" y="4122418"/>
                  <a:pt x="3946401" y="4064081"/>
                </a:cubicBezTo>
                <a:cubicBezTo>
                  <a:pt x="3946401" y="4002457"/>
                  <a:pt x="3960299" y="3954225"/>
                  <a:pt x="3988097" y="3919387"/>
                </a:cubicBezTo>
                <a:cubicBezTo>
                  <a:pt x="4012277" y="3889150"/>
                  <a:pt x="4044765" y="3874032"/>
                  <a:pt x="4085559" y="3874032"/>
                </a:cubicBezTo>
                <a:close/>
                <a:moveTo>
                  <a:pt x="3012057" y="3874032"/>
                </a:moveTo>
                <a:cubicBezTo>
                  <a:pt x="3054455" y="3874032"/>
                  <a:pt x="3089005" y="3890218"/>
                  <a:pt x="3115709" y="3922592"/>
                </a:cubicBezTo>
                <a:cubicBezTo>
                  <a:pt x="3142413" y="3954965"/>
                  <a:pt x="3155765" y="4001060"/>
                  <a:pt x="3155765" y="4060876"/>
                </a:cubicBezTo>
                <a:cubicBezTo>
                  <a:pt x="3155765" y="4121350"/>
                  <a:pt x="3141633" y="4168595"/>
                  <a:pt x="3113367" y="4202612"/>
                </a:cubicBezTo>
                <a:cubicBezTo>
                  <a:pt x="3088553" y="4232684"/>
                  <a:pt x="3054867" y="4247721"/>
                  <a:pt x="3012305" y="4247721"/>
                </a:cubicBezTo>
                <a:cubicBezTo>
                  <a:pt x="2969414" y="4247721"/>
                  <a:pt x="2935562" y="4232849"/>
                  <a:pt x="2910748" y="4203105"/>
                </a:cubicBezTo>
                <a:cubicBezTo>
                  <a:pt x="2882483" y="4169088"/>
                  <a:pt x="2868350" y="4122418"/>
                  <a:pt x="2868350" y="4063095"/>
                </a:cubicBezTo>
                <a:cubicBezTo>
                  <a:pt x="2868350" y="4020040"/>
                  <a:pt x="2874718" y="3984586"/>
                  <a:pt x="2887454" y="3956731"/>
                </a:cubicBezTo>
                <a:cubicBezTo>
                  <a:pt x="2900189" y="3928877"/>
                  <a:pt x="2916828" y="3908131"/>
                  <a:pt x="2937369" y="3894491"/>
                </a:cubicBezTo>
                <a:cubicBezTo>
                  <a:pt x="2957911" y="3880852"/>
                  <a:pt x="2982807" y="3874032"/>
                  <a:pt x="3012057" y="3874032"/>
                </a:cubicBezTo>
                <a:close/>
                <a:moveTo>
                  <a:pt x="2316733" y="3874032"/>
                </a:moveTo>
                <a:cubicBezTo>
                  <a:pt x="2359130" y="3874032"/>
                  <a:pt x="2393681" y="3890218"/>
                  <a:pt x="2420385" y="3922592"/>
                </a:cubicBezTo>
                <a:cubicBezTo>
                  <a:pt x="2447089" y="3954965"/>
                  <a:pt x="2460440" y="4001060"/>
                  <a:pt x="2460440" y="4060876"/>
                </a:cubicBezTo>
                <a:cubicBezTo>
                  <a:pt x="2460440" y="4121350"/>
                  <a:pt x="2446308" y="4168595"/>
                  <a:pt x="2418043" y="4202612"/>
                </a:cubicBezTo>
                <a:cubicBezTo>
                  <a:pt x="2393229" y="4232684"/>
                  <a:pt x="2359541" y="4247721"/>
                  <a:pt x="2316979" y="4247721"/>
                </a:cubicBezTo>
                <a:cubicBezTo>
                  <a:pt x="2274089" y="4247721"/>
                  <a:pt x="2240237" y="4232849"/>
                  <a:pt x="2215423" y="4203105"/>
                </a:cubicBezTo>
                <a:cubicBezTo>
                  <a:pt x="2187158" y="4169088"/>
                  <a:pt x="2173025" y="4122418"/>
                  <a:pt x="2173025" y="4063095"/>
                </a:cubicBezTo>
                <a:cubicBezTo>
                  <a:pt x="2173025" y="4020040"/>
                  <a:pt x="2179393" y="3984586"/>
                  <a:pt x="2192129" y="3956731"/>
                </a:cubicBezTo>
                <a:cubicBezTo>
                  <a:pt x="2204864" y="3928877"/>
                  <a:pt x="2221503" y="3908131"/>
                  <a:pt x="2242044" y="3894491"/>
                </a:cubicBezTo>
                <a:cubicBezTo>
                  <a:pt x="2262586" y="3880852"/>
                  <a:pt x="2287482" y="3874032"/>
                  <a:pt x="2316733" y="3874032"/>
                </a:cubicBezTo>
                <a:close/>
                <a:moveTo>
                  <a:pt x="3868781" y="2283478"/>
                </a:moveTo>
                <a:lnTo>
                  <a:pt x="4533707" y="2283478"/>
                </a:lnTo>
                <a:lnTo>
                  <a:pt x="4533707" y="2403285"/>
                </a:lnTo>
                <a:cubicBezTo>
                  <a:pt x="4434439" y="2532219"/>
                  <a:pt x="4347151" y="2700091"/>
                  <a:pt x="4271845" y="2906900"/>
                </a:cubicBezTo>
                <a:cubicBezTo>
                  <a:pt x="4196539" y="3113709"/>
                  <a:pt x="4153179" y="3318664"/>
                  <a:pt x="4141769" y="3521765"/>
                </a:cubicBezTo>
                <a:lnTo>
                  <a:pt x="4012549" y="3521765"/>
                </a:lnTo>
                <a:cubicBezTo>
                  <a:pt x="4014261" y="3416792"/>
                  <a:pt x="4030911" y="3294418"/>
                  <a:pt x="4062497" y="3154643"/>
                </a:cubicBezTo>
                <a:cubicBezTo>
                  <a:pt x="4094085" y="3014869"/>
                  <a:pt x="4137481" y="2881655"/>
                  <a:pt x="4192687" y="2755003"/>
                </a:cubicBezTo>
                <a:cubicBezTo>
                  <a:pt x="4247893" y="2628350"/>
                  <a:pt x="4307367" y="2520524"/>
                  <a:pt x="4371113" y="2431525"/>
                </a:cubicBezTo>
                <a:lnTo>
                  <a:pt x="3868781" y="2431525"/>
                </a:lnTo>
                <a:close/>
                <a:moveTo>
                  <a:pt x="3068681" y="2283478"/>
                </a:moveTo>
                <a:lnTo>
                  <a:pt x="3733607" y="2283478"/>
                </a:lnTo>
                <a:lnTo>
                  <a:pt x="3733607" y="2403285"/>
                </a:lnTo>
                <a:cubicBezTo>
                  <a:pt x="3634339" y="2532219"/>
                  <a:pt x="3547051" y="2700091"/>
                  <a:pt x="3471745" y="2906900"/>
                </a:cubicBezTo>
                <a:cubicBezTo>
                  <a:pt x="3396439" y="3113709"/>
                  <a:pt x="3353079" y="3318664"/>
                  <a:pt x="3341669" y="3521765"/>
                </a:cubicBezTo>
                <a:lnTo>
                  <a:pt x="3212449" y="3521765"/>
                </a:lnTo>
                <a:cubicBezTo>
                  <a:pt x="3214161" y="3416792"/>
                  <a:pt x="3230811" y="3294418"/>
                  <a:pt x="3262397" y="3154643"/>
                </a:cubicBezTo>
                <a:cubicBezTo>
                  <a:pt x="3293985" y="3014869"/>
                  <a:pt x="3337381" y="2881655"/>
                  <a:pt x="3392587" y="2755003"/>
                </a:cubicBezTo>
                <a:cubicBezTo>
                  <a:pt x="3447793" y="2628350"/>
                  <a:pt x="3507267" y="2520524"/>
                  <a:pt x="3571013" y="2431525"/>
                </a:cubicBezTo>
                <a:lnTo>
                  <a:pt x="3068681" y="2431525"/>
                </a:lnTo>
                <a:close/>
                <a:moveTo>
                  <a:pt x="5053975" y="2262084"/>
                </a:moveTo>
                <a:lnTo>
                  <a:pt x="5136127" y="2262084"/>
                </a:lnTo>
                <a:lnTo>
                  <a:pt x="5136127" y="3521765"/>
                </a:lnTo>
                <a:lnTo>
                  <a:pt x="5009475" y="3521765"/>
                </a:lnTo>
                <a:lnTo>
                  <a:pt x="5009475" y="2540207"/>
                </a:lnTo>
                <a:cubicBezTo>
                  <a:pt x="4980379" y="2574437"/>
                  <a:pt x="4941299" y="2609381"/>
                  <a:pt x="4892235" y="2645037"/>
                </a:cubicBezTo>
                <a:cubicBezTo>
                  <a:pt x="4843171" y="2680694"/>
                  <a:pt x="4798101" y="2707651"/>
                  <a:pt x="4757025" y="2725907"/>
                </a:cubicBezTo>
                <a:lnTo>
                  <a:pt x="4757025" y="2577004"/>
                </a:lnTo>
                <a:cubicBezTo>
                  <a:pt x="4826627" y="2537069"/>
                  <a:pt x="4888099" y="2488290"/>
                  <a:pt x="4941441" y="2430669"/>
                </a:cubicBezTo>
                <a:cubicBezTo>
                  <a:pt x="4994783" y="2373048"/>
                  <a:pt x="5032295" y="2316853"/>
                  <a:pt x="5053975" y="2262084"/>
                </a:cubicBezTo>
                <a:close/>
                <a:moveTo>
                  <a:pt x="2508864" y="2244969"/>
                </a:moveTo>
                <a:cubicBezTo>
                  <a:pt x="2585312" y="2244969"/>
                  <a:pt x="2652204" y="2260087"/>
                  <a:pt x="2709540" y="2290324"/>
                </a:cubicBezTo>
                <a:cubicBezTo>
                  <a:pt x="2766876" y="2320561"/>
                  <a:pt x="2811376" y="2363920"/>
                  <a:pt x="2843039" y="2420400"/>
                </a:cubicBezTo>
                <a:cubicBezTo>
                  <a:pt x="2874702" y="2476880"/>
                  <a:pt x="2891675" y="2543344"/>
                  <a:pt x="2893957" y="2619792"/>
                </a:cubicBezTo>
                <a:lnTo>
                  <a:pt x="2763025" y="2631773"/>
                </a:lnTo>
                <a:cubicBezTo>
                  <a:pt x="2756179" y="2550190"/>
                  <a:pt x="2731790" y="2489717"/>
                  <a:pt x="2689858" y="2450352"/>
                </a:cubicBezTo>
                <a:cubicBezTo>
                  <a:pt x="2647925" y="2410987"/>
                  <a:pt x="2589021" y="2391304"/>
                  <a:pt x="2513143" y="2391304"/>
                </a:cubicBezTo>
                <a:cubicBezTo>
                  <a:pt x="2436124" y="2391304"/>
                  <a:pt x="2377362" y="2408560"/>
                  <a:pt x="2336856" y="2443071"/>
                </a:cubicBezTo>
                <a:cubicBezTo>
                  <a:pt x="2296350" y="2477582"/>
                  <a:pt x="2276097" y="2522218"/>
                  <a:pt x="2276097" y="2576978"/>
                </a:cubicBezTo>
                <a:cubicBezTo>
                  <a:pt x="2276097" y="2627753"/>
                  <a:pt x="2290935" y="2667113"/>
                  <a:pt x="2320610" y="2695059"/>
                </a:cubicBezTo>
                <a:cubicBezTo>
                  <a:pt x="2350276" y="2723014"/>
                  <a:pt x="2417003" y="2751317"/>
                  <a:pt x="2520791" y="2779967"/>
                </a:cubicBezTo>
                <a:cubicBezTo>
                  <a:pt x="2622288" y="2808056"/>
                  <a:pt x="2693566" y="2832413"/>
                  <a:pt x="2734625" y="2853041"/>
                </a:cubicBezTo>
                <a:cubicBezTo>
                  <a:pt x="2797354" y="2885132"/>
                  <a:pt x="2844726" y="2927249"/>
                  <a:pt x="2876741" y="2979393"/>
                </a:cubicBezTo>
                <a:cubicBezTo>
                  <a:pt x="2908757" y="3031536"/>
                  <a:pt x="2924764" y="3093800"/>
                  <a:pt x="2924764" y="3166183"/>
                </a:cubicBezTo>
                <a:cubicBezTo>
                  <a:pt x="2924764" y="3237987"/>
                  <a:pt x="2907935" y="3303379"/>
                  <a:pt x="2874274" y="3362360"/>
                </a:cubicBezTo>
                <a:cubicBezTo>
                  <a:pt x="2840614" y="3421340"/>
                  <a:pt x="2794831" y="3466219"/>
                  <a:pt x="2736925" y="3496995"/>
                </a:cubicBezTo>
                <a:cubicBezTo>
                  <a:pt x="2679018" y="3527771"/>
                  <a:pt x="2609274" y="3543159"/>
                  <a:pt x="2527691" y="3543159"/>
                </a:cubicBezTo>
                <a:cubicBezTo>
                  <a:pt x="2400468" y="3543159"/>
                  <a:pt x="2299060" y="3504935"/>
                  <a:pt x="2223468" y="3428487"/>
                </a:cubicBezTo>
                <a:cubicBezTo>
                  <a:pt x="2147875" y="3352039"/>
                  <a:pt x="2108653" y="3248492"/>
                  <a:pt x="2105800" y="3117846"/>
                </a:cubicBezTo>
                <a:lnTo>
                  <a:pt x="2234165" y="3104153"/>
                </a:lnTo>
                <a:cubicBezTo>
                  <a:pt x="2241011" y="3173185"/>
                  <a:pt x="2256557" y="3226955"/>
                  <a:pt x="2280804" y="3265465"/>
                </a:cubicBezTo>
                <a:cubicBezTo>
                  <a:pt x="2305050" y="3303974"/>
                  <a:pt x="2339709" y="3334924"/>
                  <a:pt x="2384779" y="3358315"/>
                </a:cubicBezTo>
                <a:cubicBezTo>
                  <a:pt x="2429849" y="3381705"/>
                  <a:pt x="2480624" y="3393401"/>
                  <a:pt x="2537104" y="3393401"/>
                </a:cubicBezTo>
                <a:cubicBezTo>
                  <a:pt x="2618116" y="3393401"/>
                  <a:pt x="2681015" y="3373618"/>
                  <a:pt x="2725800" y="3334053"/>
                </a:cubicBezTo>
                <a:cubicBezTo>
                  <a:pt x="2770585" y="3294487"/>
                  <a:pt x="2792977" y="3243108"/>
                  <a:pt x="2792977" y="3179915"/>
                </a:cubicBezTo>
                <a:cubicBezTo>
                  <a:pt x="2792977" y="3142912"/>
                  <a:pt x="2784847" y="3110605"/>
                  <a:pt x="2768588" y="3082993"/>
                </a:cubicBezTo>
                <a:cubicBezTo>
                  <a:pt x="2752328" y="3055382"/>
                  <a:pt x="2727797" y="3032751"/>
                  <a:pt x="2694992" y="3015101"/>
                </a:cubicBezTo>
                <a:cubicBezTo>
                  <a:pt x="2662188" y="2997451"/>
                  <a:pt x="2591303" y="2972500"/>
                  <a:pt x="2482335" y="2940248"/>
                </a:cubicBezTo>
                <a:cubicBezTo>
                  <a:pt x="2385349" y="2911456"/>
                  <a:pt x="2316318" y="2882511"/>
                  <a:pt x="2275241" y="2853415"/>
                </a:cubicBezTo>
                <a:cubicBezTo>
                  <a:pt x="2234165" y="2824319"/>
                  <a:pt x="2202216" y="2787379"/>
                  <a:pt x="2179396" y="2742594"/>
                </a:cubicBezTo>
                <a:cubicBezTo>
                  <a:pt x="2156576" y="2697809"/>
                  <a:pt x="2145165" y="2647177"/>
                  <a:pt x="2145165" y="2590696"/>
                </a:cubicBezTo>
                <a:cubicBezTo>
                  <a:pt x="2145165" y="2489146"/>
                  <a:pt x="2177970" y="2406137"/>
                  <a:pt x="2243578" y="2341670"/>
                </a:cubicBezTo>
                <a:cubicBezTo>
                  <a:pt x="2309186" y="2277202"/>
                  <a:pt x="2397615" y="2244969"/>
                  <a:pt x="2508864" y="2244969"/>
                </a:cubicBezTo>
                <a:close/>
                <a:moveTo>
                  <a:pt x="1557539" y="2244969"/>
                </a:moveTo>
                <a:cubicBezTo>
                  <a:pt x="1656906" y="2244969"/>
                  <a:pt x="1742279" y="2275845"/>
                  <a:pt x="1813659" y="2337598"/>
                </a:cubicBezTo>
                <a:cubicBezTo>
                  <a:pt x="1885040" y="2399351"/>
                  <a:pt x="1935006" y="2489993"/>
                  <a:pt x="1963558" y="2609523"/>
                </a:cubicBezTo>
                <a:lnTo>
                  <a:pt x="1830059" y="2648033"/>
                </a:lnTo>
                <a:cubicBezTo>
                  <a:pt x="1784356" y="2474028"/>
                  <a:pt x="1692665" y="2387025"/>
                  <a:pt x="1554985" y="2387025"/>
                </a:cubicBezTo>
                <a:cubicBezTo>
                  <a:pt x="1486426" y="2387025"/>
                  <a:pt x="1427009" y="2404584"/>
                  <a:pt x="1376733" y="2439701"/>
                </a:cubicBezTo>
                <a:cubicBezTo>
                  <a:pt x="1326457" y="2474819"/>
                  <a:pt x="1286323" y="2529492"/>
                  <a:pt x="1256331" y="2603720"/>
                </a:cubicBezTo>
                <a:cubicBezTo>
                  <a:pt x="1226339" y="2677949"/>
                  <a:pt x="1211343" y="2771873"/>
                  <a:pt x="1211343" y="2885493"/>
                </a:cubicBezTo>
                <a:cubicBezTo>
                  <a:pt x="1211343" y="3057367"/>
                  <a:pt x="1241580" y="3186271"/>
                  <a:pt x="1302054" y="3272204"/>
                </a:cubicBezTo>
                <a:cubicBezTo>
                  <a:pt x="1362528" y="3358136"/>
                  <a:pt x="1442970" y="3401103"/>
                  <a:pt x="1543379" y="3401103"/>
                </a:cubicBezTo>
                <a:cubicBezTo>
                  <a:pt x="1617545" y="3401103"/>
                  <a:pt x="1681584" y="3374717"/>
                  <a:pt x="1735497" y="3321945"/>
                </a:cubicBezTo>
                <a:cubicBezTo>
                  <a:pt x="1789410" y="3269173"/>
                  <a:pt x="1825495" y="3189159"/>
                  <a:pt x="1843751" y="3081904"/>
                </a:cubicBezTo>
                <a:lnTo>
                  <a:pt x="1980673" y="3123836"/>
                </a:lnTo>
                <a:cubicBezTo>
                  <a:pt x="1950436" y="3264751"/>
                  <a:pt x="1897522" y="3369868"/>
                  <a:pt x="1821929" y="3439184"/>
                </a:cubicBezTo>
                <a:cubicBezTo>
                  <a:pt x="1746337" y="3508501"/>
                  <a:pt x="1654343" y="3543159"/>
                  <a:pt x="1545946" y="3543159"/>
                </a:cubicBezTo>
                <a:cubicBezTo>
                  <a:pt x="1450671" y="3543159"/>
                  <a:pt x="1369231" y="3519895"/>
                  <a:pt x="1301626" y="3473368"/>
                </a:cubicBezTo>
                <a:cubicBezTo>
                  <a:pt x="1234021" y="3426840"/>
                  <a:pt x="1178682" y="3352197"/>
                  <a:pt x="1135609" y="3249439"/>
                </a:cubicBezTo>
                <a:cubicBezTo>
                  <a:pt x="1092535" y="3146681"/>
                  <a:pt x="1070998" y="3025370"/>
                  <a:pt x="1070998" y="2885506"/>
                </a:cubicBezTo>
                <a:cubicBezTo>
                  <a:pt x="1070998" y="2747345"/>
                  <a:pt x="1092555" y="2630454"/>
                  <a:pt x="1135669" y="2534831"/>
                </a:cubicBezTo>
                <a:cubicBezTo>
                  <a:pt x="1178782" y="2439209"/>
                  <a:pt x="1237172" y="2366993"/>
                  <a:pt x="1310839" y="2318183"/>
                </a:cubicBezTo>
                <a:cubicBezTo>
                  <a:pt x="1384506" y="2269374"/>
                  <a:pt x="1466739" y="2244969"/>
                  <a:pt x="1557539" y="2244969"/>
                </a:cubicBezTo>
                <a:close/>
                <a:moveTo>
                  <a:pt x="1312413" y="1681317"/>
                </a:moveTo>
                <a:lnTo>
                  <a:pt x="1312413" y="1681318"/>
                </a:lnTo>
                <a:lnTo>
                  <a:pt x="1313057" y="1681913"/>
                </a:lnTo>
                <a:close/>
                <a:moveTo>
                  <a:pt x="3586641" y="1610668"/>
                </a:moveTo>
                <a:lnTo>
                  <a:pt x="3586641" y="1754454"/>
                </a:lnTo>
                <a:lnTo>
                  <a:pt x="3671979" y="1754454"/>
                </a:lnTo>
                <a:cubicBezTo>
                  <a:pt x="3698871" y="1754454"/>
                  <a:pt x="3718535" y="1748372"/>
                  <a:pt x="3730975" y="1736206"/>
                </a:cubicBezTo>
                <a:cubicBezTo>
                  <a:pt x="3743415" y="1724041"/>
                  <a:pt x="3749635" y="1705702"/>
                  <a:pt x="3749635" y="1681189"/>
                </a:cubicBezTo>
                <a:cubicBezTo>
                  <a:pt x="3749635" y="1665274"/>
                  <a:pt x="3746571" y="1651645"/>
                  <a:pt x="3740443" y="1640303"/>
                </a:cubicBezTo>
                <a:cubicBezTo>
                  <a:pt x="3734315" y="1628961"/>
                  <a:pt x="3726905" y="1621186"/>
                  <a:pt x="3718215" y="1616979"/>
                </a:cubicBezTo>
                <a:cubicBezTo>
                  <a:pt x="3709527" y="1612771"/>
                  <a:pt x="3693839" y="1610668"/>
                  <a:pt x="3671155" y="1610668"/>
                </a:cubicBezTo>
                <a:close/>
                <a:moveTo>
                  <a:pt x="4224815" y="1607649"/>
                </a:moveTo>
                <a:lnTo>
                  <a:pt x="4224815" y="1740734"/>
                </a:lnTo>
                <a:lnTo>
                  <a:pt x="4318661" y="1740734"/>
                </a:lnTo>
                <a:cubicBezTo>
                  <a:pt x="4339149" y="1740734"/>
                  <a:pt x="4354699" y="1738264"/>
                  <a:pt x="4365309" y="1733325"/>
                </a:cubicBezTo>
                <a:cubicBezTo>
                  <a:pt x="4375919" y="1728386"/>
                  <a:pt x="4384335" y="1720611"/>
                  <a:pt x="4390555" y="1710001"/>
                </a:cubicBezTo>
                <a:cubicBezTo>
                  <a:pt x="4396773" y="1699391"/>
                  <a:pt x="4399883" y="1687043"/>
                  <a:pt x="4399883" y="1672957"/>
                </a:cubicBezTo>
                <a:cubicBezTo>
                  <a:pt x="4399883" y="1652651"/>
                  <a:pt x="4393939" y="1636690"/>
                  <a:pt x="4382047" y="1625074"/>
                </a:cubicBezTo>
                <a:cubicBezTo>
                  <a:pt x="4370157" y="1613457"/>
                  <a:pt x="4352503" y="1607649"/>
                  <a:pt x="4329087" y="1607649"/>
                </a:cubicBezTo>
                <a:close/>
                <a:moveTo>
                  <a:pt x="3018301" y="1605454"/>
                </a:moveTo>
                <a:cubicBezTo>
                  <a:pt x="3014039" y="1631248"/>
                  <a:pt x="3008015" y="1656859"/>
                  <a:pt x="3000229" y="1682287"/>
                </a:cubicBezTo>
                <a:lnTo>
                  <a:pt x="2963531" y="1800279"/>
                </a:lnTo>
                <a:lnTo>
                  <a:pt x="3075899" y="1800279"/>
                </a:lnTo>
                <a:lnTo>
                  <a:pt x="3041615" y="1688872"/>
                </a:lnTo>
                <a:cubicBezTo>
                  <a:pt x="3031009" y="1654663"/>
                  <a:pt x="3023237" y="1626857"/>
                  <a:pt x="3018301" y="1605454"/>
                </a:cubicBezTo>
                <a:close/>
                <a:moveTo>
                  <a:pt x="4181185" y="1563196"/>
                </a:moveTo>
                <a:lnTo>
                  <a:pt x="4327441" y="1563196"/>
                </a:lnTo>
                <a:cubicBezTo>
                  <a:pt x="4357991" y="1563196"/>
                  <a:pt x="4380539" y="1566944"/>
                  <a:pt x="4395081" y="1574440"/>
                </a:cubicBezTo>
                <a:cubicBezTo>
                  <a:pt x="4409625" y="1581936"/>
                  <a:pt x="4421561" y="1594414"/>
                  <a:pt x="4430891" y="1611872"/>
                </a:cubicBezTo>
                <a:cubicBezTo>
                  <a:pt x="4440221" y="1629331"/>
                  <a:pt x="4444885" y="1649578"/>
                  <a:pt x="4444885" y="1672614"/>
                </a:cubicBezTo>
                <a:cubicBezTo>
                  <a:pt x="4444885" y="1702961"/>
                  <a:pt x="4436973" y="1727550"/>
                  <a:pt x="4421149" y="1746381"/>
                </a:cubicBezTo>
                <a:cubicBezTo>
                  <a:pt x="4405327" y="1765212"/>
                  <a:pt x="4382323" y="1777187"/>
                  <a:pt x="4352137" y="1782306"/>
                </a:cubicBezTo>
                <a:cubicBezTo>
                  <a:pt x="4364395" y="1789669"/>
                  <a:pt x="4373723" y="1797124"/>
                  <a:pt x="4380127" y="1804670"/>
                </a:cubicBezTo>
                <a:cubicBezTo>
                  <a:pt x="4393115" y="1820036"/>
                  <a:pt x="4404549" y="1837141"/>
                  <a:pt x="4414427" y="1855983"/>
                </a:cubicBezTo>
                <a:lnTo>
                  <a:pt x="4472051" y="1965469"/>
                </a:lnTo>
                <a:lnTo>
                  <a:pt x="4417171" y="1965469"/>
                </a:lnTo>
                <a:lnTo>
                  <a:pt x="4373181" y="1881824"/>
                </a:lnTo>
                <a:cubicBezTo>
                  <a:pt x="4356137" y="1849099"/>
                  <a:pt x="4343275" y="1827056"/>
                  <a:pt x="4334595" y="1815695"/>
                </a:cubicBezTo>
                <a:cubicBezTo>
                  <a:pt x="4325915" y="1804335"/>
                  <a:pt x="4317511" y="1796684"/>
                  <a:pt x="4309379" y="1792744"/>
                </a:cubicBezTo>
                <a:cubicBezTo>
                  <a:pt x="4301247" y="1788804"/>
                  <a:pt x="4289869" y="1786834"/>
                  <a:pt x="4275249" y="1786834"/>
                </a:cubicBezTo>
                <a:lnTo>
                  <a:pt x="4224815" y="1786834"/>
                </a:lnTo>
                <a:lnTo>
                  <a:pt x="4224815" y="1965469"/>
                </a:lnTo>
                <a:lnTo>
                  <a:pt x="4181185" y="1965469"/>
                </a:lnTo>
                <a:close/>
                <a:moveTo>
                  <a:pt x="3847811" y="1563196"/>
                </a:moveTo>
                <a:lnTo>
                  <a:pt x="3891441" y="1563196"/>
                </a:lnTo>
                <a:lnTo>
                  <a:pt x="3891441" y="1795340"/>
                </a:lnTo>
                <a:cubicBezTo>
                  <a:pt x="3891441" y="1831744"/>
                  <a:pt x="3894275" y="1858087"/>
                  <a:pt x="3899947" y="1874368"/>
                </a:cubicBezTo>
                <a:cubicBezTo>
                  <a:pt x="3905617" y="1890649"/>
                  <a:pt x="3914901" y="1903043"/>
                  <a:pt x="3927799" y="1911549"/>
                </a:cubicBezTo>
                <a:cubicBezTo>
                  <a:pt x="3940695" y="1920056"/>
                  <a:pt x="3956383" y="1924309"/>
                  <a:pt x="3974859" y="1924309"/>
                </a:cubicBezTo>
                <a:cubicBezTo>
                  <a:pt x="4005957" y="1924309"/>
                  <a:pt x="4028503" y="1915528"/>
                  <a:pt x="4042499" y="1897966"/>
                </a:cubicBezTo>
                <a:cubicBezTo>
                  <a:pt x="4056493" y="1880405"/>
                  <a:pt x="4063491" y="1846196"/>
                  <a:pt x="4063491" y="1795340"/>
                </a:cubicBezTo>
                <a:lnTo>
                  <a:pt x="4063491" y="1563196"/>
                </a:lnTo>
                <a:lnTo>
                  <a:pt x="4107119" y="1563196"/>
                </a:lnTo>
                <a:lnTo>
                  <a:pt x="4107119" y="1795614"/>
                </a:lnTo>
                <a:cubicBezTo>
                  <a:pt x="4107119" y="1834580"/>
                  <a:pt x="4103329" y="1866547"/>
                  <a:pt x="4095745" y="1891518"/>
                </a:cubicBezTo>
                <a:cubicBezTo>
                  <a:pt x="4088163" y="1916488"/>
                  <a:pt x="4074365" y="1936200"/>
                  <a:pt x="4054353" y="1950652"/>
                </a:cubicBezTo>
                <a:cubicBezTo>
                  <a:pt x="4034343" y="1965103"/>
                  <a:pt x="4008895" y="1972329"/>
                  <a:pt x="3978015" y="1972329"/>
                </a:cubicBezTo>
                <a:cubicBezTo>
                  <a:pt x="3934521" y="1972329"/>
                  <a:pt x="3901947" y="1959341"/>
                  <a:pt x="3880293" y="1933364"/>
                </a:cubicBezTo>
                <a:cubicBezTo>
                  <a:pt x="3858637" y="1907387"/>
                  <a:pt x="3847811" y="1861471"/>
                  <a:pt x="3847811" y="1795614"/>
                </a:cubicBezTo>
                <a:close/>
                <a:moveTo>
                  <a:pt x="3543011" y="1563196"/>
                </a:moveTo>
                <a:lnTo>
                  <a:pt x="3667315" y="1563196"/>
                </a:lnTo>
                <a:cubicBezTo>
                  <a:pt x="3696583" y="1563196"/>
                  <a:pt x="3718171" y="1565757"/>
                  <a:pt x="3732073" y="1570879"/>
                </a:cubicBezTo>
                <a:cubicBezTo>
                  <a:pt x="3751099" y="1577831"/>
                  <a:pt x="3766283" y="1590728"/>
                  <a:pt x="3777623" y="1609570"/>
                </a:cubicBezTo>
                <a:cubicBezTo>
                  <a:pt x="3788967" y="1628412"/>
                  <a:pt x="3794637" y="1651554"/>
                  <a:pt x="3794637" y="1678994"/>
                </a:cubicBezTo>
                <a:cubicBezTo>
                  <a:pt x="3794637" y="1715215"/>
                  <a:pt x="3785399" y="1744759"/>
                  <a:pt x="3766923" y="1767625"/>
                </a:cubicBezTo>
                <a:cubicBezTo>
                  <a:pt x="3748445" y="1790492"/>
                  <a:pt x="3716523" y="1801926"/>
                  <a:pt x="3671155" y="1801926"/>
                </a:cubicBezTo>
                <a:lnTo>
                  <a:pt x="3586641" y="1801926"/>
                </a:lnTo>
                <a:lnTo>
                  <a:pt x="3586641" y="1965469"/>
                </a:lnTo>
                <a:lnTo>
                  <a:pt x="3543011" y="1965469"/>
                </a:lnTo>
                <a:close/>
                <a:moveTo>
                  <a:pt x="3208537" y="1563196"/>
                </a:moveTo>
                <a:lnTo>
                  <a:pt x="3253265" y="1563196"/>
                </a:lnTo>
                <a:lnTo>
                  <a:pt x="3426687" y="1879659"/>
                </a:lnTo>
                <a:lnTo>
                  <a:pt x="3426687" y="1563196"/>
                </a:lnTo>
                <a:lnTo>
                  <a:pt x="3468397" y="1563196"/>
                </a:lnTo>
                <a:lnTo>
                  <a:pt x="3468397" y="1965469"/>
                </a:lnTo>
                <a:lnTo>
                  <a:pt x="3423669" y="1965469"/>
                </a:lnTo>
                <a:lnTo>
                  <a:pt x="3250521" y="1648947"/>
                </a:lnTo>
                <a:lnTo>
                  <a:pt x="3250521" y="1965469"/>
                </a:lnTo>
                <a:lnTo>
                  <a:pt x="3208537" y="1965469"/>
                </a:lnTo>
                <a:close/>
                <a:moveTo>
                  <a:pt x="2598663" y="1563196"/>
                </a:moveTo>
                <a:lnTo>
                  <a:pt x="2642293" y="1563196"/>
                </a:lnTo>
                <a:lnTo>
                  <a:pt x="2642293" y="1762686"/>
                </a:lnTo>
                <a:lnTo>
                  <a:pt x="2806184" y="1563196"/>
                </a:lnTo>
                <a:lnTo>
                  <a:pt x="2865382" y="1563196"/>
                </a:lnTo>
                <a:lnTo>
                  <a:pt x="2726912" y="1726362"/>
                </a:lnTo>
                <a:lnTo>
                  <a:pt x="2869758" y="1962721"/>
                </a:lnTo>
                <a:lnTo>
                  <a:pt x="2996109" y="1563196"/>
                </a:lnTo>
                <a:lnTo>
                  <a:pt x="3042773" y="1563196"/>
                </a:lnTo>
                <a:lnTo>
                  <a:pt x="3177865" y="1965469"/>
                </a:lnTo>
                <a:lnTo>
                  <a:pt x="3127919" y="1965469"/>
                </a:lnTo>
                <a:lnTo>
                  <a:pt x="3089551" y="1843635"/>
                </a:lnTo>
                <a:lnTo>
                  <a:pt x="2950772" y="1843635"/>
                </a:lnTo>
                <a:lnTo>
                  <a:pt x="2914915" y="1965469"/>
                </a:lnTo>
                <a:lnTo>
                  <a:pt x="2871419" y="1965469"/>
                </a:lnTo>
                <a:lnTo>
                  <a:pt x="2868889" y="1965469"/>
                </a:lnTo>
                <a:lnTo>
                  <a:pt x="2813794" y="1965469"/>
                </a:lnTo>
                <a:lnTo>
                  <a:pt x="2696621" y="1762047"/>
                </a:lnTo>
                <a:lnTo>
                  <a:pt x="2642293" y="1826073"/>
                </a:lnTo>
                <a:lnTo>
                  <a:pt x="2642293" y="1965469"/>
                </a:lnTo>
                <a:lnTo>
                  <a:pt x="2598663" y="1965469"/>
                </a:lnTo>
                <a:close/>
                <a:moveTo>
                  <a:pt x="2176112" y="1563196"/>
                </a:moveTo>
                <a:lnTo>
                  <a:pt x="2437617" y="1563196"/>
                </a:lnTo>
                <a:lnTo>
                  <a:pt x="2437617" y="1610668"/>
                </a:lnTo>
                <a:lnTo>
                  <a:pt x="2328405" y="1610668"/>
                </a:lnTo>
                <a:lnTo>
                  <a:pt x="2328405" y="1965469"/>
                </a:lnTo>
                <a:lnTo>
                  <a:pt x="2284775" y="1965469"/>
                </a:lnTo>
                <a:lnTo>
                  <a:pt x="2284775" y="1610668"/>
                </a:lnTo>
                <a:lnTo>
                  <a:pt x="2176112" y="1610668"/>
                </a:lnTo>
                <a:close/>
                <a:moveTo>
                  <a:pt x="2084667" y="1563196"/>
                </a:moveTo>
                <a:lnTo>
                  <a:pt x="2128297" y="1563196"/>
                </a:lnTo>
                <a:lnTo>
                  <a:pt x="2128297" y="1965469"/>
                </a:lnTo>
                <a:lnTo>
                  <a:pt x="2084667" y="1965469"/>
                </a:lnTo>
                <a:close/>
                <a:moveTo>
                  <a:pt x="1960842" y="1563196"/>
                </a:moveTo>
                <a:lnTo>
                  <a:pt x="2004472" y="1563196"/>
                </a:lnTo>
                <a:lnTo>
                  <a:pt x="2004472" y="1965469"/>
                </a:lnTo>
                <a:lnTo>
                  <a:pt x="1960842" y="1965469"/>
                </a:lnTo>
                <a:close/>
                <a:moveTo>
                  <a:pt x="3200397" y="320412"/>
                </a:moveTo>
                <a:lnTo>
                  <a:pt x="3129017" y="322217"/>
                </a:lnTo>
                <a:lnTo>
                  <a:pt x="3104419" y="371950"/>
                </a:lnTo>
                <a:cubicBezTo>
                  <a:pt x="3060563" y="474591"/>
                  <a:pt x="3033709" y="612560"/>
                  <a:pt x="3033709" y="764276"/>
                </a:cubicBezTo>
                <a:lnTo>
                  <a:pt x="3035211" y="785582"/>
                </a:lnTo>
                <a:lnTo>
                  <a:pt x="2952646" y="789751"/>
                </a:lnTo>
                <a:lnTo>
                  <a:pt x="2911961" y="795960"/>
                </a:lnTo>
                <a:lnTo>
                  <a:pt x="2867118" y="799965"/>
                </a:lnTo>
                <a:lnTo>
                  <a:pt x="2789750" y="814612"/>
                </a:lnTo>
                <a:lnTo>
                  <a:pt x="2734552" y="823036"/>
                </a:lnTo>
                <a:lnTo>
                  <a:pt x="2730889" y="804142"/>
                </a:lnTo>
                <a:cubicBezTo>
                  <a:pt x="2691622" y="657597"/>
                  <a:pt x="2629976" y="531279"/>
                  <a:pt x="2561048" y="443487"/>
                </a:cubicBezTo>
                <a:lnTo>
                  <a:pt x="2524415" y="401813"/>
                </a:lnTo>
                <a:lnTo>
                  <a:pt x="2455003" y="418544"/>
                </a:lnTo>
                <a:lnTo>
                  <a:pt x="2386522" y="438761"/>
                </a:lnTo>
                <a:lnTo>
                  <a:pt x="2375634" y="493169"/>
                </a:lnTo>
                <a:cubicBezTo>
                  <a:pt x="2359837" y="603662"/>
                  <a:pt x="2369608" y="743880"/>
                  <a:pt x="2408876" y="890428"/>
                </a:cubicBezTo>
                <a:lnTo>
                  <a:pt x="2415529" y="909715"/>
                </a:lnTo>
                <a:lnTo>
                  <a:pt x="2383243" y="921531"/>
                </a:lnTo>
                <a:lnTo>
                  <a:pt x="2371311" y="925383"/>
                </a:lnTo>
                <a:lnTo>
                  <a:pt x="2356039" y="931488"/>
                </a:lnTo>
                <a:lnTo>
                  <a:pt x="2257197" y="967665"/>
                </a:lnTo>
                <a:lnTo>
                  <a:pt x="2216504" y="987267"/>
                </a:lnTo>
                <a:lnTo>
                  <a:pt x="2202907" y="992702"/>
                </a:lnTo>
                <a:lnTo>
                  <a:pt x="2165987" y="1011603"/>
                </a:lnTo>
                <a:lnTo>
                  <a:pt x="2135850" y="1026120"/>
                </a:lnTo>
                <a:lnTo>
                  <a:pt x="2126688" y="1007313"/>
                </a:lnTo>
                <a:cubicBezTo>
                  <a:pt x="2050830" y="875923"/>
                  <a:pt x="1958590" y="769864"/>
                  <a:pt x="1869290" y="702904"/>
                </a:cubicBezTo>
                <a:lnTo>
                  <a:pt x="1823119" y="672131"/>
                </a:lnTo>
                <a:lnTo>
                  <a:pt x="1760401" y="706257"/>
                </a:lnTo>
                <a:lnTo>
                  <a:pt x="1699487" y="743510"/>
                </a:lnTo>
                <a:lnTo>
                  <a:pt x="1703051" y="798881"/>
                </a:lnTo>
                <a:cubicBezTo>
                  <a:pt x="1716391" y="909698"/>
                  <a:pt x="1762119" y="1042610"/>
                  <a:pt x="1837978" y="1174000"/>
                </a:cubicBezTo>
                <a:lnTo>
                  <a:pt x="1848369" y="1189388"/>
                </a:lnTo>
                <a:lnTo>
                  <a:pt x="1845588" y="1191078"/>
                </a:lnTo>
                <a:lnTo>
                  <a:pt x="1807264" y="1219737"/>
                </a:lnTo>
                <a:lnTo>
                  <a:pt x="1786584" y="1233110"/>
                </a:lnTo>
                <a:lnTo>
                  <a:pt x="1733593" y="1274827"/>
                </a:lnTo>
                <a:lnTo>
                  <a:pt x="1659045" y="1330572"/>
                </a:lnTo>
                <a:lnTo>
                  <a:pt x="1609370" y="1375720"/>
                </a:lnTo>
                <a:lnTo>
                  <a:pt x="1595663" y="1359937"/>
                </a:lnTo>
                <a:cubicBezTo>
                  <a:pt x="1488383" y="1252657"/>
                  <a:pt x="1371836" y="1174085"/>
                  <a:pt x="1268246" y="1132520"/>
                </a:cubicBezTo>
                <a:lnTo>
                  <a:pt x="1215685" y="1114746"/>
                </a:lnTo>
                <a:lnTo>
                  <a:pt x="1163939" y="1163942"/>
                </a:lnTo>
                <a:lnTo>
                  <a:pt x="1114741" y="1215690"/>
                </a:lnTo>
                <a:lnTo>
                  <a:pt x="1132515" y="1268252"/>
                </a:lnTo>
                <a:cubicBezTo>
                  <a:pt x="1174081" y="1371841"/>
                  <a:pt x="1252651" y="1488388"/>
                  <a:pt x="1359932" y="1595666"/>
                </a:cubicBezTo>
                <a:lnTo>
                  <a:pt x="1375717" y="1609374"/>
                </a:lnTo>
                <a:lnTo>
                  <a:pt x="1330572" y="1659046"/>
                </a:lnTo>
                <a:lnTo>
                  <a:pt x="1313318" y="1682120"/>
                </a:lnTo>
                <a:lnTo>
                  <a:pt x="1287770" y="1711798"/>
                </a:lnTo>
                <a:lnTo>
                  <a:pt x="1235248" y="1786522"/>
                </a:lnTo>
                <a:lnTo>
                  <a:pt x="1191078" y="1845589"/>
                </a:lnTo>
                <a:lnTo>
                  <a:pt x="1189386" y="1848374"/>
                </a:lnTo>
                <a:lnTo>
                  <a:pt x="1173994" y="1837982"/>
                </a:lnTo>
                <a:cubicBezTo>
                  <a:pt x="1042604" y="1762124"/>
                  <a:pt x="909693" y="1716393"/>
                  <a:pt x="798877" y="1703056"/>
                </a:cubicBezTo>
                <a:lnTo>
                  <a:pt x="743505" y="1699491"/>
                </a:lnTo>
                <a:lnTo>
                  <a:pt x="706252" y="1760404"/>
                </a:lnTo>
                <a:lnTo>
                  <a:pt x="672127" y="1823124"/>
                </a:lnTo>
                <a:lnTo>
                  <a:pt x="702898" y="1869294"/>
                </a:lnTo>
                <a:cubicBezTo>
                  <a:pt x="769858" y="1958595"/>
                  <a:pt x="875917" y="2050837"/>
                  <a:pt x="1007308" y="2126693"/>
                </a:cubicBezTo>
                <a:lnTo>
                  <a:pt x="1026117" y="2135856"/>
                </a:lnTo>
                <a:lnTo>
                  <a:pt x="1011662" y="2165862"/>
                </a:lnTo>
                <a:lnTo>
                  <a:pt x="1008355" y="2172324"/>
                </a:lnTo>
                <a:lnTo>
                  <a:pt x="1006377" y="2176834"/>
                </a:lnTo>
                <a:lnTo>
                  <a:pt x="967664" y="2257197"/>
                </a:lnTo>
                <a:lnTo>
                  <a:pt x="950127" y="2305114"/>
                </a:lnTo>
                <a:lnTo>
                  <a:pt x="941377" y="2325066"/>
                </a:lnTo>
                <a:lnTo>
                  <a:pt x="940596" y="2324822"/>
                </a:lnTo>
                <a:lnTo>
                  <a:pt x="940596" y="2324823"/>
                </a:lnTo>
                <a:lnTo>
                  <a:pt x="941677" y="2325160"/>
                </a:lnTo>
                <a:lnTo>
                  <a:pt x="936371" y="2337261"/>
                </a:lnTo>
                <a:lnTo>
                  <a:pt x="921503" y="2383319"/>
                </a:lnTo>
                <a:lnTo>
                  <a:pt x="909714" y="2415528"/>
                </a:lnTo>
                <a:lnTo>
                  <a:pt x="890423" y="2408875"/>
                </a:lnTo>
                <a:cubicBezTo>
                  <a:pt x="743877" y="2369609"/>
                  <a:pt x="603659" y="2359837"/>
                  <a:pt x="493165" y="2375635"/>
                </a:cubicBezTo>
                <a:lnTo>
                  <a:pt x="438759" y="2386521"/>
                </a:lnTo>
                <a:lnTo>
                  <a:pt x="418541" y="2455001"/>
                </a:lnTo>
                <a:lnTo>
                  <a:pt x="401810" y="2524417"/>
                </a:lnTo>
                <a:lnTo>
                  <a:pt x="443484" y="2561050"/>
                </a:lnTo>
                <a:cubicBezTo>
                  <a:pt x="531275" y="2629977"/>
                  <a:pt x="657593" y="2691623"/>
                  <a:pt x="804140" y="2730890"/>
                </a:cubicBezTo>
                <a:lnTo>
                  <a:pt x="823036" y="2734553"/>
                </a:lnTo>
                <a:lnTo>
                  <a:pt x="816780" y="2775543"/>
                </a:lnTo>
                <a:lnTo>
                  <a:pt x="808124" y="2815886"/>
                </a:lnTo>
                <a:lnTo>
                  <a:pt x="806669" y="2829020"/>
                </a:lnTo>
                <a:lnTo>
                  <a:pt x="806257" y="2828926"/>
                </a:lnTo>
                <a:lnTo>
                  <a:pt x="799966" y="2885717"/>
                </a:lnTo>
                <a:lnTo>
                  <a:pt x="789751" y="2952646"/>
                </a:lnTo>
                <a:lnTo>
                  <a:pt x="785581" y="3035214"/>
                </a:lnTo>
                <a:lnTo>
                  <a:pt x="764269" y="3033711"/>
                </a:lnTo>
                <a:cubicBezTo>
                  <a:pt x="612553" y="3033713"/>
                  <a:pt x="474583" y="3060564"/>
                  <a:pt x="371944" y="3104422"/>
                </a:cubicBezTo>
                <a:lnTo>
                  <a:pt x="322208" y="3129020"/>
                </a:lnTo>
                <a:lnTo>
                  <a:pt x="320404" y="3200397"/>
                </a:lnTo>
                <a:lnTo>
                  <a:pt x="322208" y="3271776"/>
                </a:lnTo>
                <a:lnTo>
                  <a:pt x="371944" y="3296374"/>
                </a:lnTo>
                <a:cubicBezTo>
                  <a:pt x="474584" y="3340232"/>
                  <a:pt x="612553" y="3367085"/>
                  <a:pt x="764269" y="3367085"/>
                </a:cubicBezTo>
                <a:lnTo>
                  <a:pt x="785581" y="3365583"/>
                </a:lnTo>
                <a:lnTo>
                  <a:pt x="789751" y="3448154"/>
                </a:lnTo>
                <a:lnTo>
                  <a:pt x="794867" y="3481680"/>
                </a:lnTo>
                <a:lnTo>
                  <a:pt x="799533" y="3533925"/>
                </a:lnTo>
                <a:lnTo>
                  <a:pt x="816591" y="3624019"/>
                </a:lnTo>
                <a:lnTo>
                  <a:pt x="816779" y="3625249"/>
                </a:lnTo>
                <a:lnTo>
                  <a:pt x="808124" y="3584912"/>
                </a:lnTo>
                <a:lnTo>
                  <a:pt x="807686" y="3580968"/>
                </a:lnTo>
                <a:lnTo>
                  <a:pt x="806669" y="3571779"/>
                </a:lnTo>
                <a:lnTo>
                  <a:pt x="804339" y="3572303"/>
                </a:lnTo>
                <a:lnTo>
                  <a:pt x="804339" y="3572304"/>
                </a:lnTo>
                <a:lnTo>
                  <a:pt x="806668" y="3571780"/>
                </a:lnTo>
                <a:lnTo>
                  <a:pt x="807686" y="3580968"/>
                </a:lnTo>
                <a:lnTo>
                  <a:pt x="808124" y="3584912"/>
                </a:lnTo>
                <a:lnTo>
                  <a:pt x="816779" y="3625252"/>
                </a:lnTo>
                <a:lnTo>
                  <a:pt x="816779" y="3625249"/>
                </a:lnTo>
                <a:lnTo>
                  <a:pt x="816780" y="3625256"/>
                </a:lnTo>
                <a:lnTo>
                  <a:pt x="823035" y="3666244"/>
                </a:lnTo>
                <a:lnTo>
                  <a:pt x="804139" y="3669907"/>
                </a:lnTo>
                <a:cubicBezTo>
                  <a:pt x="657593" y="3709174"/>
                  <a:pt x="531275" y="3770819"/>
                  <a:pt x="443483" y="3839749"/>
                </a:cubicBezTo>
                <a:lnTo>
                  <a:pt x="401809" y="3876381"/>
                </a:lnTo>
                <a:lnTo>
                  <a:pt x="418540" y="3945794"/>
                </a:lnTo>
                <a:lnTo>
                  <a:pt x="438759" y="4014275"/>
                </a:lnTo>
                <a:lnTo>
                  <a:pt x="493165" y="4025162"/>
                </a:lnTo>
                <a:cubicBezTo>
                  <a:pt x="603658" y="4040960"/>
                  <a:pt x="743876" y="4031189"/>
                  <a:pt x="890423" y="3991922"/>
                </a:cubicBezTo>
                <a:lnTo>
                  <a:pt x="909712" y="3985269"/>
                </a:lnTo>
                <a:lnTo>
                  <a:pt x="921506" y="4017492"/>
                </a:lnTo>
                <a:lnTo>
                  <a:pt x="927587" y="4036326"/>
                </a:lnTo>
                <a:lnTo>
                  <a:pt x="937224" y="4060436"/>
                </a:lnTo>
                <a:lnTo>
                  <a:pt x="967664" y="4143603"/>
                </a:lnTo>
                <a:lnTo>
                  <a:pt x="984148" y="4177822"/>
                </a:lnTo>
                <a:lnTo>
                  <a:pt x="990303" y="4193220"/>
                </a:lnTo>
                <a:lnTo>
                  <a:pt x="1011700" y="4235018"/>
                </a:lnTo>
                <a:lnTo>
                  <a:pt x="1026116" y="4264942"/>
                </a:lnTo>
                <a:lnTo>
                  <a:pt x="1007305" y="4274106"/>
                </a:lnTo>
                <a:cubicBezTo>
                  <a:pt x="875914" y="4349964"/>
                  <a:pt x="769856" y="4442203"/>
                  <a:pt x="702896" y="4531505"/>
                </a:cubicBezTo>
                <a:lnTo>
                  <a:pt x="672124" y="4577675"/>
                </a:lnTo>
                <a:lnTo>
                  <a:pt x="706250" y="4640393"/>
                </a:lnTo>
                <a:lnTo>
                  <a:pt x="743503" y="4701307"/>
                </a:lnTo>
                <a:lnTo>
                  <a:pt x="798874" y="4697742"/>
                </a:lnTo>
                <a:cubicBezTo>
                  <a:pt x="909691" y="4684402"/>
                  <a:pt x="1042602" y="4638674"/>
                  <a:pt x="1173992" y="4562816"/>
                </a:cubicBezTo>
                <a:lnTo>
                  <a:pt x="1189384" y="4552423"/>
                </a:lnTo>
                <a:lnTo>
                  <a:pt x="1191078" y="4555212"/>
                </a:lnTo>
                <a:lnTo>
                  <a:pt x="1219690" y="4593474"/>
                </a:lnTo>
                <a:lnTo>
                  <a:pt x="1236908" y="4620098"/>
                </a:lnTo>
                <a:lnTo>
                  <a:pt x="1245163" y="4630412"/>
                </a:lnTo>
                <a:lnTo>
                  <a:pt x="1245167" y="4630410"/>
                </a:lnTo>
                <a:lnTo>
                  <a:pt x="1236909" y="4620096"/>
                </a:lnTo>
                <a:lnTo>
                  <a:pt x="1235964" y="4618631"/>
                </a:lnTo>
                <a:lnTo>
                  <a:pt x="1286611" y="4682965"/>
                </a:lnTo>
                <a:lnTo>
                  <a:pt x="1330572" y="4741755"/>
                </a:lnTo>
                <a:lnTo>
                  <a:pt x="1375715" y="4791425"/>
                </a:lnTo>
                <a:lnTo>
                  <a:pt x="1359930" y="4805132"/>
                </a:lnTo>
                <a:cubicBezTo>
                  <a:pt x="1252652" y="4912412"/>
                  <a:pt x="1174080" y="5028958"/>
                  <a:pt x="1132515" y="5132547"/>
                </a:cubicBezTo>
                <a:lnTo>
                  <a:pt x="1114740" y="5185109"/>
                </a:lnTo>
                <a:lnTo>
                  <a:pt x="1163936" y="5236857"/>
                </a:lnTo>
                <a:lnTo>
                  <a:pt x="1215685" y="5286053"/>
                </a:lnTo>
                <a:lnTo>
                  <a:pt x="1268246" y="5268280"/>
                </a:lnTo>
                <a:cubicBezTo>
                  <a:pt x="1371835" y="5226714"/>
                  <a:pt x="1488382" y="5148143"/>
                  <a:pt x="1595662" y="5040862"/>
                </a:cubicBezTo>
                <a:lnTo>
                  <a:pt x="1609368" y="5025078"/>
                </a:lnTo>
                <a:lnTo>
                  <a:pt x="1659045" y="5070228"/>
                </a:lnTo>
                <a:lnTo>
                  <a:pt x="1667763" y="5076747"/>
                </a:lnTo>
                <a:lnTo>
                  <a:pt x="1671261" y="5079909"/>
                </a:lnTo>
                <a:lnTo>
                  <a:pt x="1681906" y="5087737"/>
                </a:lnTo>
                <a:lnTo>
                  <a:pt x="1681817" y="5087834"/>
                </a:lnTo>
                <a:lnTo>
                  <a:pt x="1711371" y="5113270"/>
                </a:lnTo>
                <a:lnTo>
                  <a:pt x="1798580" y="5174571"/>
                </a:lnTo>
                <a:lnTo>
                  <a:pt x="1807260" y="5181060"/>
                </a:lnTo>
                <a:lnTo>
                  <a:pt x="1790054" y="5169933"/>
                </a:lnTo>
                <a:lnTo>
                  <a:pt x="1790053" y="5169935"/>
                </a:lnTo>
                <a:lnTo>
                  <a:pt x="1807286" y="5181080"/>
                </a:lnTo>
                <a:lnTo>
                  <a:pt x="1845589" y="5209722"/>
                </a:lnTo>
                <a:lnTo>
                  <a:pt x="1848370" y="5211413"/>
                </a:lnTo>
                <a:lnTo>
                  <a:pt x="1837978" y="5226803"/>
                </a:lnTo>
                <a:cubicBezTo>
                  <a:pt x="1762121" y="5358193"/>
                  <a:pt x="1716390" y="5491103"/>
                  <a:pt x="1703053" y="5601920"/>
                </a:cubicBezTo>
                <a:lnTo>
                  <a:pt x="1699487" y="5657292"/>
                </a:lnTo>
                <a:lnTo>
                  <a:pt x="1760401" y="5694543"/>
                </a:lnTo>
                <a:lnTo>
                  <a:pt x="1823120" y="5728671"/>
                </a:lnTo>
                <a:lnTo>
                  <a:pt x="1869291" y="5697899"/>
                </a:lnTo>
                <a:cubicBezTo>
                  <a:pt x="1958591" y="5630938"/>
                  <a:pt x="2050831" y="5524880"/>
                  <a:pt x="2126689" y="5393490"/>
                </a:cubicBezTo>
                <a:lnTo>
                  <a:pt x="2135852" y="5374681"/>
                </a:lnTo>
                <a:lnTo>
                  <a:pt x="2165881" y="5389147"/>
                </a:lnTo>
                <a:lnTo>
                  <a:pt x="2209818" y="5411639"/>
                </a:lnTo>
                <a:lnTo>
                  <a:pt x="2222127" y="5416444"/>
                </a:lnTo>
                <a:lnTo>
                  <a:pt x="2222128" y="5416441"/>
                </a:lnTo>
                <a:lnTo>
                  <a:pt x="2209819" y="5411636"/>
                </a:lnTo>
                <a:lnTo>
                  <a:pt x="2178226" y="5395463"/>
                </a:lnTo>
                <a:lnTo>
                  <a:pt x="2186758" y="5399204"/>
                </a:lnTo>
                <a:lnTo>
                  <a:pt x="2257197" y="5433136"/>
                </a:lnTo>
                <a:lnTo>
                  <a:pt x="2299200" y="5448510"/>
                </a:lnTo>
                <a:lnTo>
                  <a:pt x="2324947" y="5459800"/>
                </a:lnTo>
                <a:lnTo>
                  <a:pt x="2325159" y="5459118"/>
                </a:lnTo>
                <a:lnTo>
                  <a:pt x="2337261" y="5464425"/>
                </a:lnTo>
                <a:lnTo>
                  <a:pt x="2337607" y="5464536"/>
                </a:lnTo>
                <a:lnTo>
                  <a:pt x="2338427" y="5464741"/>
                </a:lnTo>
                <a:lnTo>
                  <a:pt x="2338414" y="5464798"/>
                </a:lnTo>
                <a:lnTo>
                  <a:pt x="2383234" y="5479266"/>
                </a:lnTo>
                <a:lnTo>
                  <a:pt x="2415526" y="5491086"/>
                </a:lnTo>
                <a:lnTo>
                  <a:pt x="2408875" y="5510372"/>
                </a:lnTo>
                <a:cubicBezTo>
                  <a:pt x="2369609" y="5656919"/>
                  <a:pt x="2359837" y="5797137"/>
                  <a:pt x="2375635" y="5907630"/>
                </a:cubicBezTo>
                <a:lnTo>
                  <a:pt x="2386522" y="5962038"/>
                </a:lnTo>
                <a:lnTo>
                  <a:pt x="2455001" y="5982255"/>
                </a:lnTo>
                <a:lnTo>
                  <a:pt x="2524417" y="5998986"/>
                </a:lnTo>
                <a:lnTo>
                  <a:pt x="2561048" y="5957312"/>
                </a:lnTo>
                <a:cubicBezTo>
                  <a:pt x="2629976" y="5869521"/>
                  <a:pt x="2691623" y="5743203"/>
                  <a:pt x="2730891" y="5596656"/>
                </a:cubicBezTo>
                <a:lnTo>
                  <a:pt x="2734553" y="5577764"/>
                </a:lnTo>
                <a:lnTo>
                  <a:pt x="2775603" y="5584029"/>
                </a:lnTo>
                <a:lnTo>
                  <a:pt x="2815884" y="5592672"/>
                </a:lnTo>
                <a:lnTo>
                  <a:pt x="2829017" y="5594128"/>
                </a:lnTo>
                <a:lnTo>
                  <a:pt x="2828591" y="5596023"/>
                </a:lnTo>
                <a:lnTo>
                  <a:pt x="2828591" y="5596024"/>
                </a:lnTo>
                <a:lnTo>
                  <a:pt x="2828862" y="5594823"/>
                </a:lnTo>
                <a:lnTo>
                  <a:pt x="2892599" y="5601885"/>
                </a:lnTo>
                <a:lnTo>
                  <a:pt x="2952646" y="5611049"/>
                </a:lnTo>
                <a:lnTo>
                  <a:pt x="3035211" y="5615218"/>
                </a:lnTo>
                <a:lnTo>
                  <a:pt x="3033711" y="5636522"/>
                </a:lnTo>
                <a:cubicBezTo>
                  <a:pt x="3033709" y="5788239"/>
                  <a:pt x="3060563" y="5926208"/>
                  <a:pt x="3104419" y="6028847"/>
                </a:cubicBezTo>
                <a:lnTo>
                  <a:pt x="3129019" y="6078583"/>
                </a:lnTo>
                <a:lnTo>
                  <a:pt x="3200399" y="6080388"/>
                </a:lnTo>
                <a:lnTo>
                  <a:pt x="3271775" y="6078583"/>
                </a:lnTo>
                <a:lnTo>
                  <a:pt x="3296375" y="6028848"/>
                </a:lnTo>
                <a:cubicBezTo>
                  <a:pt x="3340233" y="5926207"/>
                  <a:pt x="3367085" y="5788240"/>
                  <a:pt x="3367085" y="5636523"/>
                </a:cubicBezTo>
                <a:lnTo>
                  <a:pt x="3365585" y="5615219"/>
                </a:lnTo>
                <a:lnTo>
                  <a:pt x="3448155" y="5611049"/>
                </a:lnTo>
                <a:lnTo>
                  <a:pt x="3478483" y="5606421"/>
                </a:lnTo>
                <a:lnTo>
                  <a:pt x="3533499" y="5601509"/>
                </a:lnTo>
                <a:lnTo>
                  <a:pt x="3571809" y="5594255"/>
                </a:lnTo>
                <a:lnTo>
                  <a:pt x="3571779" y="5594130"/>
                </a:lnTo>
                <a:lnTo>
                  <a:pt x="3584913" y="5592675"/>
                </a:lnTo>
                <a:lnTo>
                  <a:pt x="3625233" y="5584024"/>
                </a:lnTo>
                <a:lnTo>
                  <a:pt x="3666245" y="5577765"/>
                </a:lnTo>
                <a:lnTo>
                  <a:pt x="3669907" y="5596659"/>
                </a:lnTo>
                <a:cubicBezTo>
                  <a:pt x="3709175" y="5743205"/>
                  <a:pt x="3770821" y="5869522"/>
                  <a:pt x="3839749" y="5957315"/>
                </a:cubicBezTo>
                <a:lnTo>
                  <a:pt x="3876381" y="5998989"/>
                </a:lnTo>
                <a:lnTo>
                  <a:pt x="3945797" y="5982258"/>
                </a:lnTo>
                <a:lnTo>
                  <a:pt x="4014275" y="5962039"/>
                </a:lnTo>
                <a:lnTo>
                  <a:pt x="4025163" y="5907633"/>
                </a:lnTo>
                <a:cubicBezTo>
                  <a:pt x="4040961" y="5797140"/>
                  <a:pt x="4031189" y="5656922"/>
                  <a:pt x="3991923" y="5510374"/>
                </a:cubicBezTo>
                <a:lnTo>
                  <a:pt x="3985271" y="5491086"/>
                </a:lnTo>
                <a:lnTo>
                  <a:pt x="4017551" y="5479272"/>
                </a:lnTo>
                <a:lnTo>
                  <a:pt x="4051377" y="5468352"/>
                </a:lnTo>
                <a:lnTo>
                  <a:pt x="4051377" y="5468351"/>
                </a:lnTo>
                <a:lnTo>
                  <a:pt x="4037295" y="5472896"/>
                </a:lnTo>
                <a:lnTo>
                  <a:pt x="4062507" y="5462818"/>
                </a:lnTo>
                <a:lnTo>
                  <a:pt x="4143603" y="5433136"/>
                </a:lnTo>
                <a:lnTo>
                  <a:pt x="4176981" y="5417057"/>
                </a:lnTo>
                <a:lnTo>
                  <a:pt x="4192505" y="5410852"/>
                </a:lnTo>
                <a:lnTo>
                  <a:pt x="4190977" y="5411634"/>
                </a:lnTo>
                <a:lnTo>
                  <a:pt x="4178669" y="5416439"/>
                </a:lnTo>
                <a:lnTo>
                  <a:pt x="4178669" y="5416442"/>
                </a:lnTo>
                <a:lnTo>
                  <a:pt x="4190975" y="5411639"/>
                </a:lnTo>
                <a:lnTo>
                  <a:pt x="4234805" y="5389202"/>
                </a:lnTo>
                <a:lnTo>
                  <a:pt x="4264945" y="5374684"/>
                </a:lnTo>
                <a:lnTo>
                  <a:pt x="4274105" y="5393488"/>
                </a:lnTo>
                <a:cubicBezTo>
                  <a:pt x="4349963" y="5524879"/>
                  <a:pt x="4442203" y="5630938"/>
                  <a:pt x="4531505" y="5697898"/>
                </a:cubicBezTo>
                <a:lnTo>
                  <a:pt x="4577675" y="5728671"/>
                </a:lnTo>
                <a:lnTo>
                  <a:pt x="4640393" y="5694544"/>
                </a:lnTo>
                <a:lnTo>
                  <a:pt x="4701307" y="5657292"/>
                </a:lnTo>
                <a:lnTo>
                  <a:pt x="4697741" y="5601921"/>
                </a:lnTo>
                <a:cubicBezTo>
                  <a:pt x="4684403" y="5491102"/>
                  <a:pt x="4638673" y="5358192"/>
                  <a:pt x="4562815" y="5226803"/>
                </a:cubicBezTo>
                <a:lnTo>
                  <a:pt x="4552425" y="5211415"/>
                </a:lnTo>
                <a:lnTo>
                  <a:pt x="4555211" y="5209722"/>
                </a:lnTo>
                <a:lnTo>
                  <a:pt x="4593549" y="5181053"/>
                </a:lnTo>
                <a:lnTo>
                  <a:pt x="4618017" y="5165232"/>
                </a:lnTo>
                <a:lnTo>
                  <a:pt x="4618395" y="5164987"/>
                </a:lnTo>
                <a:lnTo>
                  <a:pt x="4620097" y="5163886"/>
                </a:lnTo>
                <a:lnTo>
                  <a:pt x="4630413" y="5155629"/>
                </a:lnTo>
                <a:lnTo>
                  <a:pt x="4620097" y="5163885"/>
                </a:lnTo>
                <a:lnTo>
                  <a:pt x="4618395" y="5164987"/>
                </a:lnTo>
                <a:lnTo>
                  <a:pt x="4618019" y="5165230"/>
                </a:lnTo>
                <a:lnTo>
                  <a:pt x="4680699" y="5115885"/>
                </a:lnTo>
                <a:lnTo>
                  <a:pt x="4741755" y="5070228"/>
                </a:lnTo>
                <a:lnTo>
                  <a:pt x="4791429" y="5025082"/>
                </a:lnTo>
                <a:lnTo>
                  <a:pt x="4805135" y="5040865"/>
                </a:lnTo>
                <a:cubicBezTo>
                  <a:pt x="4912415" y="5148144"/>
                  <a:pt x="5028961" y="5226715"/>
                  <a:pt x="5132549" y="5268282"/>
                </a:cubicBezTo>
                <a:lnTo>
                  <a:pt x="5185111" y="5286057"/>
                </a:lnTo>
                <a:lnTo>
                  <a:pt x="5236861" y="5236858"/>
                </a:lnTo>
                <a:lnTo>
                  <a:pt x="5286055" y="5185110"/>
                </a:lnTo>
                <a:lnTo>
                  <a:pt x="5268283" y="5132550"/>
                </a:lnTo>
                <a:cubicBezTo>
                  <a:pt x="5226717" y="5028960"/>
                  <a:pt x="5148145" y="4912414"/>
                  <a:pt x="5040867" y="4805134"/>
                </a:cubicBezTo>
                <a:lnTo>
                  <a:pt x="5025083" y="4791427"/>
                </a:lnTo>
                <a:lnTo>
                  <a:pt x="5070229" y="4741755"/>
                </a:lnTo>
                <a:lnTo>
                  <a:pt x="5076749" y="4733033"/>
                </a:lnTo>
                <a:lnTo>
                  <a:pt x="5076755" y="4733027"/>
                </a:lnTo>
                <a:lnTo>
                  <a:pt x="5076753" y="4733029"/>
                </a:lnTo>
                <a:lnTo>
                  <a:pt x="5077115" y="4732628"/>
                </a:lnTo>
                <a:lnTo>
                  <a:pt x="5079913" y="4729535"/>
                </a:lnTo>
                <a:lnTo>
                  <a:pt x="5087739" y="4718890"/>
                </a:lnTo>
                <a:lnTo>
                  <a:pt x="5088947" y="4720003"/>
                </a:lnTo>
                <a:lnTo>
                  <a:pt x="5088947" y="4720002"/>
                </a:lnTo>
                <a:lnTo>
                  <a:pt x="5087739" y="4718889"/>
                </a:lnTo>
                <a:lnTo>
                  <a:pt x="5079911" y="4729534"/>
                </a:lnTo>
                <a:lnTo>
                  <a:pt x="5077115" y="4732628"/>
                </a:lnTo>
                <a:lnTo>
                  <a:pt x="5076755" y="4733027"/>
                </a:lnTo>
                <a:lnTo>
                  <a:pt x="5084867" y="4722179"/>
                </a:lnTo>
                <a:lnTo>
                  <a:pt x="5112845" y="4689674"/>
                </a:lnTo>
                <a:lnTo>
                  <a:pt x="5170329" y="4607892"/>
                </a:lnTo>
                <a:lnTo>
                  <a:pt x="5181057" y="4593545"/>
                </a:lnTo>
                <a:lnTo>
                  <a:pt x="5163885" y="4620101"/>
                </a:lnTo>
                <a:lnTo>
                  <a:pt x="5155627" y="4630416"/>
                </a:lnTo>
                <a:lnTo>
                  <a:pt x="5155629" y="4630417"/>
                </a:lnTo>
                <a:lnTo>
                  <a:pt x="5163885" y="4620101"/>
                </a:lnTo>
                <a:lnTo>
                  <a:pt x="5181063" y="4593537"/>
                </a:lnTo>
                <a:lnTo>
                  <a:pt x="5209723" y="4555211"/>
                </a:lnTo>
                <a:lnTo>
                  <a:pt x="5211413" y="4552427"/>
                </a:lnTo>
                <a:lnTo>
                  <a:pt x="5226801" y="4562819"/>
                </a:lnTo>
                <a:cubicBezTo>
                  <a:pt x="5358193" y="4638677"/>
                  <a:pt x="5491103" y="4684405"/>
                  <a:pt x="5601921" y="4697745"/>
                </a:cubicBezTo>
                <a:lnTo>
                  <a:pt x="5657291" y="4701310"/>
                </a:lnTo>
                <a:lnTo>
                  <a:pt x="5694543" y="4640395"/>
                </a:lnTo>
                <a:lnTo>
                  <a:pt x="5728671" y="4577678"/>
                </a:lnTo>
                <a:lnTo>
                  <a:pt x="5697897" y="4531507"/>
                </a:lnTo>
                <a:cubicBezTo>
                  <a:pt x="5630939" y="4442206"/>
                  <a:pt x="5524879" y="4349967"/>
                  <a:pt x="5393489" y="4274108"/>
                </a:cubicBezTo>
                <a:lnTo>
                  <a:pt x="5374683" y="4264946"/>
                </a:lnTo>
                <a:lnTo>
                  <a:pt x="5389185" y="4234839"/>
                </a:lnTo>
                <a:lnTo>
                  <a:pt x="5396845" y="4219874"/>
                </a:lnTo>
                <a:lnTo>
                  <a:pt x="5410469" y="4193263"/>
                </a:lnTo>
                <a:lnTo>
                  <a:pt x="5410437" y="4193324"/>
                </a:lnTo>
                <a:lnTo>
                  <a:pt x="5396845" y="4219874"/>
                </a:lnTo>
                <a:lnTo>
                  <a:pt x="5393243" y="4226911"/>
                </a:lnTo>
                <a:lnTo>
                  <a:pt x="5395659" y="4221404"/>
                </a:lnTo>
                <a:lnTo>
                  <a:pt x="5433137" y="4143603"/>
                </a:lnTo>
                <a:lnTo>
                  <a:pt x="5450115" y="4097213"/>
                </a:lnTo>
                <a:lnTo>
                  <a:pt x="5459521" y="4075762"/>
                </a:lnTo>
                <a:lnTo>
                  <a:pt x="5459123" y="4075638"/>
                </a:lnTo>
                <a:lnTo>
                  <a:pt x="5464427" y="4063537"/>
                </a:lnTo>
                <a:lnTo>
                  <a:pt x="5479285" y="4017518"/>
                </a:lnTo>
                <a:lnTo>
                  <a:pt x="5491087" y="3985268"/>
                </a:lnTo>
                <a:lnTo>
                  <a:pt x="5510377" y="3991922"/>
                </a:lnTo>
                <a:cubicBezTo>
                  <a:pt x="5656923" y="4031189"/>
                  <a:pt x="5797141" y="4040959"/>
                  <a:pt x="5907635" y="4025162"/>
                </a:cubicBezTo>
                <a:lnTo>
                  <a:pt x="5962041" y="4014274"/>
                </a:lnTo>
                <a:lnTo>
                  <a:pt x="5982259" y="3945794"/>
                </a:lnTo>
                <a:lnTo>
                  <a:pt x="5998989" y="3876381"/>
                </a:lnTo>
                <a:lnTo>
                  <a:pt x="5957315" y="3839749"/>
                </a:lnTo>
                <a:cubicBezTo>
                  <a:pt x="5869525" y="3770820"/>
                  <a:pt x="5743205" y="3709174"/>
                  <a:pt x="5596659" y="3669907"/>
                </a:cubicBezTo>
                <a:lnTo>
                  <a:pt x="5577765" y="3666244"/>
                </a:lnTo>
                <a:lnTo>
                  <a:pt x="5584023" y="3625242"/>
                </a:lnTo>
                <a:lnTo>
                  <a:pt x="5592675" y="3584913"/>
                </a:lnTo>
                <a:lnTo>
                  <a:pt x="5594131" y="3571780"/>
                </a:lnTo>
                <a:lnTo>
                  <a:pt x="5595021" y="3571981"/>
                </a:lnTo>
                <a:lnTo>
                  <a:pt x="5595021" y="3571980"/>
                </a:lnTo>
                <a:lnTo>
                  <a:pt x="5594435" y="3571848"/>
                </a:lnTo>
                <a:lnTo>
                  <a:pt x="5600431" y="3517727"/>
                </a:lnTo>
                <a:lnTo>
                  <a:pt x="5611049" y="3448154"/>
                </a:lnTo>
                <a:lnTo>
                  <a:pt x="5615219" y="3365584"/>
                </a:lnTo>
                <a:lnTo>
                  <a:pt x="5636525" y="3367084"/>
                </a:lnTo>
                <a:cubicBezTo>
                  <a:pt x="5788239" y="3367084"/>
                  <a:pt x="5926209" y="3340231"/>
                  <a:pt x="6028849" y="3296374"/>
                </a:cubicBezTo>
                <a:lnTo>
                  <a:pt x="6078583" y="3271776"/>
                </a:lnTo>
                <a:lnTo>
                  <a:pt x="6080389" y="3200396"/>
                </a:lnTo>
                <a:lnTo>
                  <a:pt x="6078583" y="3129020"/>
                </a:lnTo>
                <a:lnTo>
                  <a:pt x="6028849" y="3104421"/>
                </a:lnTo>
                <a:cubicBezTo>
                  <a:pt x="5926209" y="3060564"/>
                  <a:pt x="5788241" y="3033712"/>
                  <a:pt x="5636525" y="3033712"/>
                </a:cubicBezTo>
                <a:lnTo>
                  <a:pt x="5615219" y="3035211"/>
                </a:lnTo>
                <a:lnTo>
                  <a:pt x="5611049" y="2952646"/>
                </a:lnTo>
                <a:lnTo>
                  <a:pt x="5605347" y="2915284"/>
                </a:lnTo>
                <a:lnTo>
                  <a:pt x="5601085" y="2867547"/>
                </a:lnTo>
                <a:lnTo>
                  <a:pt x="5585501" y="2785252"/>
                </a:lnTo>
                <a:lnTo>
                  <a:pt x="5584025" y="2775578"/>
                </a:lnTo>
                <a:lnTo>
                  <a:pt x="5592673" y="2815887"/>
                </a:lnTo>
                <a:lnTo>
                  <a:pt x="5592673" y="2815885"/>
                </a:lnTo>
                <a:lnTo>
                  <a:pt x="5584025" y="2775575"/>
                </a:lnTo>
                <a:lnTo>
                  <a:pt x="5577765" y="2734553"/>
                </a:lnTo>
                <a:lnTo>
                  <a:pt x="5596659" y="2730890"/>
                </a:lnTo>
                <a:cubicBezTo>
                  <a:pt x="5743205" y="2691623"/>
                  <a:pt x="5869523" y="2629977"/>
                  <a:pt x="5957315" y="2561050"/>
                </a:cubicBezTo>
                <a:lnTo>
                  <a:pt x="5998987" y="2524417"/>
                </a:lnTo>
                <a:lnTo>
                  <a:pt x="5982257" y="2455001"/>
                </a:lnTo>
                <a:lnTo>
                  <a:pt x="5962039" y="2386522"/>
                </a:lnTo>
                <a:lnTo>
                  <a:pt x="5907633" y="2375634"/>
                </a:lnTo>
                <a:cubicBezTo>
                  <a:pt x="5797139" y="2359837"/>
                  <a:pt x="5656921" y="2369608"/>
                  <a:pt x="5510375" y="2408875"/>
                </a:cubicBezTo>
                <a:lnTo>
                  <a:pt x="5491085" y="2415527"/>
                </a:lnTo>
                <a:lnTo>
                  <a:pt x="5479283" y="2383279"/>
                </a:lnTo>
                <a:lnTo>
                  <a:pt x="5475101" y="2370329"/>
                </a:lnTo>
                <a:lnTo>
                  <a:pt x="5468477" y="2353758"/>
                </a:lnTo>
                <a:lnTo>
                  <a:pt x="5433135" y="2257197"/>
                </a:lnTo>
                <a:lnTo>
                  <a:pt x="5413989" y="2217451"/>
                </a:lnTo>
                <a:lnTo>
                  <a:pt x="5408455" y="2203606"/>
                </a:lnTo>
                <a:lnTo>
                  <a:pt x="5389221" y="2166033"/>
                </a:lnTo>
                <a:lnTo>
                  <a:pt x="5374681" y="2135854"/>
                </a:lnTo>
                <a:lnTo>
                  <a:pt x="5393487" y="2126692"/>
                </a:lnTo>
                <a:cubicBezTo>
                  <a:pt x="5524877" y="2050835"/>
                  <a:pt x="5630935" y="1958594"/>
                  <a:pt x="5697897" y="1869292"/>
                </a:cubicBezTo>
                <a:lnTo>
                  <a:pt x="5728669" y="1823122"/>
                </a:lnTo>
                <a:lnTo>
                  <a:pt x="5694541" y="1760403"/>
                </a:lnTo>
                <a:lnTo>
                  <a:pt x="5657289" y="1699489"/>
                </a:lnTo>
                <a:lnTo>
                  <a:pt x="5601919" y="1703055"/>
                </a:lnTo>
                <a:cubicBezTo>
                  <a:pt x="5491101" y="1716392"/>
                  <a:pt x="5358189" y="1762123"/>
                  <a:pt x="5226801" y="1837981"/>
                </a:cubicBezTo>
                <a:lnTo>
                  <a:pt x="5211413" y="1848371"/>
                </a:lnTo>
                <a:lnTo>
                  <a:pt x="5209723" y="1845589"/>
                </a:lnTo>
                <a:lnTo>
                  <a:pt x="5181063" y="1807263"/>
                </a:lnTo>
                <a:lnTo>
                  <a:pt x="5168091" y="1787205"/>
                </a:lnTo>
                <a:lnTo>
                  <a:pt x="5127657" y="1735845"/>
                </a:lnTo>
                <a:lnTo>
                  <a:pt x="5070229" y="1659046"/>
                </a:lnTo>
                <a:lnTo>
                  <a:pt x="5025083" y="1609372"/>
                </a:lnTo>
                <a:lnTo>
                  <a:pt x="5040865" y="1595667"/>
                </a:lnTo>
                <a:cubicBezTo>
                  <a:pt x="5148145" y="1488388"/>
                  <a:pt x="5226715" y="1371840"/>
                  <a:pt x="5268281" y="1268253"/>
                </a:cubicBezTo>
                <a:lnTo>
                  <a:pt x="5286055" y="1215690"/>
                </a:lnTo>
                <a:lnTo>
                  <a:pt x="5236859" y="1163941"/>
                </a:lnTo>
                <a:lnTo>
                  <a:pt x="5185111" y="1114746"/>
                </a:lnTo>
                <a:lnTo>
                  <a:pt x="5132549" y="1132520"/>
                </a:lnTo>
                <a:cubicBezTo>
                  <a:pt x="5028959" y="1174084"/>
                  <a:pt x="4912413" y="1252657"/>
                  <a:pt x="4805135" y="1359937"/>
                </a:cubicBezTo>
                <a:lnTo>
                  <a:pt x="4791429" y="1375719"/>
                </a:lnTo>
                <a:lnTo>
                  <a:pt x="4741755" y="1330572"/>
                </a:lnTo>
                <a:lnTo>
                  <a:pt x="4716719" y="1311852"/>
                </a:lnTo>
                <a:lnTo>
                  <a:pt x="4689247" y="1288203"/>
                </a:lnTo>
                <a:lnTo>
                  <a:pt x="4620095" y="1239597"/>
                </a:lnTo>
                <a:lnTo>
                  <a:pt x="4555211" y="1191078"/>
                </a:lnTo>
                <a:lnTo>
                  <a:pt x="4552425" y="1189386"/>
                </a:lnTo>
                <a:lnTo>
                  <a:pt x="4562815" y="1173999"/>
                </a:lnTo>
                <a:cubicBezTo>
                  <a:pt x="4638675" y="1042610"/>
                  <a:pt x="4684403" y="909700"/>
                  <a:pt x="4697743" y="798881"/>
                </a:cubicBezTo>
                <a:lnTo>
                  <a:pt x="4701307" y="743509"/>
                </a:lnTo>
                <a:lnTo>
                  <a:pt x="4640393" y="706257"/>
                </a:lnTo>
                <a:lnTo>
                  <a:pt x="4577675" y="672131"/>
                </a:lnTo>
                <a:lnTo>
                  <a:pt x="4531505" y="702904"/>
                </a:lnTo>
                <a:cubicBezTo>
                  <a:pt x="4442203" y="769864"/>
                  <a:pt x="4349965" y="875922"/>
                  <a:pt x="4274105" y="1007313"/>
                </a:cubicBezTo>
                <a:lnTo>
                  <a:pt x="4264945" y="1026118"/>
                </a:lnTo>
                <a:lnTo>
                  <a:pt x="4234731" y="1011563"/>
                </a:lnTo>
                <a:lnTo>
                  <a:pt x="4232817" y="1010583"/>
                </a:lnTo>
                <a:lnTo>
                  <a:pt x="4231481" y="1009997"/>
                </a:lnTo>
                <a:lnTo>
                  <a:pt x="4143603" y="967664"/>
                </a:lnTo>
                <a:lnTo>
                  <a:pt x="4091227" y="948495"/>
                </a:lnTo>
                <a:lnTo>
                  <a:pt x="4075645" y="941661"/>
                </a:lnTo>
                <a:lnTo>
                  <a:pt x="4075639" y="941681"/>
                </a:lnTo>
                <a:lnTo>
                  <a:pt x="4063537" y="936376"/>
                </a:lnTo>
                <a:lnTo>
                  <a:pt x="4017593" y="921545"/>
                </a:lnTo>
                <a:lnTo>
                  <a:pt x="3985271" y="909714"/>
                </a:lnTo>
                <a:lnTo>
                  <a:pt x="3991923" y="890428"/>
                </a:lnTo>
                <a:cubicBezTo>
                  <a:pt x="4031189" y="743880"/>
                  <a:pt x="4040961" y="603661"/>
                  <a:pt x="4025163" y="493169"/>
                </a:cubicBezTo>
                <a:lnTo>
                  <a:pt x="4014275" y="438762"/>
                </a:lnTo>
                <a:lnTo>
                  <a:pt x="3945795" y="418544"/>
                </a:lnTo>
                <a:lnTo>
                  <a:pt x="3876381" y="401812"/>
                </a:lnTo>
                <a:lnTo>
                  <a:pt x="3839749" y="443487"/>
                </a:lnTo>
                <a:cubicBezTo>
                  <a:pt x="3770821" y="531278"/>
                  <a:pt x="3709175" y="657597"/>
                  <a:pt x="3669907" y="804142"/>
                </a:cubicBezTo>
                <a:lnTo>
                  <a:pt x="3666245" y="823035"/>
                </a:lnTo>
                <a:lnTo>
                  <a:pt x="3625205" y="816772"/>
                </a:lnTo>
                <a:lnTo>
                  <a:pt x="3584913" y="808128"/>
                </a:lnTo>
                <a:lnTo>
                  <a:pt x="3571781" y="806671"/>
                </a:lnTo>
                <a:lnTo>
                  <a:pt x="3572001" y="805688"/>
                </a:lnTo>
                <a:lnTo>
                  <a:pt x="3572001" y="805687"/>
                </a:lnTo>
                <a:lnTo>
                  <a:pt x="3571785" y="806651"/>
                </a:lnTo>
                <a:lnTo>
                  <a:pt x="3524735" y="801438"/>
                </a:lnTo>
                <a:lnTo>
                  <a:pt x="3448155" y="789751"/>
                </a:lnTo>
                <a:lnTo>
                  <a:pt x="3365583" y="785581"/>
                </a:lnTo>
                <a:lnTo>
                  <a:pt x="3367083" y="764276"/>
                </a:lnTo>
                <a:cubicBezTo>
                  <a:pt x="3367083" y="612560"/>
                  <a:pt x="3340231" y="474591"/>
                  <a:pt x="3296373" y="371951"/>
                </a:cubicBezTo>
                <a:lnTo>
                  <a:pt x="3271775" y="322217"/>
                </a:lnTo>
                <a:close/>
                <a:moveTo>
                  <a:pt x="3200397" y="228971"/>
                </a:moveTo>
                <a:lnTo>
                  <a:pt x="3296615" y="231404"/>
                </a:lnTo>
                <a:lnTo>
                  <a:pt x="3296615" y="231404"/>
                </a:lnTo>
                <a:lnTo>
                  <a:pt x="3297743" y="231433"/>
                </a:lnTo>
                <a:lnTo>
                  <a:pt x="3299555" y="233404"/>
                </a:lnTo>
                <a:lnTo>
                  <a:pt x="3302355" y="235310"/>
                </a:lnTo>
                <a:lnTo>
                  <a:pt x="3313633" y="248727"/>
                </a:lnTo>
                <a:lnTo>
                  <a:pt x="3336221" y="273308"/>
                </a:lnTo>
                <a:lnTo>
                  <a:pt x="3340357" y="280516"/>
                </a:lnTo>
                <a:lnTo>
                  <a:pt x="3346849" y="288241"/>
                </a:lnTo>
                <a:lnTo>
                  <a:pt x="3367507" y="325595"/>
                </a:lnTo>
                <a:lnTo>
                  <a:pt x="3366165" y="325492"/>
                </a:lnTo>
                <a:lnTo>
                  <a:pt x="3387823" y="363240"/>
                </a:lnTo>
                <a:cubicBezTo>
                  <a:pt x="3422399" y="440849"/>
                  <a:pt x="3447023" y="539850"/>
                  <a:pt x="3457175" y="650333"/>
                </a:cubicBezTo>
                <a:lnTo>
                  <a:pt x="3459527" y="702320"/>
                </a:lnTo>
                <a:lnTo>
                  <a:pt x="3597523" y="717608"/>
                </a:lnTo>
                <a:lnTo>
                  <a:pt x="3596685" y="720251"/>
                </a:lnTo>
                <a:lnTo>
                  <a:pt x="3596687" y="720250"/>
                </a:lnTo>
                <a:lnTo>
                  <a:pt x="3612377" y="670765"/>
                </a:lnTo>
                <a:cubicBezTo>
                  <a:pt x="3650777" y="566673"/>
                  <a:pt x="3700185" y="477419"/>
                  <a:pt x="3753669" y="411403"/>
                </a:cubicBezTo>
                <a:lnTo>
                  <a:pt x="3784359" y="380548"/>
                </a:lnTo>
                <a:lnTo>
                  <a:pt x="3783037" y="380299"/>
                </a:lnTo>
                <a:lnTo>
                  <a:pt x="3812659" y="349565"/>
                </a:lnTo>
                <a:lnTo>
                  <a:pt x="3820931" y="343784"/>
                </a:lnTo>
                <a:lnTo>
                  <a:pt x="3826791" y="337892"/>
                </a:lnTo>
                <a:lnTo>
                  <a:pt x="3854971" y="319994"/>
                </a:lnTo>
                <a:lnTo>
                  <a:pt x="3869337" y="309954"/>
                </a:lnTo>
                <a:lnTo>
                  <a:pt x="3872533" y="308839"/>
                </a:lnTo>
                <a:lnTo>
                  <a:pt x="3874795" y="307402"/>
                </a:lnTo>
                <a:lnTo>
                  <a:pt x="3875891" y="307668"/>
                </a:lnTo>
                <a:lnTo>
                  <a:pt x="3875891" y="307666"/>
                </a:lnTo>
                <a:lnTo>
                  <a:pt x="3969459" y="330220"/>
                </a:lnTo>
                <a:lnTo>
                  <a:pt x="3969461" y="330220"/>
                </a:lnTo>
                <a:lnTo>
                  <a:pt x="3974989" y="331852"/>
                </a:lnTo>
                <a:lnTo>
                  <a:pt x="4061769" y="357471"/>
                </a:lnTo>
                <a:lnTo>
                  <a:pt x="4062853" y="357793"/>
                </a:lnTo>
                <a:lnTo>
                  <a:pt x="4064095" y="360170"/>
                </a:lnTo>
                <a:lnTo>
                  <a:pt x="4066305" y="362731"/>
                </a:lnTo>
                <a:lnTo>
                  <a:pt x="4073713" y="378584"/>
                </a:lnTo>
                <a:lnTo>
                  <a:pt x="4089183" y="408199"/>
                </a:lnTo>
                <a:lnTo>
                  <a:pt x="4091315" y="416243"/>
                </a:lnTo>
                <a:lnTo>
                  <a:pt x="4095581" y="425373"/>
                </a:lnTo>
                <a:lnTo>
                  <a:pt x="4105867" y="466802"/>
                </a:lnTo>
                <a:lnTo>
                  <a:pt x="4104599" y="466358"/>
                </a:lnTo>
                <a:lnTo>
                  <a:pt x="4115751" y="508423"/>
                </a:lnTo>
                <a:cubicBezTo>
                  <a:pt x="4129063" y="592336"/>
                  <a:pt x="4127225" y="694336"/>
                  <a:pt x="4108435" y="803682"/>
                </a:cubicBezTo>
                <a:lnTo>
                  <a:pt x="4097495" y="853399"/>
                </a:lnTo>
                <a:lnTo>
                  <a:pt x="4097497" y="853399"/>
                </a:lnTo>
                <a:lnTo>
                  <a:pt x="4097875" y="851677"/>
                </a:lnTo>
                <a:lnTo>
                  <a:pt x="4225025" y="907433"/>
                </a:lnTo>
                <a:lnTo>
                  <a:pt x="4253057" y="863589"/>
                </a:lnTo>
                <a:cubicBezTo>
                  <a:pt x="4317089" y="772983"/>
                  <a:pt x="4387915" y="699558"/>
                  <a:pt x="4456663" y="649635"/>
                </a:cubicBezTo>
                <a:lnTo>
                  <a:pt x="4494293" y="627775"/>
                </a:lnTo>
                <a:lnTo>
                  <a:pt x="4493079" y="627192"/>
                </a:lnTo>
                <a:lnTo>
                  <a:pt x="4529647" y="605169"/>
                </a:lnTo>
                <a:lnTo>
                  <a:pt x="4539133" y="601727"/>
                </a:lnTo>
                <a:lnTo>
                  <a:pt x="4546319" y="597552"/>
                </a:lnTo>
                <a:lnTo>
                  <a:pt x="4578169" y="587557"/>
                </a:lnTo>
                <a:lnTo>
                  <a:pt x="4594645" y="581578"/>
                </a:lnTo>
                <a:lnTo>
                  <a:pt x="4598023" y="581329"/>
                </a:lnTo>
                <a:lnTo>
                  <a:pt x="4600577" y="580527"/>
                </a:lnTo>
                <a:lnTo>
                  <a:pt x="4601569" y="581066"/>
                </a:lnTo>
                <a:lnTo>
                  <a:pt x="4601569" y="581066"/>
                </a:lnTo>
                <a:lnTo>
                  <a:pt x="4686113" y="627068"/>
                </a:lnTo>
                <a:lnTo>
                  <a:pt x="4686113" y="627067"/>
                </a:lnTo>
                <a:lnTo>
                  <a:pt x="4691029" y="630074"/>
                </a:lnTo>
                <a:lnTo>
                  <a:pt x="4768221" y="677282"/>
                </a:lnTo>
                <a:lnTo>
                  <a:pt x="4769187" y="677873"/>
                </a:lnTo>
                <a:lnTo>
                  <a:pt x="4769771" y="680491"/>
                </a:lnTo>
                <a:lnTo>
                  <a:pt x="4771241" y="683537"/>
                </a:lnTo>
                <a:lnTo>
                  <a:pt x="4774295" y="700768"/>
                </a:lnTo>
                <a:lnTo>
                  <a:pt x="4781571" y="733377"/>
                </a:lnTo>
                <a:lnTo>
                  <a:pt x="4781551" y="741699"/>
                </a:lnTo>
                <a:lnTo>
                  <a:pt x="4783309" y="751623"/>
                </a:lnTo>
                <a:lnTo>
                  <a:pt x="4782521" y="794301"/>
                </a:lnTo>
                <a:lnTo>
                  <a:pt x="4781409" y="793541"/>
                </a:lnTo>
                <a:lnTo>
                  <a:pt x="4781295" y="837061"/>
                </a:lnTo>
                <a:cubicBezTo>
                  <a:pt x="4772433" y="921561"/>
                  <a:pt x="4744259" y="1019611"/>
                  <a:pt x="4697809" y="1120368"/>
                </a:cubicBezTo>
                <a:lnTo>
                  <a:pt x="4674175" y="1165946"/>
                </a:lnTo>
                <a:lnTo>
                  <a:pt x="4745433" y="1216032"/>
                </a:lnTo>
                <a:lnTo>
                  <a:pt x="4784643" y="1249784"/>
                </a:lnTo>
                <a:lnTo>
                  <a:pt x="4822001" y="1215662"/>
                </a:lnTo>
                <a:cubicBezTo>
                  <a:pt x="4907303" y="1144717"/>
                  <a:pt x="4994717" y="1092124"/>
                  <a:pt x="5074045" y="1061696"/>
                </a:cubicBezTo>
                <a:lnTo>
                  <a:pt x="5116051" y="1050319"/>
                </a:lnTo>
                <a:lnTo>
                  <a:pt x="5115029" y="1049442"/>
                </a:lnTo>
                <a:lnTo>
                  <a:pt x="5156051" y="1037636"/>
                </a:lnTo>
                <a:lnTo>
                  <a:pt x="5166103" y="1036764"/>
                </a:lnTo>
                <a:lnTo>
                  <a:pt x="5174123" y="1034593"/>
                </a:lnTo>
                <a:lnTo>
                  <a:pt x="5207479" y="1033182"/>
                </a:lnTo>
                <a:lnTo>
                  <a:pt x="5224939" y="1031671"/>
                </a:lnTo>
                <a:lnTo>
                  <a:pt x="5228267" y="1032303"/>
                </a:lnTo>
                <a:lnTo>
                  <a:pt x="5230943" y="1032189"/>
                </a:lnTo>
                <a:lnTo>
                  <a:pt x="5231759" y="1032968"/>
                </a:lnTo>
                <a:lnTo>
                  <a:pt x="5231761" y="1032968"/>
                </a:lnTo>
                <a:lnTo>
                  <a:pt x="5301517" y="1099283"/>
                </a:lnTo>
                <a:lnTo>
                  <a:pt x="5301517" y="1099284"/>
                </a:lnTo>
                <a:lnTo>
                  <a:pt x="5305489" y="1103461"/>
                </a:lnTo>
                <a:lnTo>
                  <a:pt x="5367831" y="1169039"/>
                </a:lnTo>
                <a:lnTo>
                  <a:pt x="5368611" y="1169859"/>
                </a:lnTo>
                <a:lnTo>
                  <a:pt x="5368495" y="1172537"/>
                </a:lnTo>
                <a:lnTo>
                  <a:pt x="5369129" y="1175861"/>
                </a:lnTo>
                <a:lnTo>
                  <a:pt x="5367619" y="1193294"/>
                </a:lnTo>
                <a:lnTo>
                  <a:pt x="5366209" y="1226676"/>
                </a:lnTo>
                <a:lnTo>
                  <a:pt x="5364033" y="1234708"/>
                </a:lnTo>
                <a:lnTo>
                  <a:pt x="5363165" y="1244749"/>
                </a:lnTo>
                <a:lnTo>
                  <a:pt x="5351357" y="1285770"/>
                </a:lnTo>
                <a:lnTo>
                  <a:pt x="5350481" y="1284749"/>
                </a:lnTo>
                <a:lnTo>
                  <a:pt x="5339105" y="1326757"/>
                </a:lnTo>
                <a:cubicBezTo>
                  <a:pt x="5308677" y="1406083"/>
                  <a:pt x="5256085" y="1493499"/>
                  <a:pt x="5185139" y="1578800"/>
                </a:cubicBezTo>
                <a:lnTo>
                  <a:pt x="5147869" y="1619605"/>
                </a:lnTo>
                <a:lnTo>
                  <a:pt x="5147871" y="1619606"/>
                </a:lnTo>
                <a:lnTo>
                  <a:pt x="5150301" y="1616944"/>
                </a:lnTo>
                <a:lnTo>
                  <a:pt x="5236127" y="1725962"/>
                </a:lnTo>
                <a:lnTo>
                  <a:pt x="5280433" y="1702988"/>
                </a:lnTo>
                <a:cubicBezTo>
                  <a:pt x="5381191" y="1656541"/>
                  <a:pt x="5479239" y="1628367"/>
                  <a:pt x="5563739" y="1619506"/>
                </a:cubicBezTo>
                <a:lnTo>
                  <a:pt x="5607257" y="1619389"/>
                </a:lnTo>
                <a:lnTo>
                  <a:pt x="5606497" y="1618277"/>
                </a:lnTo>
                <a:lnTo>
                  <a:pt x="5649177" y="1617491"/>
                </a:lnTo>
                <a:lnTo>
                  <a:pt x="5659113" y="1619251"/>
                </a:lnTo>
                <a:lnTo>
                  <a:pt x="5667423" y="1619229"/>
                </a:lnTo>
                <a:lnTo>
                  <a:pt x="5700005" y="1626499"/>
                </a:lnTo>
                <a:lnTo>
                  <a:pt x="5717263" y="1629559"/>
                </a:lnTo>
                <a:lnTo>
                  <a:pt x="5720313" y="1631030"/>
                </a:lnTo>
                <a:lnTo>
                  <a:pt x="5722927" y="1631614"/>
                </a:lnTo>
                <a:lnTo>
                  <a:pt x="5723515" y="1632577"/>
                </a:lnTo>
                <a:lnTo>
                  <a:pt x="5723517" y="1632578"/>
                </a:lnTo>
                <a:lnTo>
                  <a:pt x="5773731" y="1714682"/>
                </a:lnTo>
                <a:lnTo>
                  <a:pt x="5776487" y="1719745"/>
                </a:lnTo>
                <a:lnTo>
                  <a:pt x="5819733" y="1799225"/>
                </a:lnTo>
                <a:lnTo>
                  <a:pt x="5820273" y="1800218"/>
                </a:lnTo>
                <a:lnTo>
                  <a:pt x="5819469" y="1802777"/>
                </a:lnTo>
                <a:lnTo>
                  <a:pt x="5819221" y="1806150"/>
                </a:lnTo>
                <a:lnTo>
                  <a:pt x="5813251" y="1822599"/>
                </a:lnTo>
                <a:lnTo>
                  <a:pt x="5803247" y="1854480"/>
                </a:lnTo>
                <a:lnTo>
                  <a:pt x="5799067" y="1861675"/>
                </a:lnTo>
                <a:lnTo>
                  <a:pt x="5795629" y="1871148"/>
                </a:lnTo>
                <a:lnTo>
                  <a:pt x="5773607" y="1907716"/>
                </a:lnTo>
                <a:lnTo>
                  <a:pt x="5773025" y="1906503"/>
                </a:lnTo>
                <a:lnTo>
                  <a:pt x="5751165" y="1944134"/>
                </a:lnTo>
                <a:cubicBezTo>
                  <a:pt x="5701241" y="2012882"/>
                  <a:pt x="5627817" y="2083709"/>
                  <a:pt x="5537211" y="2147741"/>
                </a:cubicBezTo>
                <a:lnTo>
                  <a:pt x="5495221" y="2174587"/>
                </a:lnTo>
                <a:lnTo>
                  <a:pt x="5546733" y="2303448"/>
                </a:lnTo>
                <a:lnTo>
                  <a:pt x="5544407" y="2303960"/>
                </a:lnTo>
                <a:lnTo>
                  <a:pt x="5544407" y="2303961"/>
                </a:lnTo>
                <a:lnTo>
                  <a:pt x="5597119" y="2292365"/>
                </a:lnTo>
                <a:cubicBezTo>
                  <a:pt x="5706465" y="2273574"/>
                  <a:pt x="5808465" y="2271736"/>
                  <a:pt x="5892379" y="2285047"/>
                </a:cubicBezTo>
                <a:lnTo>
                  <a:pt x="5934445" y="2296199"/>
                </a:lnTo>
                <a:lnTo>
                  <a:pt x="5933997" y="2294927"/>
                </a:lnTo>
                <a:lnTo>
                  <a:pt x="5975427" y="2305213"/>
                </a:lnTo>
                <a:lnTo>
                  <a:pt x="5984569" y="2309486"/>
                </a:lnTo>
                <a:lnTo>
                  <a:pt x="5992601" y="2311615"/>
                </a:lnTo>
                <a:lnTo>
                  <a:pt x="6022191" y="2327070"/>
                </a:lnTo>
                <a:lnTo>
                  <a:pt x="6038069" y="2334492"/>
                </a:lnTo>
                <a:lnTo>
                  <a:pt x="6040635" y="2336703"/>
                </a:lnTo>
                <a:lnTo>
                  <a:pt x="6043009" y="2337943"/>
                </a:lnTo>
                <a:lnTo>
                  <a:pt x="6043327" y="2339025"/>
                </a:lnTo>
                <a:lnTo>
                  <a:pt x="6043329" y="2339026"/>
                </a:lnTo>
                <a:lnTo>
                  <a:pt x="6070581" y="2431334"/>
                </a:lnTo>
                <a:lnTo>
                  <a:pt x="6070581" y="2431335"/>
                </a:lnTo>
                <a:lnTo>
                  <a:pt x="6071931" y="2436939"/>
                </a:lnTo>
                <a:lnTo>
                  <a:pt x="6093133" y="2524902"/>
                </a:lnTo>
                <a:lnTo>
                  <a:pt x="6093399" y="2526003"/>
                </a:lnTo>
                <a:lnTo>
                  <a:pt x="6091961" y="2528267"/>
                </a:lnTo>
                <a:lnTo>
                  <a:pt x="6090847" y="2531460"/>
                </a:lnTo>
                <a:lnTo>
                  <a:pt x="6080823" y="2545803"/>
                </a:lnTo>
                <a:lnTo>
                  <a:pt x="6062909" y="2574008"/>
                </a:lnTo>
                <a:lnTo>
                  <a:pt x="6057009" y="2579877"/>
                </a:lnTo>
                <a:lnTo>
                  <a:pt x="6051237" y="2588136"/>
                </a:lnTo>
                <a:lnTo>
                  <a:pt x="6020499" y="2617759"/>
                </a:lnTo>
                <a:lnTo>
                  <a:pt x="6020253" y="2616437"/>
                </a:lnTo>
                <a:lnTo>
                  <a:pt x="5989397" y="2647128"/>
                </a:lnTo>
                <a:cubicBezTo>
                  <a:pt x="5923381" y="2700615"/>
                  <a:pt x="5834129" y="2750020"/>
                  <a:pt x="5730037" y="2788422"/>
                </a:cubicBezTo>
                <a:lnTo>
                  <a:pt x="5681963" y="2803664"/>
                </a:lnTo>
                <a:lnTo>
                  <a:pt x="5691679" y="2854976"/>
                </a:lnTo>
                <a:lnTo>
                  <a:pt x="5699389" y="2941307"/>
                </a:lnTo>
                <a:lnTo>
                  <a:pt x="5750467" y="2943620"/>
                </a:lnTo>
                <a:cubicBezTo>
                  <a:pt x="5860951" y="2953770"/>
                  <a:pt x="5959951" y="2978395"/>
                  <a:pt x="6037561" y="3012972"/>
                </a:cubicBezTo>
                <a:lnTo>
                  <a:pt x="6075307" y="3034630"/>
                </a:lnTo>
                <a:lnTo>
                  <a:pt x="6075205" y="3033288"/>
                </a:lnTo>
                <a:lnTo>
                  <a:pt x="6112559" y="3053946"/>
                </a:lnTo>
                <a:lnTo>
                  <a:pt x="6120285" y="3060437"/>
                </a:lnTo>
                <a:lnTo>
                  <a:pt x="6127491" y="3064575"/>
                </a:lnTo>
                <a:lnTo>
                  <a:pt x="6152075" y="3087161"/>
                </a:lnTo>
                <a:lnTo>
                  <a:pt x="6165491" y="3098440"/>
                </a:lnTo>
                <a:lnTo>
                  <a:pt x="6167395" y="3101240"/>
                </a:lnTo>
                <a:lnTo>
                  <a:pt x="6169367" y="3103052"/>
                </a:lnTo>
                <a:lnTo>
                  <a:pt x="6169395" y="3104178"/>
                </a:lnTo>
                <a:lnTo>
                  <a:pt x="6169397" y="3104180"/>
                </a:lnTo>
                <a:lnTo>
                  <a:pt x="6171829" y="3200396"/>
                </a:lnTo>
                <a:lnTo>
                  <a:pt x="6171829" y="3200396"/>
                </a:lnTo>
                <a:lnTo>
                  <a:pt x="6171683" y="3206158"/>
                </a:lnTo>
                <a:lnTo>
                  <a:pt x="6169397" y="3296612"/>
                </a:lnTo>
                <a:lnTo>
                  <a:pt x="6169367" y="3297743"/>
                </a:lnTo>
                <a:lnTo>
                  <a:pt x="6167391" y="3299556"/>
                </a:lnTo>
                <a:lnTo>
                  <a:pt x="6165489" y="3302354"/>
                </a:lnTo>
                <a:lnTo>
                  <a:pt x="6152095" y="3313614"/>
                </a:lnTo>
                <a:lnTo>
                  <a:pt x="6127493" y="3336221"/>
                </a:lnTo>
                <a:lnTo>
                  <a:pt x="6120273" y="3340362"/>
                </a:lnTo>
                <a:lnTo>
                  <a:pt x="6112561" y="3346847"/>
                </a:lnTo>
                <a:lnTo>
                  <a:pt x="6075205" y="3367504"/>
                </a:lnTo>
                <a:lnTo>
                  <a:pt x="6075307" y="3366164"/>
                </a:lnTo>
                <a:lnTo>
                  <a:pt x="6037561" y="3387823"/>
                </a:lnTo>
                <a:cubicBezTo>
                  <a:pt x="5959951" y="3422399"/>
                  <a:pt x="5860951" y="3447023"/>
                  <a:pt x="5750469" y="3457174"/>
                </a:cubicBezTo>
                <a:lnTo>
                  <a:pt x="5698777" y="3459515"/>
                </a:lnTo>
                <a:lnTo>
                  <a:pt x="5683477" y="3597613"/>
                </a:lnTo>
                <a:lnTo>
                  <a:pt x="5681017" y="3596833"/>
                </a:lnTo>
                <a:lnTo>
                  <a:pt x="5681017" y="3596834"/>
                </a:lnTo>
                <a:lnTo>
                  <a:pt x="5730037" y="3612377"/>
                </a:lnTo>
                <a:cubicBezTo>
                  <a:pt x="5834129" y="3650778"/>
                  <a:pt x="5923383" y="3700186"/>
                  <a:pt x="5989399" y="3753670"/>
                </a:cubicBezTo>
                <a:lnTo>
                  <a:pt x="6020253" y="3784360"/>
                </a:lnTo>
                <a:lnTo>
                  <a:pt x="6020503" y="3783037"/>
                </a:lnTo>
                <a:lnTo>
                  <a:pt x="6051237" y="3812659"/>
                </a:lnTo>
                <a:lnTo>
                  <a:pt x="6057019" y="3820930"/>
                </a:lnTo>
                <a:lnTo>
                  <a:pt x="6062911" y="3826791"/>
                </a:lnTo>
                <a:lnTo>
                  <a:pt x="6080809" y="3854970"/>
                </a:lnTo>
                <a:lnTo>
                  <a:pt x="6090849" y="3869336"/>
                </a:lnTo>
                <a:lnTo>
                  <a:pt x="6091965" y="3872534"/>
                </a:lnTo>
                <a:lnTo>
                  <a:pt x="6093399" y="3874795"/>
                </a:lnTo>
                <a:lnTo>
                  <a:pt x="6093135" y="3875891"/>
                </a:lnTo>
                <a:lnTo>
                  <a:pt x="6093135" y="3875893"/>
                </a:lnTo>
                <a:lnTo>
                  <a:pt x="6070583" y="3969461"/>
                </a:lnTo>
                <a:lnTo>
                  <a:pt x="6070583" y="3969462"/>
                </a:lnTo>
                <a:lnTo>
                  <a:pt x="6068951" y="3974988"/>
                </a:lnTo>
                <a:lnTo>
                  <a:pt x="6043331" y="4061768"/>
                </a:lnTo>
                <a:lnTo>
                  <a:pt x="6043009" y="4062853"/>
                </a:lnTo>
                <a:lnTo>
                  <a:pt x="6040633" y="4064094"/>
                </a:lnTo>
                <a:lnTo>
                  <a:pt x="6038071" y="4066304"/>
                </a:lnTo>
                <a:lnTo>
                  <a:pt x="6022219" y="4073713"/>
                </a:lnTo>
                <a:lnTo>
                  <a:pt x="5992603" y="4089182"/>
                </a:lnTo>
                <a:lnTo>
                  <a:pt x="5984559" y="4091315"/>
                </a:lnTo>
                <a:lnTo>
                  <a:pt x="5975429" y="4095581"/>
                </a:lnTo>
                <a:lnTo>
                  <a:pt x="5934001" y="4105868"/>
                </a:lnTo>
                <a:lnTo>
                  <a:pt x="5934445" y="4104598"/>
                </a:lnTo>
                <a:lnTo>
                  <a:pt x="5892379" y="4115750"/>
                </a:lnTo>
                <a:cubicBezTo>
                  <a:pt x="5808467" y="4129062"/>
                  <a:pt x="5706467" y="4127223"/>
                  <a:pt x="5597119" y="4108433"/>
                </a:cubicBezTo>
                <a:lnTo>
                  <a:pt x="5549519" y="4097961"/>
                </a:lnTo>
                <a:lnTo>
                  <a:pt x="5493707" y="4225243"/>
                </a:lnTo>
                <a:lnTo>
                  <a:pt x="5537213" y="4253058"/>
                </a:lnTo>
                <a:cubicBezTo>
                  <a:pt x="5627819" y="4317092"/>
                  <a:pt x="5701243" y="4387918"/>
                  <a:pt x="5751167" y="4456665"/>
                </a:cubicBezTo>
                <a:lnTo>
                  <a:pt x="5773027" y="4494295"/>
                </a:lnTo>
                <a:lnTo>
                  <a:pt x="5773611" y="4493081"/>
                </a:lnTo>
                <a:lnTo>
                  <a:pt x="5795633" y="4529649"/>
                </a:lnTo>
                <a:lnTo>
                  <a:pt x="5799075" y="4539135"/>
                </a:lnTo>
                <a:lnTo>
                  <a:pt x="5803249" y="4546320"/>
                </a:lnTo>
                <a:lnTo>
                  <a:pt x="5813243" y="4578172"/>
                </a:lnTo>
                <a:lnTo>
                  <a:pt x="5819223" y="4594647"/>
                </a:lnTo>
                <a:lnTo>
                  <a:pt x="5819473" y="4598025"/>
                </a:lnTo>
                <a:lnTo>
                  <a:pt x="5820275" y="4600580"/>
                </a:lnTo>
                <a:lnTo>
                  <a:pt x="5819735" y="4601570"/>
                </a:lnTo>
                <a:lnTo>
                  <a:pt x="5819735" y="4601571"/>
                </a:lnTo>
                <a:lnTo>
                  <a:pt x="5773735" y="4686115"/>
                </a:lnTo>
                <a:lnTo>
                  <a:pt x="5773733" y="4686115"/>
                </a:lnTo>
                <a:lnTo>
                  <a:pt x="5770727" y="4691032"/>
                </a:lnTo>
                <a:lnTo>
                  <a:pt x="5723519" y="4768224"/>
                </a:lnTo>
                <a:lnTo>
                  <a:pt x="5722929" y="4769190"/>
                </a:lnTo>
                <a:lnTo>
                  <a:pt x="5720311" y="4769773"/>
                </a:lnTo>
                <a:lnTo>
                  <a:pt x="5717265" y="4771244"/>
                </a:lnTo>
                <a:lnTo>
                  <a:pt x="5700035" y="4774297"/>
                </a:lnTo>
                <a:lnTo>
                  <a:pt x="5667423" y="4781575"/>
                </a:lnTo>
                <a:lnTo>
                  <a:pt x="5659103" y="4781552"/>
                </a:lnTo>
                <a:lnTo>
                  <a:pt x="5649181" y="4783311"/>
                </a:lnTo>
                <a:lnTo>
                  <a:pt x="5606501" y="4782524"/>
                </a:lnTo>
                <a:lnTo>
                  <a:pt x="5607259" y="4781414"/>
                </a:lnTo>
                <a:lnTo>
                  <a:pt x="5563741" y="4781297"/>
                </a:lnTo>
                <a:cubicBezTo>
                  <a:pt x="5479241" y="4772436"/>
                  <a:pt x="5381193" y="4744261"/>
                  <a:pt x="5280435" y="4697811"/>
                </a:cubicBezTo>
                <a:lnTo>
                  <a:pt x="5235255" y="4674385"/>
                </a:lnTo>
                <a:lnTo>
                  <a:pt x="5185017" y="4745859"/>
                </a:lnTo>
                <a:lnTo>
                  <a:pt x="5151335" y="4784989"/>
                </a:lnTo>
                <a:lnTo>
                  <a:pt x="5185141" y="4822001"/>
                </a:lnTo>
                <a:cubicBezTo>
                  <a:pt x="5256085" y="4907303"/>
                  <a:pt x="5308677" y="4994718"/>
                  <a:pt x="5339107" y="5074045"/>
                </a:cubicBezTo>
                <a:lnTo>
                  <a:pt x="5350483" y="5116051"/>
                </a:lnTo>
                <a:lnTo>
                  <a:pt x="5351361" y="5115029"/>
                </a:lnTo>
                <a:lnTo>
                  <a:pt x="5363167" y="5156050"/>
                </a:lnTo>
                <a:lnTo>
                  <a:pt x="5364037" y="5166103"/>
                </a:lnTo>
                <a:lnTo>
                  <a:pt x="5366209" y="5174124"/>
                </a:lnTo>
                <a:lnTo>
                  <a:pt x="5367619" y="5207477"/>
                </a:lnTo>
                <a:lnTo>
                  <a:pt x="5369131" y="5224939"/>
                </a:lnTo>
                <a:lnTo>
                  <a:pt x="5368499" y="5228267"/>
                </a:lnTo>
                <a:lnTo>
                  <a:pt x="5368611" y="5230941"/>
                </a:lnTo>
                <a:lnTo>
                  <a:pt x="5367833" y="5231759"/>
                </a:lnTo>
                <a:lnTo>
                  <a:pt x="5367835" y="5231761"/>
                </a:lnTo>
                <a:lnTo>
                  <a:pt x="5301519" y="5301516"/>
                </a:lnTo>
                <a:lnTo>
                  <a:pt x="5301519" y="5301518"/>
                </a:lnTo>
                <a:lnTo>
                  <a:pt x="5297341" y="5305489"/>
                </a:lnTo>
                <a:lnTo>
                  <a:pt x="5231763" y="5367830"/>
                </a:lnTo>
                <a:lnTo>
                  <a:pt x="5230943" y="5368610"/>
                </a:lnTo>
                <a:lnTo>
                  <a:pt x="5228263" y="5368496"/>
                </a:lnTo>
                <a:lnTo>
                  <a:pt x="5224943" y="5369130"/>
                </a:lnTo>
                <a:lnTo>
                  <a:pt x="5207509" y="5367620"/>
                </a:lnTo>
                <a:lnTo>
                  <a:pt x="5174125" y="5366208"/>
                </a:lnTo>
                <a:lnTo>
                  <a:pt x="5166091" y="5364033"/>
                </a:lnTo>
                <a:lnTo>
                  <a:pt x="5156053" y="5363162"/>
                </a:lnTo>
                <a:lnTo>
                  <a:pt x="5115033" y="5351357"/>
                </a:lnTo>
                <a:lnTo>
                  <a:pt x="5116051" y="5350480"/>
                </a:lnTo>
                <a:lnTo>
                  <a:pt x="5074047" y="5339105"/>
                </a:lnTo>
                <a:cubicBezTo>
                  <a:pt x="4994719" y="5308676"/>
                  <a:pt x="4907303" y="5256086"/>
                  <a:pt x="4822003" y="5185139"/>
                </a:cubicBezTo>
                <a:lnTo>
                  <a:pt x="4784223" y="5150634"/>
                </a:lnTo>
                <a:lnTo>
                  <a:pt x="4675063" y="5236566"/>
                </a:lnTo>
                <a:lnTo>
                  <a:pt x="4674179" y="5234861"/>
                </a:lnTo>
                <a:lnTo>
                  <a:pt x="4674177" y="5234862"/>
                </a:lnTo>
                <a:lnTo>
                  <a:pt x="4697809" y="5280436"/>
                </a:lnTo>
                <a:cubicBezTo>
                  <a:pt x="4744259" y="5381192"/>
                  <a:pt x="4772433" y="5479241"/>
                  <a:pt x="4781295" y="5563740"/>
                </a:cubicBezTo>
                <a:lnTo>
                  <a:pt x="4781411" y="5607259"/>
                </a:lnTo>
                <a:lnTo>
                  <a:pt x="4782523" y="5606500"/>
                </a:lnTo>
                <a:lnTo>
                  <a:pt x="4783309" y="5649179"/>
                </a:lnTo>
                <a:lnTo>
                  <a:pt x="4781549" y="5659114"/>
                </a:lnTo>
                <a:lnTo>
                  <a:pt x="4781571" y="5667425"/>
                </a:lnTo>
                <a:lnTo>
                  <a:pt x="4774301" y="5700007"/>
                </a:lnTo>
                <a:lnTo>
                  <a:pt x="4771243" y="5717265"/>
                </a:lnTo>
                <a:lnTo>
                  <a:pt x="4769769" y="5720314"/>
                </a:lnTo>
                <a:lnTo>
                  <a:pt x="4769187" y="5722928"/>
                </a:lnTo>
                <a:lnTo>
                  <a:pt x="4768223" y="5723516"/>
                </a:lnTo>
                <a:lnTo>
                  <a:pt x="4768223" y="5723517"/>
                </a:lnTo>
                <a:lnTo>
                  <a:pt x="4686113" y="5773733"/>
                </a:lnTo>
                <a:lnTo>
                  <a:pt x="4686113" y="5773734"/>
                </a:lnTo>
                <a:lnTo>
                  <a:pt x="4681051" y="5776488"/>
                </a:lnTo>
                <a:lnTo>
                  <a:pt x="4601571" y="5819734"/>
                </a:lnTo>
                <a:lnTo>
                  <a:pt x="4600577" y="5820274"/>
                </a:lnTo>
                <a:lnTo>
                  <a:pt x="4598019" y="5819471"/>
                </a:lnTo>
                <a:lnTo>
                  <a:pt x="4594645" y="5819222"/>
                </a:lnTo>
                <a:lnTo>
                  <a:pt x="4578195" y="5813252"/>
                </a:lnTo>
                <a:lnTo>
                  <a:pt x="4546317" y="5803248"/>
                </a:lnTo>
                <a:lnTo>
                  <a:pt x="4539121" y="5799068"/>
                </a:lnTo>
                <a:lnTo>
                  <a:pt x="4529649" y="5795630"/>
                </a:lnTo>
                <a:lnTo>
                  <a:pt x="4493081" y="5773609"/>
                </a:lnTo>
                <a:lnTo>
                  <a:pt x="4494293" y="5773027"/>
                </a:lnTo>
                <a:lnTo>
                  <a:pt x="4456663" y="5751166"/>
                </a:lnTo>
                <a:cubicBezTo>
                  <a:pt x="4387915" y="5701244"/>
                  <a:pt x="4317089" y="5627819"/>
                  <a:pt x="4253055" y="5537213"/>
                </a:cubicBezTo>
                <a:lnTo>
                  <a:pt x="4226477" y="5495640"/>
                </a:lnTo>
                <a:lnTo>
                  <a:pt x="4097457" y="5547215"/>
                </a:lnTo>
                <a:lnTo>
                  <a:pt x="4097119" y="5545678"/>
                </a:lnTo>
                <a:lnTo>
                  <a:pt x="4097117" y="5545679"/>
                </a:lnTo>
                <a:lnTo>
                  <a:pt x="4108433" y="5597120"/>
                </a:lnTo>
                <a:cubicBezTo>
                  <a:pt x="4127223" y="5706466"/>
                  <a:pt x="4129061" y="5808466"/>
                  <a:pt x="4115751" y="5892379"/>
                </a:cubicBezTo>
                <a:lnTo>
                  <a:pt x="4104599" y="5934445"/>
                </a:lnTo>
                <a:lnTo>
                  <a:pt x="4105871" y="5933999"/>
                </a:lnTo>
                <a:lnTo>
                  <a:pt x="4095585" y="5975428"/>
                </a:lnTo>
                <a:lnTo>
                  <a:pt x="4091313" y="5984569"/>
                </a:lnTo>
                <a:lnTo>
                  <a:pt x="4089183" y="5992602"/>
                </a:lnTo>
                <a:lnTo>
                  <a:pt x="4073727" y="6022192"/>
                </a:lnTo>
                <a:lnTo>
                  <a:pt x="4066305" y="6038070"/>
                </a:lnTo>
                <a:lnTo>
                  <a:pt x="4064095" y="6040635"/>
                </a:lnTo>
                <a:lnTo>
                  <a:pt x="4062855" y="6043009"/>
                </a:lnTo>
                <a:lnTo>
                  <a:pt x="4061773" y="6043328"/>
                </a:lnTo>
                <a:lnTo>
                  <a:pt x="4061771" y="6043329"/>
                </a:lnTo>
                <a:lnTo>
                  <a:pt x="3969463" y="6070582"/>
                </a:lnTo>
                <a:lnTo>
                  <a:pt x="3969461" y="6070581"/>
                </a:lnTo>
                <a:lnTo>
                  <a:pt x="3963859" y="6071931"/>
                </a:lnTo>
                <a:lnTo>
                  <a:pt x="3875895" y="6093133"/>
                </a:lnTo>
                <a:lnTo>
                  <a:pt x="3874795" y="6093399"/>
                </a:lnTo>
                <a:lnTo>
                  <a:pt x="3872533" y="6091961"/>
                </a:lnTo>
                <a:lnTo>
                  <a:pt x="3869339" y="6090847"/>
                </a:lnTo>
                <a:lnTo>
                  <a:pt x="3854995" y="6080823"/>
                </a:lnTo>
                <a:lnTo>
                  <a:pt x="3826791" y="6062909"/>
                </a:lnTo>
                <a:lnTo>
                  <a:pt x="3820921" y="6057010"/>
                </a:lnTo>
                <a:lnTo>
                  <a:pt x="3812661" y="6051236"/>
                </a:lnTo>
                <a:lnTo>
                  <a:pt x="3783039" y="6020501"/>
                </a:lnTo>
                <a:lnTo>
                  <a:pt x="3784361" y="6020252"/>
                </a:lnTo>
                <a:lnTo>
                  <a:pt x="3753671" y="5989398"/>
                </a:lnTo>
                <a:cubicBezTo>
                  <a:pt x="3700185" y="5923382"/>
                  <a:pt x="3650777" y="5834128"/>
                  <a:pt x="3612377" y="5730038"/>
                </a:cubicBezTo>
                <a:lnTo>
                  <a:pt x="3597275" y="5682410"/>
                </a:lnTo>
                <a:lnTo>
                  <a:pt x="3546071" y="5692103"/>
                </a:lnTo>
                <a:lnTo>
                  <a:pt x="3459467" y="5699838"/>
                </a:lnTo>
                <a:lnTo>
                  <a:pt x="3457175" y="5750466"/>
                </a:lnTo>
                <a:cubicBezTo>
                  <a:pt x="3447023" y="5860950"/>
                  <a:pt x="3422401" y="5959950"/>
                  <a:pt x="3387825" y="6037559"/>
                </a:cubicBezTo>
                <a:lnTo>
                  <a:pt x="3366165" y="6075306"/>
                </a:lnTo>
                <a:lnTo>
                  <a:pt x="3367509" y="6075204"/>
                </a:lnTo>
                <a:lnTo>
                  <a:pt x="3346851" y="6112559"/>
                </a:lnTo>
                <a:lnTo>
                  <a:pt x="3340357" y="6120283"/>
                </a:lnTo>
                <a:lnTo>
                  <a:pt x="3336221" y="6127491"/>
                </a:lnTo>
                <a:lnTo>
                  <a:pt x="3313635" y="6152072"/>
                </a:lnTo>
                <a:lnTo>
                  <a:pt x="3302357" y="6165489"/>
                </a:lnTo>
                <a:lnTo>
                  <a:pt x="3299557" y="6167394"/>
                </a:lnTo>
                <a:lnTo>
                  <a:pt x="3297745" y="6169365"/>
                </a:lnTo>
                <a:lnTo>
                  <a:pt x="3296617" y="6169393"/>
                </a:lnTo>
                <a:lnTo>
                  <a:pt x="3296615" y="6169395"/>
                </a:lnTo>
                <a:lnTo>
                  <a:pt x="3200399" y="6171828"/>
                </a:lnTo>
                <a:lnTo>
                  <a:pt x="3200397" y="6171828"/>
                </a:lnTo>
                <a:lnTo>
                  <a:pt x="3194637" y="6171682"/>
                </a:lnTo>
                <a:lnTo>
                  <a:pt x="3104183" y="6169395"/>
                </a:lnTo>
                <a:lnTo>
                  <a:pt x="3103051" y="6169366"/>
                </a:lnTo>
                <a:lnTo>
                  <a:pt x="3101237" y="6167391"/>
                </a:lnTo>
                <a:lnTo>
                  <a:pt x="3098441" y="6165489"/>
                </a:lnTo>
                <a:lnTo>
                  <a:pt x="3087181" y="6152094"/>
                </a:lnTo>
                <a:lnTo>
                  <a:pt x="3064573" y="6127492"/>
                </a:lnTo>
                <a:lnTo>
                  <a:pt x="3060431" y="6120273"/>
                </a:lnTo>
                <a:lnTo>
                  <a:pt x="3053947" y="6112558"/>
                </a:lnTo>
                <a:lnTo>
                  <a:pt x="3033289" y="6075203"/>
                </a:lnTo>
                <a:lnTo>
                  <a:pt x="3034631" y="6075305"/>
                </a:lnTo>
                <a:lnTo>
                  <a:pt x="3012971" y="6037558"/>
                </a:lnTo>
                <a:cubicBezTo>
                  <a:pt x="2978395" y="5959951"/>
                  <a:pt x="2953771" y="5860950"/>
                  <a:pt x="2943619" y="5750466"/>
                </a:cubicBezTo>
                <a:lnTo>
                  <a:pt x="2941297" y="5699177"/>
                </a:lnTo>
                <a:lnTo>
                  <a:pt x="2803061" y="5683860"/>
                </a:lnTo>
                <a:lnTo>
                  <a:pt x="2788420" y="5730035"/>
                </a:lnTo>
                <a:cubicBezTo>
                  <a:pt x="2750019" y="5834127"/>
                  <a:pt x="2700611" y="5923380"/>
                  <a:pt x="2647126" y="5989394"/>
                </a:cubicBezTo>
                <a:lnTo>
                  <a:pt x="2616436" y="6020250"/>
                </a:lnTo>
                <a:lnTo>
                  <a:pt x="2617757" y="6020499"/>
                </a:lnTo>
                <a:lnTo>
                  <a:pt x="2588135" y="6051234"/>
                </a:lnTo>
                <a:lnTo>
                  <a:pt x="2579875" y="6057007"/>
                </a:lnTo>
                <a:lnTo>
                  <a:pt x="2574006" y="6062908"/>
                </a:lnTo>
                <a:lnTo>
                  <a:pt x="2545803" y="6080821"/>
                </a:lnTo>
                <a:lnTo>
                  <a:pt x="2531459" y="6090845"/>
                </a:lnTo>
                <a:lnTo>
                  <a:pt x="2528265" y="6091959"/>
                </a:lnTo>
                <a:lnTo>
                  <a:pt x="2526001" y="6093397"/>
                </a:lnTo>
                <a:lnTo>
                  <a:pt x="2524902" y="6093132"/>
                </a:lnTo>
                <a:lnTo>
                  <a:pt x="2436939" y="6071930"/>
                </a:lnTo>
                <a:lnTo>
                  <a:pt x="2431336" y="6070580"/>
                </a:lnTo>
                <a:lnTo>
                  <a:pt x="2431334" y="6070580"/>
                </a:lnTo>
                <a:lnTo>
                  <a:pt x="2339027" y="6043327"/>
                </a:lnTo>
                <a:lnTo>
                  <a:pt x="2339026" y="6043325"/>
                </a:lnTo>
                <a:lnTo>
                  <a:pt x="2337943" y="6043007"/>
                </a:lnTo>
                <a:lnTo>
                  <a:pt x="2336704" y="6040633"/>
                </a:lnTo>
                <a:lnTo>
                  <a:pt x="2334492" y="6038067"/>
                </a:lnTo>
                <a:lnTo>
                  <a:pt x="2327071" y="6022189"/>
                </a:lnTo>
                <a:lnTo>
                  <a:pt x="2311615" y="5992600"/>
                </a:lnTo>
                <a:lnTo>
                  <a:pt x="2309485" y="5984567"/>
                </a:lnTo>
                <a:lnTo>
                  <a:pt x="2305212" y="5975426"/>
                </a:lnTo>
                <a:lnTo>
                  <a:pt x="2294927" y="5933997"/>
                </a:lnTo>
                <a:lnTo>
                  <a:pt x="2296198" y="5934443"/>
                </a:lnTo>
                <a:lnTo>
                  <a:pt x="2285047" y="5892376"/>
                </a:lnTo>
                <a:cubicBezTo>
                  <a:pt x="2271736" y="5808463"/>
                  <a:pt x="2273574" y="5706462"/>
                  <a:pt x="2292363" y="5597117"/>
                </a:cubicBezTo>
                <a:lnTo>
                  <a:pt x="2302771" y="5549808"/>
                </a:lnTo>
                <a:lnTo>
                  <a:pt x="2175397" y="5493953"/>
                </a:lnTo>
                <a:lnTo>
                  <a:pt x="2147739" y="5537213"/>
                </a:lnTo>
                <a:cubicBezTo>
                  <a:pt x="2083706" y="5627819"/>
                  <a:pt x="2012879" y="5701243"/>
                  <a:pt x="1944131" y="5751166"/>
                </a:cubicBezTo>
                <a:lnTo>
                  <a:pt x="1906501" y="5773027"/>
                </a:lnTo>
                <a:lnTo>
                  <a:pt x="1907713" y="5773608"/>
                </a:lnTo>
                <a:lnTo>
                  <a:pt x="1871145" y="5795631"/>
                </a:lnTo>
                <a:lnTo>
                  <a:pt x="1861673" y="5799069"/>
                </a:lnTo>
                <a:lnTo>
                  <a:pt x="1854477" y="5803249"/>
                </a:lnTo>
                <a:lnTo>
                  <a:pt x="1822598" y="5813253"/>
                </a:lnTo>
                <a:lnTo>
                  <a:pt x="1806147" y="5819223"/>
                </a:lnTo>
                <a:lnTo>
                  <a:pt x="1802776" y="5819471"/>
                </a:lnTo>
                <a:lnTo>
                  <a:pt x="1800217" y="5820275"/>
                </a:lnTo>
                <a:lnTo>
                  <a:pt x="1799222" y="5819734"/>
                </a:lnTo>
                <a:lnTo>
                  <a:pt x="1719744" y="5776487"/>
                </a:lnTo>
                <a:lnTo>
                  <a:pt x="1714682" y="5773734"/>
                </a:lnTo>
                <a:lnTo>
                  <a:pt x="1714681" y="5773734"/>
                </a:lnTo>
                <a:lnTo>
                  <a:pt x="1632570" y="5723517"/>
                </a:lnTo>
                <a:lnTo>
                  <a:pt x="1632570" y="5723516"/>
                </a:lnTo>
                <a:lnTo>
                  <a:pt x="1631607" y="5722928"/>
                </a:lnTo>
                <a:lnTo>
                  <a:pt x="1631024" y="5720315"/>
                </a:lnTo>
                <a:lnTo>
                  <a:pt x="1629552" y="5717265"/>
                </a:lnTo>
                <a:lnTo>
                  <a:pt x="1626493" y="5700007"/>
                </a:lnTo>
                <a:lnTo>
                  <a:pt x="1619223" y="5667425"/>
                </a:lnTo>
                <a:lnTo>
                  <a:pt x="1619245" y="5659115"/>
                </a:lnTo>
                <a:lnTo>
                  <a:pt x="1617483" y="5649179"/>
                </a:lnTo>
                <a:lnTo>
                  <a:pt x="1618271" y="5606500"/>
                </a:lnTo>
                <a:lnTo>
                  <a:pt x="1619383" y="5607259"/>
                </a:lnTo>
                <a:lnTo>
                  <a:pt x="1619500" y="5563740"/>
                </a:lnTo>
                <a:cubicBezTo>
                  <a:pt x="1628360" y="5479240"/>
                  <a:pt x="1656535" y="5381192"/>
                  <a:pt x="1702985" y="5280435"/>
                </a:cubicBezTo>
                <a:lnTo>
                  <a:pt x="1727726" y="5232722"/>
                </a:lnTo>
                <a:lnTo>
                  <a:pt x="1727724" y="5232721"/>
                </a:lnTo>
                <a:lnTo>
                  <a:pt x="1726315" y="5235439"/>
                </a:lnTo>
                <a:lnTo>
                  <a:pt x="1655184" y="5185442"/>
                </a:lnTo>
                <a:lnTo>
                  <a:pt x="1615685" y="5151443"/>
                </a:lnTo>
                <a:lnTo>
                  <a:pt x="1578794" y="5185138"/>
                </a:lnTo>
                <a:cubicBezTo>
                  <a:pt x="1493494" y="5256083"/>
                  <a:pt x="1406077" y="5308675"/>
                  <a:pt x="1326751" y="5339104"/>
                </a:cubicBezTo>
                <a:lnTo>
                  <a:pt x="1284744" y="5350479"/>
                </a:lnTo>
                <a:lnTo>
                  <a:pt x="1285764" y="5351355"/>
                </a:lnTo>
                <a:lnTo>
                  <a:pt x="1244743" y="5363161"/>
                </a:lnTo>
                <a:lnTo>
                  <a:pt x="1234705" y="5364032"/>
                </a:lnTo>
                <a:lnTo>
                  <a:pt x="1226672" y="5366207"/>
                </a:lnTo>
                <a:lnTo>
                  <a:pt x="1193289" y="5367618"/>
                </a:lnTo>
                <a:lnTo>
                  <a:pt x="1175855" y="5369128"/>
                </a:lnTo>
                <a:lnTo>
                  <a:pt x="1172533" y="5368495"/>
                </a:lnTo>
                <a:lnTo>
                  <a:pt x="1169855" y="5368609"/>
                </a:lnTo>
                <a:lnTo>
                  <a:pt x="1169033" y="5367830"/>
                </a:lnTo>
                <a:lnTo>
                  <a:pt x="1103456" y="5305485"/>
                </a:lnTo>
                <a:lnTo>
                  <a:pt x="1099279" y="5301516"/>
                </a:lnTo>
                <a:lnTo>
                  <a:pt x="1099278" y="5301515"/>
                </a:lnTo>
                <a:lnTo>
                  <a:pt x="1032963" y="5231759"/>
                </a:lnTo>
                <a:lnTo>
                  <a:pt x="1032963" y="5231757"/>
                </a:lnTo>
                <a:lnTo>
                  <a:pt x="1032184" y="5230940"/>
                </a:lnTo>
                <a:lnTo>
                  <a:pt x="1032298" y="5228264"/>
                </a:lnTo>
                <a:lnTo>
                  <a:pt x="1031665" y="5224937"/>
                </a:lnTo>
                <a:lnTo>
                  <a:pt x="1033176" y="5207476"/>
                </a:lnTo>
                <a:lnTo>
                  <a:pt x="1034588" y="5174123"/>
                </a:lnTo>
                <a:lnTo>
                  <a:pt x="1036760" y="5166100"/>
                </a:lnTo>
                <a:lnTo>
                  <a:pt x="1037630" y="5156049"/>
                </a:lnTo>
                <a:lnTo>
                  <a:pt x="1049437" y="5115027"/>
                </a:lnTo>
                <a:lnTo>
                  <a:pt x="1050315" y="5116048"/>
                </a:lnTo>
                <a:lnTo>
                  <a:pt x="1061690" y="5074042"/>
                </a:lnTo>
                <a:cubicBezTo>
                  <a:pt x="1092119" y="4994716"/>
                  <a:pt x="1144711" y="4907300"/>
                  <a:pt x="1215656" y="4821998"/>
                </a:cubicBezTo>
                <a:lnTo>
                  <a:pt x="1252061" y="4782141"/>
                </a:lnTo>
                <a:lnTo>
                  <a:pt x="1252059" y="4782138"/>
                </a:lnTo>
                <a:lnTo>
                  <a:pt x="1250113" y="4784269"/>
                </a:lnTo>
                <a:lnTo>
                  <a:pt x="1164166" y="4675093"/>
                </a:lnTo>
                <a:lnTo>
                  <a:pt x="1120359" y="4697808"/>
                </a:lnTo>
                <a:cubicBezTo>
                  <a:pt x="1019602" y="4744259"/>
                  <a:pt x="921552" y="4772434"/>
                  <a:pt x="837054" y="4781294"/>
                </a:cubicBezTo>
                <a:lnTo>
                  <a:pt x="793535" y="4781410"/>
                </a:lnTo>
                <a:lnTo>
                  <a:pt x="794293" y="4782521"/>
                </a:lnTo>
                <a:lnTo>
                  <a:pt x="751614" y="4783308"/>
                </a:lnTo>
                <a:lnTo>
                  <a:pt x="741691" y="4781550"/>
                </a:lnTo>
                <a:lnTo>
                  <a:pt x="733369" y="4781572"/>
                </a:lnTo>
                <a:lnTo>
                  <a:pt x="700759" y="4774295"/>
                </a:lnTo>
                <a:lnTo>
                  <a:pt x="683529" y="4771240"/>
                </a:lnTo>
                <a:lnTo>
                  <a:pt x="680483" y="4769769"/>
                </a:lnTo>
                <a:lnTo>
                  <a:pt x="677866" y="4769186"/>
                </a:lnTo>
                <a:lnTo>
                  <a:pt x="677275" y="4768221"/>
                </a:lnTo>
                <a:lnTo>
                  <a:pt x="630067" y="4691029"/>
                </a:lnTo>
                <a:lnTo>
                  <a:pt x="627060" y="4686113"/>
                </a:lnTo>
                <a:lnTo>
                  <a:pt x="581058" y="4601569"/>
                </a:lnTo>
                <a:lnTo>
                  <a:pt x="581059" y="4601568"/>
                </a:lnTo>
                <a:lnTo>
                  <a:pt x="580519" y="4600577"/>
                </a:lnTo>
                <a:lnTo>
                  <a:pt x="581321" y="4598022"/>
                </a:lnTo>
                <a:lnTo>
                  <a:pt x="581571" y="4594644"/>
                </a:lnTo>
                <a:lnTo>
                  <a:pt x="587550" y="4578170"/>
                </a:lnTo>
                <a:lnTo>
                  <a:pt x="597545" y="4546318"/>
                </a:lnTo>
                <a:lnTo>
                  <a:pt x="601720" y="4539132"/>
                </a:lnTo>
                <a:lnTo>
                  <a:pt x="605163" y="4529647"/>
                </a:lnTo>
                <a:lnTo>
                  <a:pt x="627184" y="4493079"/>
                </a:lnTo>
                <a:lnTo>
                  <a:pt x="627768" y="4494293"/>
                </a:lnTo>
                <a:lnTo>
                  <a:pt x="649628" y="4456663"/>
                </a:lnTo>
                <a:cubicBezTo>
                  <a:pt x="699551" y="4387915"/>
                  <a:pt x="772975" y="4317090"/>
                  <a:pt x="863580" y="4253058"/>
                </a:cubicBezTo>
                <a:lnTo>
                  <a:pt x="906970" y="4225317"/>
                </a:lnTo>
                <a:lnTo>
                  <a:pt x="906969" y="4225315"/>
                </a:lnTo>
                <a:lnTo>
                  <a:pt x="905215" y="4226436"/>
                </a:lnTo>
                <a:lnTo>
                  <a:pt x="853649" y="4097440"/>
                </a:lnTo>
                <a:lnTo>
                  <a:pt x="803678" y="4108433"/>
                </a:lnTo>
                <a:cubicBezTo>
                  <a:pt x="694332" y="4127224"/>
                  <a:pt x="592331" y="4129061"/>
                  <a:pt x="508418" y="4115749"/>
                </a:cubicBezTo>
                <a:lnTo>
                  <a:pt x="466352" y="4104598"/>
                </a:lnTo>
                <a:lnTo>
                  <a:pt x="466798" y="4105867"/>
                </a:lnTo>
                <a:lnTo>
                  <a:pt x="425369" y="4095581"/>
                </a:lnTo>
                <a:lnTo>
                  <a:pt x="416239" y="4091314"/>
                </a:lnTo>
                <a:lnTo>
                  <a:pt x="408196" y="4089182"/>
                </a:lnTo>
                <a:lnTo>
                  <a:pt x="378580" y="4073712"/>
                </a:lnTo>
                <a:lnTo>
                  <a:pt x="362728" y="4066303"/>
                </a:lnTo>
                <a:lnTo>
                  <a:pt x="360166" y="4064094"/>
                </a:lnTo>
                <a:lnTo>
                  <a:pt x="357789" y="4062853"/>
                </a:lnTo>
                <a:lnTo>
                  <a:pt x="357467" y="4061768"/>
                </a:lnTo>
                <a:lnTo>
                  <a:pt x="331848" y="3974989"/>
                </a:lnTo>
                <a:lnTo>
                  <a:pt x="330216" y="3969462"/>
                </a:lnTo>
                <a:lnTo>
                  <a:pt x="330215" y="3969461"/>
                </a:lnTo>
                <a:lnTo>
                  <a:pt x="307662" y="3875892"/>
                </a:lnTo>
                <a:lnTo>
                  <a:pt x="307664" y="3875891"/>
                </a:lnTo>
                <a:lnTo>
                  <a:pt x="307399" y="3874794"/>
                </a:lnTo>
                <a:lnTo>
                  <a:pt x="308834" y="3872533"/>
                </a:lnTo>
                <a:lnTo>
                  <a:pt x="309950" y="3869336"/>
                </a:lnTo>
                <a:lnTo>
                  <a:pt x="319990" y="3854970"/>
                </a:lnTo>
                <a:lnTo>
                  <a:pt x="337887" y="3826790"/>
                </a:lnTo>
                <a:lnTo>
                  <a:pt x="343779" y="3820930"/>
                </a:lnTo>
                <a:lnTo>
                  <a:pt x="349560" y="3812659"/>
                </a:lnTo>
                <a:lnTo>
                  <a:pt x="380296" y="3783037"/>
                </a:lnTo>
                <a:lnTo>
                  <a:pt x="380545" y="3784360"/>
                </a:lnTo>
                <a:lnTo>
                  <a:pt x="411399" y="3753669"/>
                </a:lnTo>
                <a:cubicBezTo>
                  <a:pt x="477415" y="3700185"/>
                  <a:pt x="566669" y="3650777"/>
                  <a:pt x="670761" y="3612377"/>
                </a:cubicBezTo>
                <a:lnTo>
                  <a:pt x="721313" y="3596348"/>
                </a:lnTo>
                <a:lnTo>
                  <a:pt x="721313" y="3596347"/>
                </a:lnTo>
                <a:lnTo>
                  <a:pt x="718542" y="3597226"/>
                </a:lnTo>
                <a:lnTo>
                  <a:pt x="708938" y="3546498"/>
                </a:lnTo>
                <a:lnTo>
                  <a:pt x="701166" y="3459477"/>
                </a:lnTo>
                <a:lnTo>
                  <a:pt x="650325" y="3457175"/>
                </a:lnTo>
                <a:cubicBezTo>
                  <a:pt x="539842" y="3447024"/>
                  <a:pt x="440842" y="3422400"/>
                  <a:pt x="363233" y="3387823"/>
                </a:cubicBezTo>
                <a:lnTo>
                  <a:pt x="325485" y="3366165"/>
                </a:lnTo>
                <a:lnTo>
                  <a:pt x="325588" y="3367506"/>
                </a:lnTo>
                <a:lnTo>
                  <a:pt x="288233" y="3346847"/>
                </a:lnTo>
                <a:lnTo>
                  <a:pt x="280519" y="3340364"/>
                </a:lnTo>
                <a:lnTo>
                  <a:pt x="273301" y="3336221"/>
                </a:lnTo>
                <a:lnTo>
                  <a:pt x="248698" y="3313614"/>
                </a:lnTo>
                <a:lnTo>
                  <a:pt x="235303" y="3302355"/>
                </a:lnTo>
                <a:lnTo>
                  <a:pt x="233401" y="3299558"/>
                </a:lnTo>
                <a:lnTo>
                  <a:pt x="231426" y="3297743"/>
                </a:lnTo>
                <a:lnTo>
                  <a:pt x="231397" y="3296613"/>
                </a:lnTo>
                <a:lnTo>
                  <a:pt x="229110" y="3206159"/>
                </a:lnTo>
                <a:lnTo>
                  <a:pt x="228964" y="3200398"/>
                </a:lnTo>
                <a:lnTo>
                  <a:pt x="228964" y="3200396"/>
                </a:lnTo>
                <a:lnTo>
                  <a:pt x="231396" y="3104181"/>
                </a:lnTo>
                <a:lnTo>
                  <a:pt x="231398" y="3104181"/>
                </a:lnTo>
                <a:lnTo>
                  <a:pt x="231426" y="3103053"/>
                </a:lnTo>
                <a:lnTo>
                  <a:pt x="233398" y="3101240"/>
                </a:lnTo>
                <a:lnTo>
                  <a:pt x="235303" y="3098441"/>
                </a:lnTo>
                <a:lnTo>
                  <a:pt x="248719" y="3087163"/>
                </a:lnTo>
                <a:lnTo>
                  <a:pt x="273301" y="3064575"/>
                </a:lnTo>
                <a:lnTo>
                  <a:pt x="280509" y="3060438"/>
                </a:lnTo>
                <a:lnTo>
                  <a:pt x="288233" y="3053946"/>
                </a:lnTo>
                <a:lnTo>
                  <a:pt x="325588" y="3033287"/>
                </a:lnTo>
                <a:lnTo>
                  <a:pt x="325485" y="3034632"/>
                </a:lnTo>
                <a:lnTo>
                  <a:pt x="363232" y="3012971"/>
                </a:lnTo>
                <a:cubicBezTo>
                  <a:pt x="440842" y="2978395"/>
                  <a:pt x="539842" y="2953772"/>
                  <a:pt x="650325" y="2943620"/>
                </a:cubicBezTo>
                <a:lnTo>
                  <a:pt x="704711" y="2941158"/>
                </a:lnTo>
                <a:lnTo>
                  <a:pt x="704711" y="2941156"/>
                </a:lnTo>
                <a:lnTo>
                  <a:pt x="701912" y="2941284"/>
                </a:lnTo>
                <a:lnTo>
                  <a:pt x="717216" y="2803150"/>
                </a:lnTo>
                <a:lnTo>
                  <a:pt x="670761" y="2788420"/>
                </a:lnTo>
                <a:cubicBezTo>
                  <a:pt x="566670" y="2750020"/>
                  <a:pt x="477416" y="2700614"/>
                  <a:pt x="411401" y="2647128"/>
                </a:cubicBezTo>
                <a:lnTo>
                  <a:pt x="380545" y="2616436"/>
                </a:lnTo>
                <a:lnTo>
                  <a:pt x="380298" y="2617759"/>
                </a:lnTo>
                <a:lnTo>
                  <a:pt x="349562" y="2588137"/>
                </a:lnTo>
                <a:lnTo>
                  <a:pt x="343789" y="2579877"/>
                </a:lnTo>
                <a:lnTo>
                  <a:pt x="337889" y="2574008"/>
                </a:lnTo>
                <a:lnTo>
                  <a:pt x="319976" y="2545803"/>
                </a:lnTo>
                <a:lnTo>
                  <a:pt x="309951" y="2531460"/>
                </a:lnTo>
                <a:lnTo>
                  <a:pt x="308838" y="2528265"/>
                </a:lnTo>
                <a:lnTo>
                  <a:pt x="307400" y="2526003"/>
                </a:lnTo>
                <a:lnTo>
                  <a:pt x="307665" y="2524902"/>
                </a:lnTo>
                <a:lnTo>
                  <a:pt x="328867" y="2436938"/>
                </a:lnTo>
                <a:lnTo>
                  <a:pt x="330216" y="2431335"/>
                </a:lnTo>
                <a:lnTo>
                  <a:pt x="330216" y="2431334"/>
                </a:lnTo>
                <a:lnTo>
                  <a:pt x="357470" y="2339025"/>
                </a:lnTo>
                <a:lnTo>
                  <a:pt x="357472" y="2339025"/>
                </a:lnTo>
                <a:lnTo>
                  <a:pt x="357790" y="2337943"/>
                </a:lnTo>
                <a:lnTo>
                  <a:pt x="360164" y="2336704"/>
                </a:lnTo>
                <a:lnTo>
                  <a:pt x="362729" y="2334493"/>
                </a:lnTo>
                <a:lnTo>
                  <a:pt x="378605" y="2327071"/>
                </a:lnTo>
                <a:lnTo>
                  <a:pt x="408197" y="2311617"/>
                </a:lnTo>
                <a:lnTo>
                  <a:pt x="416230" y="2309487"/>
                </a:lnTo>
                <a:lnTo>
                  <a:pt x="425371" y="2305213"/>
                </a:lnTo>
                <a:lnTo>
                  <a:pt x="466800" y="2294929"/>
                </a:lnTo>
                <a:lnTo>
                  <a:pt x="466354" y="2296199"/>
                </a:lnTo>
                <a:lnTo>
                  <a:pt x="508420" y="2285047"/>
                </a:lnTo>
                <a:cubicBezTo>
                  <a:pt x="536391" y="2280611"/>
                  <a:pt x="566372" y="2277857"/>
                  <a:pt x="597964" y="2276853"/>
                </a:cubicBezTo>
                <a:cubicBezTo>
                  <a:pt x="645354" y="2275347"/>
                  <a:pt x="696369" y="2277780"/>
                  <a:pt x="749668" y="2284375"/>
                </a:cubicBezTo>
                <a:lnTo>
                  <a:pt x="853477" y="2304770"/>
                </a:lnTo>
                <a:lnTo>
                  <a:pt x="854056" y="2303446"/>
                </a:lnTo>
                <a:lnTo>
                  <a:pt x="851382" y="2302859"/>
                </a:lnTo>
                <a:lnTo>
                  <a:pt x="907178" y="2175616"/>
                </a:lnTo>
                <a:lnTo>
                  <a:pt x="909170" y="2176889"/>
                </a:lnTo>
                <a:lnTo>
                  <a:pt x="909169" y="2176888"/>
                </a:lnTo>
                <a:lnTo>
                  <a:pt x="907179" y="2175615"/>
                </a:lnTo>
                <a:lnTo>
                  <a:pt x="907178" y="2175616"/>
                </a:lnTo>
                <a:lnTo>
                  <a:pt x="863583" y="2147743"/>
                </a:lnTo>
                <a:cubicBezTo>
                  <a:pt x="772978" y="2083710"/>
                  <a:pt x="699553" y="2012883"/>
                  <a:pt x="649630" y="1944135"/>
                </a:cubicBezTo>
                <a:lnTo>
                  <a:pt x="627770" y="1906504"/>
                </a:lnTo>
                <a:lnTo>
                  <a:pt x="627187" y="1907718"/>
                </a:lnTo>
                <a:lnTo>
                  <a:pt x="605166" y="1871149"/>
                </a:lnTo>
                <a:lnTo>
                  <a:pt x="601728" y="1861678"/>
                </a:lnTo>
                <a:lnTo>
                  <a:pt x="597548" y="1854482"/>
                </a:lnTo>
                <a:lnTo>
                  <a:pt x="587543" y="1822602"/>
                </a:lnTo>
                <a:lnTo>
                  <a:pt x="581574" y="1806152"/>
                </a:lnTo>
                <a:lnTo>
                  <a:pt x="581325" y="1802780"/>
                </a:lnTo>
                <a:lnTo>
                  <a:pt x="580522" y="1800220"/>
                </a:lnTo>
                <a:lnTo>
                  <a:pt x="581062" y="1799226"/>
                </a:lnTo>
                <a:lnTo>
                  <a:pt x="624309" y="1719746"/>
                </a:lnTo>
                <a:lnTo>
                  <a:pt x="627063" y="1714684"/>
                </a:lnTo>
                <a:lnTo>
                  <a:pt x="677279" y="1632579"/>
                </a:lnTo>
                <a:lnTo>
                  <a:pt x="677867" y="1631616"/>
                </a:lnTo>
                <a:lnTo>
                  <a:pt x="680482" y="1631032"/>
                </a:lnTo>
                <a:lnTo>
                  <a:pt x="683532" y="1629561"/>
                </a:lnTo>
                <a:lnTo>
                  <a:pt x="700789" y="1626500"/>
                </a:lnTo>
                <a:lnTo>
                  <a:pt x="733371" y="1619231"/>
                </a:lnTo>
                <a:lnTo>
                  <a:pt x="741682" y="1619253"/>
                </a:lnTo>
                <a:lnTo>
                  <a:pt x="751617" y="1617492"/>
                </a:lnTo>
                <a:lnTo>
                  <a:pt x="794297" y="1618280"/>
                </a:lnTo>
                <a:lnTo>
                  <a:pt x="793537" y="1619391"/>
                </a:lnTo>
                <a:lnTo>
                  <a:pt x="837057" y="1619507"/>
                </a:lnTo>
                <a:cubicBezTo>
                  <a:pt x="921556" y="1628368"/>
                  <a:pt x="1019605" y="1656543"/>
                  <a:pt x="1120361" y="1702990"/>
                </a:cubicBezTo>
                <a:lnTo>
                  <a:pt x="1168154" y="1727771"/>
                </a:lnTo>
                <a:lnTo>
                  <a:pt x="1168155" y="1727770"/>
                </a:lnTo>
                <a:lnTo>
                  <a:pt x="1165754" y="1726526"/>
                </a:lnTo>
                <a:lnTo>
                  <a:pt x="1215599" y="1655615"/>
                </a:lnTo>
                <a:lnTo>
                  <a:pt x="1249667" y="1616037"/>
                </a:lnTo>
                <a:lnTo>
                  <a:pt x="1215657" y="1578801"/>
                </a:lnTo>
                <a:cubicBezTo>
                  <a:pt x="1144712" y="1493498"/>
                  <a:pt x="1092119" y="1406084"/>
                  <a:pt x="1061692" y="1326757"/>
                </a:cubicBezTo>
                <a:lnTo>
                  <a:pt x="1050316" y="1284750"/>
                </a:lnTo>
                <a:lnTo>
                  <a:pt x="1049440" y="1285770"/>
                </a:lnTo>
                <a:lnTo>
                  <a:pt x="1037633" y="1244749"/>
                </a:lnTo>
                <a:lnTo>
                  <a:pt x="1036763" y="1234708"/>
                </a:lnTo>
                <a:lnTo>
                  <a:pt x="1034588" y="1226678"/>
                </a:lnTo>
                <a:lnTo>
                  <a:pt x="1033176" y="1193295"/>
                </a:lnTo>
                <a:lnTo>
                  <a:pt x="1031667" y="1175861"/>
                </a:lnTo>
                <a:lnTo>
                  <a:pt x="1032300" y="1172539"/>
                </a:lnTo>
                <a:lnTo>
                  <a:pt x="1032186" y="1169859"/>
                </a:lnTo>
                <a:lnTo>
                  <a:pt x="1032965" y="1169038"/>
                </a:lnTo>
                <a:lnTo>
                  <a:pt x="1095309" y="1103461"/>
                </a:lnTo>
                <a:lnTo>
                  <a:pt x="1099279" y="1099285"/>
                </a:lnTo>
                <a:lnTo>
                  <a:pt x="1099280" y="1099284"/>
                </a:lnTo>
                <a:lnTo>
                  <a:pt x="1169035" y="1032968"/>
                </a:lnTo>
                <a:lnTo>
                  <a:pt x="1169036" y="1032968"/>
                </a:lnTo>
                <a:lnTo>
                  <a:pt x="1169854" y="1032191"/>
                </a:lnTo>
                <a:lnTo>
                  <a:pt x="1172530" y="1032304"/>
                </a:lnTo>
                <a:lnTo>
                  <a:pt x="1175858" y="1031671"/>
                </a:lnTo>
                <a:lnTo>
                  <a:pt x="1193319" y="1033181"/>
                </a:lnTo>
                <a:lnTo>
                  <a:pt x="1226672" y="1034592"/>
                </a:lnTo>
                <a:lnTo>
                  <a:pt x="1234693" y="1036766"/>
                </a:lnTo>
                <a:lnTo>
                  <a:pt x="1244746" y="1037636"/>
                </a:lnTo>
                <a:lnTo>
                  <a:pt x="1285768" y="1049443"/>
                </a:lnTo>
                <a:lnTo>
                  <a:pt x="1284746" y="1050320"/>
                </a:lnTo>
                <a:lnTo>
                  <a:pt x="1326752" y="1061696"/>
                </a:lnTo>
                <a:cubicBezTo>
                  <a:pt x="1406079" y="1092125"/>
                  <a:pt x="1493494" y="1144716"/>
                  <a:pt x="1578795" y="1215662"/>
                </a:cubicBezTo>
                <a:lnTo>
                  <a:pt x="1618430" y="1251864"/>
                </a:lnTo>
                <a:lnTo>
                  <a:pt x="1618432" y="1251863"/>
                </a:lnTo>
                <a:lnTo>
                  <a:pt x="1616888" y="1250452"/>
                </a:lnTo>
                <a:lnTo>
                  <a:pt x="1725926" y="1164613"/>
                </a:lnTo>
                <a:lnTo>
                  <a:pt x="1702985" y="1120367"/>
                </a:lnTo>
                <a:cubicBezTo>
                  <a:pt x="1656534" y="1019611"/>
                  <a:pt x="1628360" y="921561"/>
                  <a:pt x="1619500" y="837061"/>
                </a:cubicBezTo>
                <a:lnTo>
                  <a:pt x="1619383" y="793542"/>
                </a:lnTo>
                <a:lnTo>
                  <a:pt x="1618273" y="794301"/>
                </a:lnTo>
                <a:lnTo>
                  <a:pt x="1617485" y="751622"/>
                </a:lnTo>
                <a:lnTo>
                  <a:pt x="1619244" y="741699"/>
                </a:lnTo>
                <a:lnTo>
                  <a:pt x="1619222" y="733377"/>
                </a:lnTo>
                <a:lnTo>
                  <a:pt x="1626499" y="700766"/>
                </a:lnTo>
                <a:lnTo>
                  <a:pt x="1629552" y="683536"/>
                </a:lnTo>
                <a:lnTo>
                  <a:pt x="1631023" y="680491"/>
                </a:lnTo>
                <a:lnTo>
                  <a:pt x="1631608" y="677873"/>
                </a:lnTo>
                <a:lnTo>
                  <a:pt x="1632572" y="677283"/>
                </a:lnTo>
                <a:lnTo>
                  <a:pt x="1709764" y="630074"/>
                </a:lnTo>
                <a:lnTo>
                  <a:pt x="1714680" y="627068"/>
                </a:lnTo>
                <a:lnTo>
                  <a:pt x="1714681" y="627068"/>
                </a:lnTo>
                <a:lnTo>
                  <a:pt x="1799224" y="581066"/>
                </a:lnTo>
                <a:lnTo>
                  <a:pt x="1799225" y="581065"/>
                </a:lnTo>
                <a:lnTo>
                  <a:pt x="1800217" y="580526"/>
                </a:lnTo>
                <a:lnTo>
                  <a:pt x="1802772" y="581328"/>
                </a:lnTo>
                <a:lnTo>
                  <a:pt x="1806149" y="581578"/>
                </a:lnTo>
                <a:lnTo>
                  <a:pt x="1822623" y="587557"/>
                </a:lnTo>
                <a:lnTo>
                  <a:pt x="1854475" y="597553"/>
                </a:lnTo>
                <a:lnTo>
                  <a:pt x="1861661" y="601727"/>
                </a:lnTo>
                <a:lnTo>
                  <a:pt x="1871146" y="605170"/>
                </a:lnTo>
                <a:lnTo>
                  <a:pt x="1907715" y="627192"/>
                </a:lnTo>
                <a:lnTo>
                  <a:pt x="1906500" y="627775"/>
                </a:lnTo>
                <a:lnTo>
                  <a:pt x="1944132" y="649635"/>
                </a:lnTo>
                <a:cubicBezTo>
                  <a:pt x="2012880" y="699559"/>
                  <a:pt x="2083704" y="772983"/>
                  <a:pt x="2147738" y="863588"/>
                </a:cubicBezTo>
                <a:lnTo>
                  <a:pt x="2174623" y="905640"/>
                </a:lnTo>
                <a:lnTo>
                  <a:pt x="2303462" y="854137"/>
                </a:lnTo>
                <a:lnTo>
                  <a:pt x="2303958" y="856392"/>
                </a:lnTo>
                <a:lnTo>
                  <a:pt x="2303959" y="856392"/>
                </a:lnTo>
                <a:lnTo>
                  <a:pt x="2292363" y="803681"/>
                </a:lnTo>
                <a:cubicBezTo>
                  <a:pt x="2273573" y="694337"/>
                  <a:pt x="2271735" y="592336"/>
                  <a:pt x="2285047" y="508422"/>
                </a:cubicBezTo>
                <a:lnTo>
                  <a:pt x="2296199" y="466357"/>
                </a:lnTo>
                <a:lnTo>
                  <a:pt x="2294930" y="466802"/>
                </a:lnTo>
                <a:lnTo>
                  <a:pt x="2305216" y="425374"/>
                </a:lnTo>
                <a:lnTo>
                  <a:pt x="2309481" y="416244"/>
                </a:lnTo>
                <a:lnTo>
                  <a:pt x="2311614" y="408200"/>
                </a:lnTo>
                <a:lnTo>
                  <a:pt x="2327083" y="378584"/>
                </a:lnTo>
                <a:lnTo>
                  <a:pt x="2334493" y="362732"/>
                </a:lnTo>
                <a:lnTo>
                  <a:pt x="2336702" y="360170"/>
                </a:lnTo>
                <a:lnTo>
                  <a:pt x="2337943" y="357792"/>
                </a:lnTo>
                <a:lnTo>
                  <a:pt x="2339028" y="357471"/>
                </a:lnTo>
                <a:lnTo>
                  <a:pt x="2425809" y="331851"/>
                </a:lnTo>
                <a:lnTo>
                  <a:pt x="2431336" y="330220"/>
                </a:lnTo>
                <a:lnTo>
                  <a:pt x="2431336" y="330220"/>
                </a:lnTo>
                <a:lnTo>
                  <a:pt x="2524905" y="307667"/>
                </a:lnTo>
                <a:lnTo>
                  <a:pt x="2524905" y="307668"/>
                </a:lnTo>
                <a:lnTo>
                  <a:pt x="2526002" y="307403"/>
                </a:lnTo>
                <a:lnTo>
                  <a:pt x="2528263" y="308839"/>
                </a:lnTo>
                <a:lnTo>
                  <a:pt x="2531461" y="309953"/>
                </a:lnTo>
                <a:lnTo>
                  <a:pt x="2545826" y="319994"/>
                </a:lnTo>
                <a:lnTo>
                  <a:pt x="2574006" y="337892"/>
                </a:lnTo>
                <a:lnTo>
                  <a:pt x="2579866" y="343783"/>
                </a:lnTo>
                <a:lnTo>
                  <a:pt x="2588139" y="349565"/>
                </a:lnTo>
                <a:lnTo>
                  <a:pt x="2617761" y="380300"/>
                </a:lnTo>
                <a:lnTo>
                  <a:pt x="2616436" y="380549"/>
                </a:lnTo>
                <a:lnTo>
                  <a:pt x="2647128" y="411403"/>
                </a:lnTo>
                <a:cubicBezTo>
                  <a:pt x="2700611" y="477419"/>
                  <a:pt x="2750020" y="566673"/>
                  <a:pt x="2788419" y="670766"/>
                </a:cubicBezTo>
                <a:lnTo>
                  <a:pt x="2803712" y="718994"/>
                </a:lnTo>
                <a:lnTo>
                  <a:pt x="2854545" y="709369"/>
                </a:lnTo>
                <a:lnTo>
                  <a:pt x="2941297" y="701623"/>
                </a:lnTo>
                <a:lnTo>
                  <a:pt x="2943618" y="650333"/>
                </a:lnTo>
                <a:cubicBezTo>
                  <a:pt x="2953770" y="539849"/>
                  <a:pt x="2978395" y="440849"/>
                  <a:pt x="3012971" y="363240"/>
                </a:cubicBezTo>
                <a:lnTo>
                  <a:pt x="3034629" y="325493"/>
                </a:lnTo>
                <a:lnTo>
                  <a:pt x="3033289" y="325594"/>
                </a:lnTo>
                <a:lnTo>
                  <a:pt x="3053947" y="288241"/>
                </a:lnTo>
                <a:lnTo>
                  <a:pt x="3060431" y="280526"/>
                </a:lnTo>
                <a:lnTo>
                  <a:pt x="3064573" y="273308"/>
                </a:lnTo>
                <a:lnTo>
                  <a:pt x="3087179" y="248704"/>
                </a:lnTo>
                <a:lnTo>
                  <a:pt x="3098439" y="235310"/>
                </a:lnTo>
                <a:lnTo>
                  <a:pt x="3101237" y="233408"/>
                </a:lnTo>
                <a:lnTo>
                  <a:pt x="3103051" y="231434"/>
                </a:lnTo>
                <a:lnTo>
                  <a:pt x="3104181" y="231403"/>
                </a:lnTo>
                <a:lnTo>
                  <a:pt x="3194635" y="229118"/>
                </a:lnTo>
                <a:lnTo>
                  <a:pt x="3200395" y="228972"/>
                </a:lnTo>
                <a:close/>
                <a:moveTo>
                  <a:pt x="3200399" y="91440"/>
                </a:moveTo>
                <a:cubicBezTo>
                  <a:pt x="1483369" y="91440"/>
                  <a:pt x="91440" y="1483369"/>
                  <a:pt x="91440" y="3200400"/>
                </a:cubicBezTo>
                <a:cubicBezTo>
                  <a:pt x="91440" y="4917431"/>
                  <a:pt x="1483369" y="6309360"/>
                  <a:pt x="3200399" y="6309360"/>
                </a:cubicBezTo>
                <a:cubicBezTo>
                  <a:pt x="4917431" y="6309360"/>
                  <a:pt x="6309359" y="4917431"/>
                  <a:pt x="6309359" y="3200400"/>
                </a:cubicBezTo>
                <a:cubicBezTo>
                  <a:pt x="6309359" y="1483369"/>
                  <a:pt x="4917431" y="91440"/>
                  <a:pt x="3200399" y="91440"/>
                </a:cubicBezTo>
                <a:close/>
                <a:moveTo>
                  <a:pt x="3200399" y="0"/>
                </a:moveTo>
                <a:cubicBezTo>
                  <a:pt x="4967931" y="0"/>
                  <a:pt x="6400799" y="1432868"/>
                  <a:pt x="6400799" y="3200400"/>
                </a:cubicBezTo>
                <a:cubicBezTo>
                  <a:pt x="6400799" y="4967932"/>
                  <a:pt x="4967931" y="6400800"/>
                  <a:pt x="3200399" y="6400800"/>
                </a:cubicBezTo>
                <a:cubicBezTo>
                  <a:pt x="1432868" y="6400800"/>
                  <a:pt x="0" y="4967932"/>
                  <a:pt x="0" y="3200400"/>
                </a:cubicBezTo>
                <a:cubicBezTo>
                  <a:pt x="0" y="1432868"/>
                  <a:pt x="1432868" y="0"/>
                  <a:pt x="320039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9CABD-2EBF-4F41-9202-A0346D9F19E4}" type="datetimeFigureOut">
              <a:rPr lang="en-IN" smtClean="0"/>
              <a:t>07-01-2025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4449-6486-4C55-8F49-D4B8C11B22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459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D07AB90-9728-28A7-0C31-273BFC645DFA}"/>
              </a:ext>
            </a:extLst>
          </p:cNvPr>
          <p:cNvSpPr>
            <a:spLocks noChangeAspect="1"/>
          </p:cNvSpPr>
          <p:nvPr/>
        </p:nvSpPr>
        <p:spPr>
          <a:xfrm>
            <a:off x="11277599" y="59436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6400799" h="6400800">
                <a:moveTo>
                  <a:pt x="4618019" y="5165230"/>
                </a:moveTo>
                <a:lnTo>
                  <a:pt x="4618017" y="5165232"/>
                </a:lnTo>
                <a:lnTo>
                  <a:pt x="4618015" y="5165233"/>
                </a:lnTo>
                <a:close/>
                <a:moveTo>
                  <a:pt x="1770381" y="5155624"/>
                </a:moveTo>
                <a:lnTo>
                  <a:pt x="1770052" y="5156145"/>
                </a:lnTo>
                <a:lnTo>
                  <a:pt x="1770053" y="5156145"/>
                </a:lnTo>
                <a:lnTo>
                  <a:pt x="1770381" y="5155628"/>
                </a:lnTo>
                <a:lnTo>
                  <a:pt x="1777025" y="5160947"/>
                </a:lnTo>
                <a:lnTo>
                  <a:pt x="1777058" y="5160968"/>
                </a:lnTo>
                <a:close/>
                <a:moveTo>
                  <a:pt x="2806398" y="4574096"/>
                </a:moveTo>
                <a:lnTo>
                  <a:pt x="2766254" y="4708190"/>
                </a:lnTo>
                <a:lnTo>
                  <a:pt x="2847309" y="4708190"/>
                </a:lnTo>
                <a:close/>
                <a:moveTo>
                  <a:pt x="3045103" y="4550925"/>
                </a:moveTo>
                <a:lnTo>
                  <a:pt x="3045103" y="4642622"/>
                </a:lnTo>
                <a:lnTo>
                  <a:pt x="3089471" y="4642622"/>
                </a:lnTo>
                <a:cubicBezTo>
                  <a:pt x="3116587" y="4642622"/>
                  <a:pt x="3133841" y="4641430"/>
                  <a:pt x="3141235" y="4639048"/>
                </a:cubicBezTo>
                <a:cubicBezTo>
                  <a:pt x="3148631" y="4636665"/>
                  <a:pt x="3154629" y="4631858"/>
                  <a:pt x="3159231" y="4624628"/>
                </a:cubicBezTo>
                <a:cubicBezTo>
                  <a:pt x="3163831" y="4617397"/>
                  <a:pt x="3166133" y="4607784"/>
                  <a:pt x="3166133" y="4595788"/>
                </a:cubicBezTo>
                <a:cubicBezTo>
                  <a:pt x="3166133" y="4584284"/>
                  <a:pt x="3163831" y="4575041"/>
                  <a:pt x="3159231" y="4568057"/>
                </a:cubicBezTo>
                <a:cubicBezTo>
                  <a:pt x="3154629" y="4561073"/>
                  <a:pt x="3148385" y="4556266"/>
                  <a:pt x="3140497" y="4553637"/>
                </a:cubicBezTo>
                <a:cubicBezTo>
                  <a:pt x="3134909" y="4551829"/>
                  <a:pt x="3118723" y="4550925"/>
                  <a:pt x="3091937" y="4550925"/>
                </a:cubicBezTo>
                <a:close/>
                <a:moveTo>
                  <a:pt x="2158254" y="4492752"/>
                </a:moveTo>
                <a:lnTo>
                  <a:pt x="2217906" y="4492752"/>
                </a:lnTo>
                <a:lnTo>
                  <a:pt x="2217906" y="4790027"/>
                </a:lnTo>
                <a:lnTo>
                  <a:pt x="2366790" y="4790027"/>
                </a:lnTo>
                <a:lnTo>
                  <a:pt x="2366790" y="4851158"/>
                </a:lnTo>
                <a:lnTo>
                  <a:pt x="2158254" y="4851158"/>
                </a:lnTo>
                <a:close/>
                <a:moveTo>
                  <a:pt x="3690793" y="4489794"/>
                </a:moveTo>
                <a:lnTo>
                  <a:pt x="3748967" y="4489794"/>
                </a:lnTo>
                <a:lnTo>
                  <a:pt x="3870243" y="4731114"/>
                </a:lnTo>
                <a:lnTo>
                  <a:pt x="3870243" y="4489794"/>
                </a:lnTo>
                <a:lnTo>
                  <a:pt x="3925951" y="4489794"/>
                </a:lnTo>
                <a:lnTo>
                  <a:pt x="3925951" y="4851158"/>
                </a:lnTo>
                <a:lnTo>
                  <a:pt x="3865805" y="4851158"/>
                </a:lnTo>
                <a:lnTo>
                  <a:pt x="3746501" y="4615507"/>
                </a:lnTo>
                <a:lnTo>
                  <a:pt x="3746501" y="4851158"/>
                </a:lnTo>
                <a:lnTo>
                  <a:pt x="3690793" y="4851158"/>
                </a:lnTo>
                <a:close/>
                <a:moveTo>
                  <a:pt x="3574029" y="4489794"/>
                </a:moveTo>
                <a:lnTo>
                  <a:pt x="3633681" y="4489794"/>
                </a:lnTo>
                <a:lnTo>
                  <a:pt x="3633681" y="4851158"/>
                </a:lnTo>
                <a:lnTo>
                  <a:pt x="3574029" y="4851158"/>
                </a:lnTo>
                <a:close/>
                <a:moveTo>
                  <a:pt x="3281219" y="4489794"/>
                </a:moveTo>
                <a:lnTo>
                  <a:pt x="3339391" y="4489794"/>
                </a:lnTo>
                <a:lnTo>
                  <a:pt x="3460667" y="4731114"/>
                </a:lnTo>
                <a:lnTo>
                  <a:pt x="3460667" y="4489794"/>
                </a:lnTo>
                <a:lnTo>
                  <a:pt x="3516375" y="4489794"/>
                </a:lnTo>
                <a:lnTo>
                  <a:pt x="3516375" y="4851158"/>
                </a:lnTo>
                <a:lnTo>
                  <a:pt x="3456231" y="4851158"/>
                </a:lnTo>
                <a:lnTo>
                  <a:pt x="3336927" y="4615507"/>
                </a:lnTo>
                <a:lnTo>
                  <a:pt x="3336927" y="4851158"/>
                </a:lnTo>
                <a:lnTo>
                  <a:pt x="3281219" y="4851158"/>
                </a:lnTo>
                <a:close/>
                <a:moveTo>
                  <a:pt x="2985451" y="4489794"/>
                </a:moveTo>
                <a:lnTo>
                  <a:pt x="3111409" y="4489794"/>
                </a:lnTo>
                <a:cubicBezTo>
                  <a:pt x="3143619" y="4489794"/>
                  <a:pt x="3166625" y="4493040"/>
                  <a:pt x="3180429" y="4499531"/>
                </a:cubicBezTo>
                <a:cubicBezTo>
                  <a:pt x="3194233" y="4506022"/>
                  <a:pt x="3205571" y="4517279"/>
                  <a:pt x="3214445" y="4533301"/>
                </a:cubicBezTo>
                <a:cubicBezTo>
                  <a:pt x="3223319" y="4549323"/>
                  <a:pt x="3227757" y="4568509"/>
                  <a:pt x="3227757" y="4590858"/>
                </a:cubicBezTo>
                <a:cubicBezTo>
                  <a:pt x="3227757" y="4619123"/>
                  <a:pt x="3220977" y="4641882"/>
                  <a:pt x="3207421" y="4659137"/>
                </a:cubicBezTo>
                <a:cubicBezTo>
                  <a:pt x="3193863" y="4676392"/>
                  <a:pt x="3174595" y="4687238"/>
                  <a:pt x="3149617" y="4691675"/>
                </a:cubicBezTo>
                <a:cubicBezTo>
                  <a:pt x="3162435" y="4700877"/>
                  <a:pt x="3173035" y="4710943"/>
                  <a:pt x="3181415" y="4721871"/>
                </a:cubicBezTo>
                <a:cubicBezTo>
                  <a:pt x="3189795" y="4732799"/>
                  <a:pt x="3201217" y="4752395"/>
                  <a:pt x="3215679" y="4780660"/>
                </a:cubicBezTo>
                <a:lnTo>
                  <a:pt x="3251667" y="4851158"/>
                </a:lnTo>
                <a:lnTo>
                  <a:pt x="3180295" y="4851158"/>
                </a:lnTo>
                <a:lnTo>
                  <a:pt x="3136999" y="4772526"/>
                </a:lnTo>
                <a:cubicBezTo>
                  <a:pt x="3121419" y="4744096"/>
                  <a:pt x="3110835" y="4726308"/>
                  <a:pt x="3105247" y="4719159"/>
                </a:cubicBezTo>
                <a:cubicBezTo>
                  <a:pt x="3099659" y="4712011"/>
                  <a:pt x="3093745" y="4707081"/>
                  <a:pt x="3087499" y="4704369"/>
                </a:cubicBezTo>
                <a:cubicBezTo>
                  <a:pt x="3081255" y="4701658"/>
                  <a:pt x="3071231" y="4700302"/>
                  <a:pt x="3057427" y="4700302"/>
                </a:cubicBezTo>
                <a:lnTo>
                  <a:pt x="3045103" y="4700302"/>
                </a:lnTo>
                <a:lnTo>
                  <a:pt x="3045103" y="4851158"/>
                </a:lnTo>
                <a:lnTo>
                  <a:pt x="2985451" y="4851158"/>
                </a:lnTo>
                <a:close/>
                <a:moveTo>
                  <a:pt x="2775243" y="4489794"/>
                </a:moveTo>
                <a:lnTo>
                  <a:pt x="2838605" y="4489794"/>
                </a:lnTo>
                <a:lnTo>
                  <a:pt x="2957377" y="4851158"/>
                </a:lnTo>
                <a:lnTo>
                  <a:pt x="2892522" y="4851158"/>
                </a:lnTo>
                <a:lnTo>
                  <a:pt x="2866570" y="4769321"/>
                </a:lnTo>
                <a:lnTo>
                  <a:pt x="2747952" y="4769321"/>
                </a:lnTo>
                <a:lnTo>
                  <a:pt x="2723452" y="4851158"/>
                </a:lnTo>
                <a:lnTo>
                  <a:pt x="2659856" y="4851158"/>
                </a:lnTo>
                <a:close/>
                <a:moveTo>
                  <a:pt x="2413950" y="4489794"/>
                </a:moveTo>
                <a:lnTo>
                  <a:pt x="2633825" y="4489794"/>
                </a:lnTo>
                <a:lnTo>
                  <a:pt x="2633825" y="4550925"/>
                </a:lnTo>
                <a:lnTo>
                  <a:pt x="2473602" y="4550925"/>
                </a:lnTo>
                <a:lnTo>
                  <a:pt x="2473602" y="4631037"/>
                </a:lnTo>
                <a:lnTo>
                  <a:pt x="2622486" y="4631037"/>
                </a:lnTo>
                <a:lnTo>
                  <a:pt x="2622486" y="4691921"/>
                </a:lnTo>
                <a:lnTo>
                  <a:pt x="2473602" y="4691921"/>
                </a:lnTo>
                <a:lnTo>
                  <a:pt x="2473602" y="4790027"/>
                </a:lnTo>
                <a:lnTo>
                  <a:pt x="2639248" y="4790027"/>
                </a:lnTo>
                <a:lnTo>
                  <a:pt x="2639248" y="4851158"/>
                </a:lnTo>
                <a:lnTo>
                  <a:pt x="2413950" y="4851158"/>
                </a:lnTo>
                <a:close/>
                <a:moveTo>
                  <a:pt x="4122381" y="4483632"/>
                </a:moveTo>
                <a:cubicBezTo>
                  <a:pt x="4157711" y="4483632"/>
                  <a:pt x="4186019" y="4492629"/>
                  <a:pt x="4207299" y="4510623"/>
                </a:cubicBezTo>
                <a:cubicBezTo>
                  <a:pt x="4228579" y="4528617"/>
                  <a:pt x="4242259" y="4555033"/>
                  <a:pt x="4248341" y="4589872"/>
                </a:cubicBezTo>
                <a:lnTo>
                  <a:pt x="4189181" y="4603429"/>
                </a:lnTo>
                <a:cubicBezTo>
                  <a:pt x="4184745" y="4584860"/>
                  <a:pt x="4176611" y="4570645"/>
                  <a:pt x="4164779" y="4560785"/>
                </a:cubicBezTo>
                <a:cubicBezTo>
                  <a:pt x="4152947" y="4550925"/>
                  <a:pt x="4138813" y="4545995"/>
                  <a:pt x="4122381" y="4545995"/>
                </a:cubicBezTo>
                <a:cubicBezTo>
                  <a:pt x="4096909" y="4545995"/>
                  <a:pt x="4076287" y="4555896"/>
                  <a:pt x="4060511" y="4575698"/>
                </a:cubicBezTo>
                <a:cubicBezTo>
                  <a:pt x="4044735" y="4595500"/>
                  <a:pt x="4036847" y="4625696"/>
                  <a:pt x="4036847" y="4666286"/>
                </a:cubicBezTo>
                <a:cubicBezTo>
                  <a:pt x="4036847" y="4709833"/>
                  <a:pt x="4045391" y="4742946"/>
                  <a:pt x="4062483" y="4765624"/>
                </a:cubicBezTo>
                <a:cubicBezTo>
                  <a:pt x="4077107" y="4785179"/>
                  <a:pt x="4096909" y="4794957"/>
                  <a:pt x="4121887" y="4794957"/>
                </a:cubicBezTo>
                <a:cubicBezTo>
                  <a:pt x="4133555" y="4794957"/>
                  <a:pt x="4145675" y="4792213"/>
                  <a:pt x="4158247" y="4786726"/>
                </a:cubicBezTo>
                <a:cubicBezTo>
                  <a:pt x="4170817" y="4781239"/>
                  <a:pt x="4182033" y="4773745"/>
                  <a:pt x="4191893" y="4764245"/>
                </a:cubicBezTo>
                <a:lnTo>
                  <a:pt x="4191893" y="4718543"/>
                </a:lnTo>
                <a:lnTo>
                  <a:pt x="4123367" y="4718543"/>
                </a:lnTo>
                <a:lnTo>
                  <a:pt x="4123367" y="4657412"/>
                </a:lnTo>
                <a:lnTo>
                  <a:pt x="4252285" y="4657412"/>
                </a:lnTo>
                <a:lnTo>
                  <a:pt x="4252285" y="4801366"/>
                </a:lnTo>
                <a:cubicBezTo>
                  <a:pt x="4239303" y="4816648"/>
                  <a:pt x="4220897" y="4829795"/>
                  <a:pt x="4197069" y="4840805"/>
                </a:cubicBezTo>
                <a:cubicBezTo>
                  <a:pt x="4173241" y="4851815"/>
                  <a:pt x="4149331" y="4857320"/>
                  <a:pt x="4125339" y="4857320"/>
                </a:cubicBezTo>
                <a:cubicBezTo>
                  <a:pt x="4096087" y="4857320"/>
                  <a:pt x="4070287" y="4850131"/>
                  <a:pt x="4047939" y="4835752"/>
                </a:cubicBezTo>
                <a:cubicBezTo>
                  <a:pt x="4025591" y="4821373"/>
                  <a:pt x="4007883" y="4799846"/>
                  <a:pt x="3994819" y="4771170"/>
                </a:cubicBezTo>
                <a:cubicBezTo>
                  <a:pt x="3981755" y="4742494"/>
                  <a:pt x="3975223" y="4708765"/>
                  <a:pt x="3975223" y="4669983"/>
                </a:cubicBezTo>
                <a:cubicBezTo>
                  <a:pt x="3975223" y="4630215"/>
                  <a:pt x="3981837" y="4596198"/>
                  <a:pt x="3995065" y="4567933"/>
                </a:cubicBezTo>
                <a:cubicBezTo>
                  <a:pt x="4008293" y="4539669"/>
                  <a:pt x="4025467" y="4518552"/>
                  <a:pt x="4046583" y="4504584"/>
                </a:cubicBezTo>
                <a:cubicBezTo>
                  <a:pt x="4067699" y="4490616"/>
                  <a:pt x="4092965" y="4483632"/>
                  <a:pt x="4122381" y="4483632"/>
                </a:cubicBezTo>
                <a:close/>
                <a:moveTo>
                  <a:pt x="5415569" y="4180914"/>
                </a:moveTo>
                <a:lnTo>
                  <a:pt x="5411861" y="4190407"/>
                </a:lnTo>
                <a:lnTo>
                  <a:pt x="5411867" y="4190394"/>
                </a:lnTo>
                <a:close/>
                <a:moveTo>
                  <a:pt x="5416445" y="4178669"/>
                </a:moveTo>
                <a:lnTo>
                  <a:pt x="5416443" y="4178671"/>
                </a:lnTo>
                <a:lnTo>
                  <a:pt x="5417353" y="4179147"/>
                </a:lnTo>
                <a:lnTo>
                  <a:pt x="5417353" y="4179146"/>
                </a:lnTo>
                <a:close/>
                <a:moveTo>
                  <a:pt x="3777949" y="3964496"/>
                </a:moveTo>
                <a:lnTo>
                  <a:pt x="3737803" y="4098590"/>
                </a:lnTo>
                <a:lnTo>
                  <a:pt x="3818859" y="4098590"/>
                </a:lnTo>
                <a:close/>
                <a:moveTo>
                  <a:pt x="1949727" y="3941325"/>
                </a:moveTo>
                <a:lnTo>
                  <a:pt x="1949727" y="4033022"/>
                </a:lnTo>
                <a:lnTo>
                  <a:pt x="1994097" y="4033022"/>
                </a:lnTo>
                <a:cubicBezTo>
                  <a:pt x="2021211" y="4033022"/>
                  <a:pt x="2038466" y="4031831"/>
                  <a:pt x="2045861" y="4029448"/>
                </a:cubicBezTo>
                <a:cubicBezTo>
                  <a:pt x="2053256" y="4027065"/>
                  <a:pt x="2059254" y="4022258"/>
                  <a:pt x="2063855" y="4015028"/>
                </a:cubicBezTo>
                <a:cubicBezTo>
                  <a:pt x="2068457" y="4007797"/>
                  <a:pt x="2070757" y="3998184"/>
                  <a:pt x="2070757" y="3986188"/>
                </a:cubicBezTo>
                <a:cubicBezTo>
                  <a:pt x="2070757" y="3974685"/>
                  <a:pt x="2068457" y="3965441"/>
                  <a:pt x="2063855" y="3958457"/>
                </a:cubicBezTo>
                <a:cubicBezTo>
                  <a:pt x="2059254" y="3951473"/>
                  <a:pt x="2053009" y="3946666"/>
                  <a:pt x="2045121" y="3944037"/>
                </a:cubicBezTo>
                <a:cubicBezTo>
                  <a:pt x="2039534" y="3942229"/>
                  <a:pt x="2023348" y="3941325"/>
                  <a:pt x="1996562" y="3941325"/>
                </a:cubicBezTo>
                <a:close/>
                <a:moveTo>
                  <a:pt x="3012427" y="3936395"/>
                </a:moveTo>
                <a:cubicBezTo>
                  <a:pt x="2988071" y="3936395"/>
                  <a:pt x="2968239" y="3946502"/>
                  <a:pt x="2952933" y="3966715"/>
                </a:cubicBezTo>
                <a:cubicBezTo>
                  <a:pt x="2937627" y="3986927"/>
                  <a:pt x="2929974" y="4018232"/>
                  <a:pt x="2929974" y="4060630"/>
                </a:cubicBezTo>
                <a:cubicBezTo>
                  <a:pt x="2929974" y="4102206"/>
                  <a:pt x="2937874" y="4133387"/>
                  <a:pt x="2953673" y="4154175"/>
                </a:cubicBezTo>
                <a:cubicBezTo>
                  <a:pt x="2969471" y="4174963"/>
                  <a:pt x="2989057" y="4185357"/>
                  <a:pt x="3012427" y="4185357"/>
                </a:cubicBezTo>
                <a:cubicBezTo>
                  <a:pt x="3035963" y="4185357"/>
                  <a:pt x="3055465" y="4175045"/>
                  <a:pt x="3070935" y="4154422"/>
                </a:cubicBezTo>
                <a:cubicBezTo>
                  <a:pt x="3086407" y="4133798"/>
                  <a:pt x="3094141" y="4102123"/>
                  <a:pt x="3094141" y="4059397"/>
                </a:cubicBezTo>
                <a:cubicBezTo>
                  <a:pt x="3094141" y="4017493"/>
                  <a:pt x="3086611" y="3986516"/>
                  <a:pt x="3071551" y="3966468"/>
                </a:cubicBezTo>
                <a:cubicBezTo>
                  <a:pt x="3056493" y="3946420"/>
                  <a:pt x="3036785" y="3936395"/>
                  <a:pt x="3012427" y="3936395"/>
                </a:cubicBezTo>
                <a:close/>
                <a:moveTo>
                  <a:pt x="2317103" y="3936395"/>
                </a:moveTo>
                <a:cubicBezTo>
                  <a:pt x="2292746" y="3936395"/>
                  <a:pt x="2272914" y="3946502"/>
                  <a:pt x="2257608" y="3966715"/>
                </a:cubicBezTo>
                <a:cubicBezTo>
                  <a:pt x="2242302" y="3986927"/>
                  <a:pt x="2234649" y="4018232"/>
                  <a:pt x="2234649" y="4060630"/>
                </a:cubicBezTo>
                <a:cubicBezTo>
                  <a:pt x="2234649" y="4102206"/>
                  <a:pt x="2242549" y="4133387"/>
                  <a:pt x="2258348" y="4154175"/>
                </a:cubicBezTo>
                <a:cubicBezTo>
                  <a:pt x="2274147" y="4174963"/>
                  <a:pt x="2293732" y="4185357"/>
                  <a:pt x="2317103" y="4185357"/>
                </a:cubicBezTo>
                <a:cubicBezTo>
                  <a:pt x="2340638" y="4185357"/>
                  <a:pt x="2360141" y="4175045"/>
                  <a:pt x="2375611" y="4154422"/>
                </a:cubicBezTo>
                <a:cubicBezTo>
                  <a:pt x="2391081" y="4133798"/>
                  <a:pt x="2398816" y="4102123"/>
                  <a:pt x="2398816" y="4059397"/>
                </a:cubicBezTo>
                <a:cubicBezTo>
                  <a:pt x="2398816" y="4017493"/>
                  <a:pt x="2391287" y="3986516"/>
                  <a:pt x="2376227" y="3966468"/>
                </a:cubicBezTo>
                <a:cubicBezTo>
                  <a:pt x="2361168" y="3946420"/>
                  <a:pt x="2341459" y="3936395"/>
                  <a:pt x="2317103" y="3936395"/>
                </a:cubicBezTo>
                <a:close/>
                <a:moveTo>
                  <a:pt x="4957125" y="3880194"/>
                </a:moveTo>
                <a:lnTo>
                  <a:pt x="5176999" y="3880194"/>
                </a:lnTo>
                <a:lnTo>
                  <a:pt x="5176999" y="3941325"/>
                </a:lnTo>
                <a:lnTo>
                  <a:pt x="5016777" y="3941325"/>
                </a:lnTo>
                <a:lnTo>
                  <a:pt x="5016777" y="4021437"/>
                </a:lnTo>
                <a:lnTo>
                  <a:pt x="5165661" y="4021437"/>
                </a:lnTo>
                <a:lnTo>
                  <a:pt x="5165661" y="4082321"/>
                </a:lnTo>
                <a:lnTo>
                  <a:pt x="5016777" y="4082321"/>
                </a:lnTo>
                <a:lnTo>
                  <a:pt x="5016777" y="4180427"/>
                </a:lnTo>
                <a:lnTo>
                  <a:pt x="5182423" y="4180427"/>
                </a:lnTo>
                <a:lnTo>
                  <a:pt x="5182423" y="4241558"/>
                </a:lnTo>
                <a:lnTo>
                  <a:pt x="4957125" y="4241558"/>
                </a:lnTo>
                <a:close/>
                <a:moveTo>
                  <a:pt x="4662343" y="3880194"/>
                </a:moveTo>
                <a:lnTo>
                  <a:pt x="4720517" y="3880194"/>
                </a:lnTo>
                <a:lnTo>
                  <a:pt x="4841793" y="4121514"/>
                </a:lnTo>
                <a:lnTo>
                  <a:pt x="4841793" y="3880194"/>
                </a:lnTo>
                <a:lnTo>
                  <a:pt x="4897501" y="3880194"/>
                </a:lnTo>
                <a:lnTo>
                  <a:pt x="4897501" y="4241558"/>
                </a:lnTo>
                <a:lnTo>
                  <a:pt x="4837355" y="4241558"/>
                </a:lnTo>
                <a:lnTo>
                  <a:pt x="4718051" y="4005907"/>
                </a:lnTo>
                <a:lnTo>
                  <a:pt x="4718051" y="4241558"/>
                </a:lnTo>
                <a:lnTo>
                  <a:pt x="4662343" y="4241558"/>
                </a:lnTo>
                <a:close/>
                <a:moveTo>
                  <a:pt x="4545579" y="3880194"/>
                </a:moveTo>
                <a:lnTo>
                  <a:pt x="4605231" y="3880194"/>
                </a:lnTo>
                <a:lnTo>
                  <a:pt x="4605231" y="4241558"/>
                </a:lnTo>
                <a:lnTo>
                  <a:pt x="4545579" y="4241558"/>
                </a:lnTo>
                <a:close/>
                <a:moveTo>
                  <a:pt x="4252275" y="3880194"/>
                </a:moveTo>
                <a:lnTo>
                  <a:pt x="4311927" y="3880194"/>
                </a:lnTo>
                <a:lnTo>
                  <a:pt x="4311927" y="4022423"/>
                </a:lnTo>
                <a:lnTo>
                  <a:pt x="4429507" y="4022423"/>
                </a:lnTo>
                <a:lnTo>
                  <a:pt x="4429507" y="3880194"/>
                </a:lnTo>
                <a:lnTo>
                  <a:pt x="4489159" y="3880194"/>
                </a:lnTo>
                <a:lnTo>
                  <a:pt x="4489159" y="4241558"/>
                </a:lnTo>
                <a:lnTo>
                  <a:pt x="4429507" y="4241558"/>
                </a:lnTo>
                <a:lnTo>
                  <a:pt x="4429507" y="4083554"/>
                </a:lnTo>
                <a:lnTo>
                  <a:pt x="4311927" y="4083554"/>
                </a:lnTo>
                <a:lnTo>
                  <a:pt x="4311927" y="4241558"/>
                </a:lnTo>
                <a:lnTo>
                  <a:pt x="4252275" y="4241558"/>
                </a:lnTo>
                <a:close/>
                <a:moveTo>
                  <a:pt x="3746793" y="3880194"/>
                </a:moveTo>
                <a:lnTo>
                  <a:pt x="3810155" y="3880194"/>
                </a:lnTo>
                <a:lnTo>
                  <a:pt x="3928927" y="4241558"/>
                </a:lnTo>
                <a:lnTo>
                  <a:pt x="3864071" y="4241558"/>
                </a:lnTo>
                <a:lnTo>
                  <a:pt x="3838121" y="4159721"/>
                </a:lnTo>
                <a:lnTo>
                  <a:pt x="3719501" y="4159721"/>
                </a:lnTo>
                <a:lnTo>
                  <a:pt x="3695003" y="4241558"/>
                </a:lnTo>
                <a:lnTo>
                  <a:pt x="3631407" y="4241558"/>
                </a:lnTo>
                <a:close/>
                <a:moveTo>
                  <a:pt x="3317839" y="3880194"/>
                </a:moveTo>
                <a:lnTo>
                  <a:pt x="3407303" y="3880194"/>
                </a:lnTo>
                <a:lnTo>
                  <a:pt x="3461177" y="4126937"/>
                </a:lnTo>
                <a:lnTo>
                  <a:pt x="3514627" y="3880194"/>
                </a:lnTo>
                <a:lnTo>
                  <a:pt x="3604515" y="3880194"/>
                </a:lnTo>
                <a:lnTo>
                  <a:pt x="3604515" y="4241558"/>
                </a:lnTo>
                <a:lnTo>
                  <a:pt x="3548807" y="4241558"/>
                </a:lnTo>
                <a:lnTo>
                  <a:pt x="3548807" y="3956855"/>
                </a:lnTo>
                <a:lnTo>
                  <a:pt x="3489735" y="4241558"/>
                </a:lnTo>
                <a:lnTo>
                  <a:pt x="3432179" y="4241558"/>
                </a:lnTo>
                <a:lnTo>
                  <a:pt x="3373547" y="3956855"/>
                </a:lnTo>
                <a:lnTo>
                  <a:pt x="3373547" y="4241558"/>
                </a:lnTo>
                <a:lnTo>
                  <a:pt x="3317839" y="4241558"/>
                </a:lnTo>
                <a:close/>
                <a:moveTo>
                  <a:pt x="2611580" y="3880194"/>
                </a:moveTo>
                <a:lnTo>
                  <a:pt x="2846984" y="3880194"/>
                </a:lnTo>
                <a:lnTo>
                  <a:pt x="2846984" y="3941325"/>
                </a:lnTo>
                <a:lnTo>
                  <a:pt x="2759231" y="3941325"/>
                </a:lnTo>
                <a:lnTo>
                  <a:pt x="2759231" y="4241558"/>
                </a:lnTo>
                <a:lnTo>
                  <a:pt x="2699579" y="4241558"/>
                </a:lnTo>
                <a:lnTo>
                  <a:pt x="2699579" y="3941325"/>
                </a:lnTo>
                <a:lnTo>
                  <a:pt x="2611580" y="3941325"/>
                </a:lnTo>
                <a:close/>
                <a:moveTo>
                  <a:pt x="1890075" y="3880194"/>
                </a:moveTo>
                <a:lnTo>
                  <a:pt x="2016035" y="3880194"/>
                </a:lnTo>
                <a:cubicBezTo>
                  <a:pt x="2048244" y="3880194"/>
                  <a:pt x="2071250" y="3883440"/>
                  <a:pt x="2085054" y="3889931"/>
                </a:cubicBezTo>
                <a:cubicBezTo>
                  <a:pt x="2098858" y="3896422"/>
                  <a:pt x="2110197" y="3907679"/>
                  <a:pt x="2119071" y="3923701"/>
                </a:cubicBezTo>
                <a:cubicBezTo>
                  <a:pt x="2127944" y="3939723"/>
                  <a:pt x="2132381" y="3958909"/>
                  <a:pt x="2132381" y="3981258"/>
                </a:cubicBezTo>
                <a:cubicBezTo>
                  <a:pt x="2132381" y="4009523"/>
                  <a:pt x="2125603" y="4032283"/>
                  <a:pt x="2112045" y="4049537"/>
                </a:cubicBezTo>
                <a:cubicBezTo>
                  <a:pt x="2098488" y="4066792"/>
                  <a:pt x="2079220" y="4077638"/>
                  <a:pt x="2054242" y="4082075"/>
                </a:cubicBezTo>
                <a:cubicBezTo>
                  <a:pt x="2067060" y="4091277"/>
                  <a:pt x="2077659" y="4101343"/>
                  <a:pt x="2086040" y="4112271"/>
                </a:cubicBezTo>
                <a:cubicBezTo>
                  <a:pt x="2094421" y="4123199"/>
                  <a:pt x="2105842" y="4142795"/>
                  <a:pt x="2120303" y="4171060"/>
                </a:cubicBezTo>
                <a:lnTo>
                  <a:pt x="2156291" y="4241558"/>
                </a:lnTo>
                <a:lnTo>
                  <a:pt x="2084919" y="4241558"/>
                </a:lnTo>
                <a:lnTo>
                  <a:pt x="2041624" y="4162926"/>
                </a:lnTo>
                <a:cubicBezTo>
                  <a:pt x="2026044" y="4134497"/>
                  <a:pt x="2015460" y="4116708"/>
                  <a:pt x="2009873" y="4109559"/>
                </a:cubicBezTo>
                <a:cubicBezTo>
                  <a:pt x="2004285" y="4102411"/>
                  <a:pt x="1998369" y="4097481"/>
                  <a:pt x="1992125" y="4094770"/>
                </a:cubicBezTo>
                <a:cubicBezTo>
                  <a:pt x="1985880" y="4092058"/>
                  <a:pt x="1975856" y="4090702"/>
                  <a:pt x="1962052" y="4090702"/>
                </a:cubicBezTo>
                <a:lnTo>
                  <a:pt x="1949727" y="4090702"/>
                </a:lnTo>
                <a:lnTo>
                  <a:pt x="1949727" y="4241558"/>
                </a:lnTo>
                <a:lnTo>
                  <a:pt x="1890075" y="4241558"/>
                </a:lnTo>
                <a:close/>
                <a:moveTo>
                  <a:pt x="1611455" y="3880194"/>
                </a:moveTo>
                <a:lnTo>
                  <a:pt x="1846859" y="3880194"/>
                </a:lnTo>
                <a:lnTo>
                  <a:pt x="1846859" y="3941325"/>
                </a:lnTo>
                <a:lnTo>
                  <a:pt x="1759106" y="3941325"/>
                </a:lnTo>
                <a:lnTo>
                  <a:pt x="1759106" y="4241558"/>
                </a:lnTo>
                <a:lnTo>
                  <a:pt x="1699454" y="4241558"/>
                </a:lnTo>
                <a:lnTo>
                  <a:pt x="1699454" y="3941325"/>
                </a:lnTo>
                <a:lnTo>
                  <a:pt x="1611455" y="3941325"/>
                </a:lnTo>
                <a:close/>
                <a:moveTo>
                  <a:pt x="1338118" y="3880194"/>
                </a:moveTo>
                <a:lnTo>
                  <a:pt x="1396291" y="3880194"/>
                </a:lnTo>
                <a:lnTo>
                  <a:pt x="1517568" y="4121514"/>
                </a:lnTo>
                <a:lnTo>
                  <a:pt x="1517568" y="3880194"/>
                </a:lnTo>
                <a:lnTo>
                  <a:pt x="1573276" y="3880194"/>
                </a:lnTo>
                <a:lnTo>
                  <a:pt x="1573276" y="4241558"/>
                </a:lnTo>
                <a:lnTo>
                  <a:pt x="1513131" y="4241558"/>
                </a:lnTo>
                <a:lnTo>
                  <a:pt x="1393826" y="4005907"/>
                </a:lnTo>
                <a:lnTo>
                  <a:pt x="1393826" y="4241558"/>
                </a:lnTo>
                <a:lnTo>
                  <a:pt x="1338118" y="4241558"/>
                </a:lnTo>
                <a:close/>
                <a:moveTo>
                  <a:pt x="1221353" y="3880194"/>
                </a:moveTo>
                <a:lnTo>
                  <a:pt x="1281005" y="3880194"/>
                </a:lnTo>
                <a:lnTo>
                  <a:pt x="1281005" y="4241558"/>
                </a:lnTo>
                <a:lnTo>
                  <a:pt x="1221353" y="4241558"/>
                </a:lnTo>
                <a:close/>
                <a:moveTo>
                  <a:pt x="4085559" y="3874032"/>
                </a:moveTo>
                <a:cubicBezTo>
                  <a:pt x="4118785" y="3874032"/>
                  <a:pt x="4146583" y="3885371"/>
                  <a:pt x="4168953" y="3908048"/>
                </a:cubicBezTo>
                <a:cubicBezTo>
                  <a:pt x="4184907" y="3924153"/>
                  <a:pt x="4196587" y="3948063"/>
                  <a:pt x="4203989" y="3979779"/>
                </a:cubicBezTo>
                <a:lnTo>
                  <a:pt x="4144831" y="3997034"/>
                </a:lnTo>
                <a:cubicBezTo>
                  <a:pt x="4141043" y="3977478"/>
                  <a:pt x="4133511" y="3962483"/>
                  <a:pt x="4122235" y="3952048"/>
                </a:cubicBezTo>
                <a:cubicBezTo>
                  <a:pt x="4110959" y="3941613"/>
                  <a:pt x="4097667" y="3936395"/>
                  <a:pt x="4082355" y="3936395"/>
                </a:cubicBezTo>
                <a:cubicBezTo>
                  <a:pt x="4060459" y="3936395"/>
                  <a:pt x="4042595" y="3945927"/>
                  <a:pt x="4028767" y="3964989"/>
                </a:cubicBezTo>
                <a:cubicBezTo>
                  <a:pt x="4014939" y="3984051"/>
                  <a:pt x="4008025" y="4015521"/>
                  <a:pt x="4008025" y="4059397"/>
                </a:cubicBezTo>
                <a:cubicBezTo>
                  <a:pt x="4008025" y="4104917"/>
                  <a:pt x="4014763" y="4137290"/>
                  <a:pt x="4028237" y="4156517"/>
                </a:cubicBezTo>
                <a:cubicBezTo>
                  <a:pt x="4041713" y="4175744"/>
                  <a:pt x="4059215" y="4185357"/>
                  <a:pt x="4080741" y="4185357"/>
                </a:cubicBezTo>
                <a:cubicBezTo>
                  <a:pt x="4096517" y="4185357"/>
                  <a:pt x="4110157" y="4179236"/>
                  <a:pt x="4121659" y="4166993"/>
                </a:cubicBezTo>
                <a:cubicBezTo>
                  <a:pt x="4133163" y="4154750"/>
                  <a:pt x="4141461" y="4135318"/>
                  <a:pt x="4146555" y="4108697"/>
                </a:cubicBezTo>
                <a:lnTo>
                  <a:pt x="4204483" y="4131128"/>
                </a:lnTo>
                <a:cubicBezTo>
                  <a:pt x="4195445" y="4171553"/>
                  <a:pt x="4180407" y="4201092"/>
                  <a:pt x="4159375" y="4219743"/>
                </a:cubicBezTo>
                <a:cubicBezTo>
                  <a:pt x="4138339" y="4238395"/>
                  <a:pt x="4112457" y="4247721"/>
                  <a:pt x="4081727" y="4247721"/>
                </a:cubicBezTo>
                <a:cubicBezTo>
                  <a:pt x="4043109" y="4247721"/>
                  <a:pt x="4011805" y="4232849"/>
                  <a:pt x="3987813" y="4203105"/>
                </a:cubicBezTo>
                <a:cubicBezTo>
                  <a:pt x="3960205" y="4168760"/>
                  <a:pt x="3946401" y="4122418"/>
                  <a:pt x="3946401" y="4064081"/>
                </a:cubicBezTo>
                <a:cubicBezTo>
                  <a:pt x="3946401" y="4002457"/>
                  <a:pt x="3960299" y="3954225"/>
                  <a:pt x="3988097" y="3919387"/>
                </a:cubicBezTo>
                <a:cubicBezTo>
                  <a:pt x="4012277" y="3889150"/>
                  <a:pt x="4044765" y="3874032"/>
                  <a:pt x="4085559" y="3874032"/>
                </a:cubicBezTo>
                <a:close/>
                <a:moveTo>
                  <a:pt x="3012057" y="3874032"/>
                </a:moveTo>
                <a:cubicBezTo>
                  <a:pt x="3054455" y="3874032"/>
                  <a:pt x="3089005" y="3890218"/>
                  <a:pt x="3115709" y="3922592"/>
                </a:cubicBezTo>
                <a:cubicBezTo>
                  <a:pt x="3142413" y="3954965"/>
                  <a:pt x="3155765" y="4001060"/>
                  <a:pt x="3155765" y="4060876"/>
                </a:cubicBezTo>
                <a:cubicBezTo>
                  <a:pt x="3155765" y="4121350"/>
                  <a:pt x="3141633" y="4168595"/>
                  <a:pt x="3113367" y="4202612"/>
                </a:cubicBezTo>
                <a:cubicBezTo>
                  <a:pt x="3088553" y="4232684"/>
                  <a:pt x="3054867" y="4247721"/>
                  <a:pt x="3012305" y="4247721"/>
                </a:cubicBezTo>
                <a:cubicBezTo>
                  <a:pt x="2969414" y="4247721"/>
                  <a:pt x="2935562" y="4232849"/>
                  <a:pt x="2910748" y="4203105"/>
                </a:cubicBezTo>
                <a:cubicBezTo>
                  <a:pt x="2882483" y="4169088"/>
                  <a:pt x="2868350" y="4122418"/>
                  <a:pt x="2868350" y="4063095"/>
                </a:cubicBezTo>
                <a:cubicBezTo>
                  <a:pt x="2868350" y="4020040"/>
                  <a:pt x="2874718" y="3984586"/>
                  <a:pt x="2887454" y="3956731"/>
                </a:cubicBezTo>
                <a:cubicBezTo>
                  <a:pt x="2900189" y="3928877"/>
                  <a:pt x="2916828" y="3908131"/>
                  <a:pt x="2937369" y="3894491"/>
                </a:cubicBezTo>
                <a:cubicBezTo>
                  <a:pt x="2957911" y="3880852"/>
                  <a:pt x="2982807" y="3874032"/>
                  <a:pt x="3012057" y="3874032"/>
                </a:cubicBezTo>
                <a:close/>
                <a:moveTo>
                  <a:pt x="2316733" y="3874032"/>
                </a:moveTo>
                <a:cubicBezTo>
                  <a:pt x="2359130" y="3874032"/>
                  <a:pt x="2393681" y="3890218"/>
                  <a:pt x="2420385" y="3922592"/>
                </a:cubicBezTo>
                <a:cubicBezTo>
                  <a:pt x="2447089" y="3954965"/>
                  <a:pt x="2460440" y="4001060"/>
                  <a:pt x="2460440" y="4060876"/>
                </a:cubicBezTo>
                <a:cubicBezTo>
                  <a:pt x="2460440" y="4121350"/>
                  <a:pt x="2446308" y="4168595"/>
                  <a:pt x="2418043" y="4202612"/>
                </a:cubicBezTo>
                <a:cubicBezTo>
                  <a:pt x="2393229" y="4232684"/>
                  <a:pt x="2359541" y="4247721"/>
                  <a:pt x="2316979" y="4247721"/>
                </a:cubicBezTo>
                <a:cubicBezTo>
                  <a:pt x="2274089" y="4247721"/>
                  <a:pt x="2240237" y="4232849"/>
                  <a:pt x="2215423" y="4203105"/>
                </a:cubicBezTo>
                <a:cubicBezTo>
                  <a:pt x="2187158" y="4169088"/>
                  <a:pt x="2173025" y="4122418"/>
                  <a:pt x="2173025" y="4063095"/>
                </a:cubicBezTo>
                <a:cubicBezTo>
                  <a:pt x="2173025" y="4020040"/>
                  <a:pt x="2179393" y="3984586"/>
                  <a:pt x="2192129" y="3956731"/>
                </a:cubicBezTo>
                <a:cubicBezTo>
                  <a:pt x="2204864" y="3928877"/>
                  <a:pt x="2221503" y="3908131"/>
                  <a:pt x="2242044" y="3894491"/>
                </a:cubicBezTo>
                <a:cubicBezTo>
                  <a:pt x="2262586" y="3880852"/>
                  <a:pt x="2287482" y="3874032"/>
                  <a:pt x="2316733" y="3874032"/>
                </a:cubicBezTo>
                <a:close/>
                <a:moveTo>
                  <a:pt x="3868781" y="2283478"/>
                </a:moveTo>
                <a:lnTo>
                  <a:pt x="4533707" y="2283478"/>
                </a:lnTo>
                <a:lnTo>
                  <a:pt x="4533707" y="2403285"/>
                </a:lnTo>
                <a:cubicBezTo>
                  <a:pt x="4434439" y="2532219"/>
                  <a:pt x="4347151" y="2700091"/>
                  <a:pt x="4271845" y="2906900"/>
                </a:cubicBezTo>
                <a:cubicBezTo>
                  <a:pt x="4196539" y="3113709"/>
                  <a:pt x="4153179" y="3318664"/>
                  <a:pt x="4141769" y="3521765"/>
                </a:cubicBezTo>
                <a:lnTo>
                  <a:pt x="4012549" y="3521765"/>
                </a:lnTo>
                <a:cubicBezTo>
                  <a:pt x="4014261" y="3416792"/>
                  <a:pt x="4030911" y="3294418"/>
                  <a:pt x="4062497" y="3154643"/>
                </a:cubicBezTo>
                <a:cubicBezTo>
                  <a:pt x="4094085" y="3014869"/>
                  <a:pt x="4137481" y="2881655"/>
                  <a:pt x="4192687" y="2755003"/>
                </a:cubicBezTo>
                <a:cubicBezTo>
                  <a:pt x="4247893" y="2628350"/>
                  <a:pt x="4307367" y="2520524"/>
                  <a:pt x="4371113" y="2431525"/>
                </a:cubicBezTo>
                <a:lnTo>
                  <a:pt x="3868781" y="2431525"/>
                </a:lnTo>
                <a:close/>
                <a:moveTo>
                  <a:pt x="3068681" y="2283478"/>
                </a:moveTo>
                <a:lnTo>
                  <a:pt x="3733607" y="2283478"/>
                </a:lnTo>
                <a:lnTo>
                  <a:pt x="3733607" y="2403285"/>
                </a:lnTo>
                <a:cubicBezTo>
                  <a:pt x="3634339" y="2532219"/>
                  <a:pt x="3547051" y="2700091"/>
                  <a:pt x="3471745" y="2906900"/>
                </a:cubicBezTo>
                <a:cubicBezTo>
                  <a:pt x="3396439" y="3113709"/>
                  <a:pt x="3353079" y="3318664"/>
                  <a:pt x="3341669" y="3521765"/>
                </a:cubicBezTo>
                <a:lnTo>
                  <a:pt x="3212449" y="3521765"/>
                </a:lnTo>
                <a:cubicBezTo>
                  <a:pt x="3214161" y="3416792"/>
                  <a:pt x="3230811" y="3294418"/>
                  <a:pt x="3262397" y="3154643"/>
                </a:cubicBezTo>
                <a:cubicBezTo>
                  <a:pt x="3293985" y="3014869"/>
                  <a:pt x="3337381" y="2881655"/>
                  <a:pt x="3392587" y="2755003"/>
                </a:cubicBezTo>
                <a:cubicBezTo>
                  <a:pt x="3447793" y="2628350"/>
                  <a:pt x="3507267" y="2520524"/>
                  <a:pt x="3571013" y="2431525"/>
                </a:cubicBezTo>
                <a:lnTo>
                  <a:pt x="3068681" y="2431525"/>
                </a:lnTo>
                <a:close/>
                <a:moveTo>
                  <a:pt x="5053975" y="2262084"/>
                </a:moveTo>
                <a:lnTo>
                  <a:pt x="5136127" y="2262084"/>
                </a:lnTo>
                <a:lnTo>
                  <a:pt x="5136127" y="3521765"/>
                </a:lnTo>
                <a:lnTo>
                  <a:pt x="5009475" y="3521765"/>
                </a:lnTo>
                <a:lnTo>
                  <a:pt x="5009475" y="2540207"/>
                </a:lnTo>
                <a:cubicBezTo>
                  <a:pt x="4980379" y="2574437"/>
                  <a:pt x="4941299" y="2609381"/>
                  <a:pt x="4892235" y="2645037"/>
                </a:cubicBezTo>
                <a:cubicBezTo>
                  <a:pt x="4843171" y="2680694"/>
                  <a:pt x="4798101" y="2707651"/>
                  <a:pt x="4757025" y="2725907"/>
                </a:cubicBezTo>
                <a:lnTo>
                  <a:pt x="4757025" y="2577004"/>
                </a:lnTo>
                <a:cubicBezTo>
                  <a:pt x="4826627" y="2537069"/>
                  <a:pt x="4888099" y="2488290"/>
                  <a:pt x="4941441" y="2430669"/>
                </a:cubicBezTo>
                <a:cubicBezTo>
                  <a:pt x="4994783" y="2373048"/>
                  <a:pt x="5032295" y="2316853"/>
                  <a:pt x="5053975" y="2262084"/>
                </a:cubicBezTo>
                <a:close/>
                <a:moveTo>
                  <a:pt x="2508864" y="2244969"/>
                </a:moveTo>
                <a:cubicBezTo>
                  <a:pt x="2585312" y="2244969"/>
                  <a:pt x="2652204" y="2260087"/>
                  <a:pt x="2709540" y="2290324"/>
                </a:cubicBezTo>
                <a:cubicBezTo>
                  <a:pt x="2766876" y="2320561"/>
                  <a:pt x="2811376" y="2363920"/>
                  <a:pt x="2843039" y="2420400"/>
                </a:cubicBezTo>
                <a:cubicBezTo>
                  <a:pt x="2874702" y="2476880"/>
                  <a:pt x="2891675" y="2543344"/>
                  <a:pt x="2893957" y="2619792"/>
                </a:cubicBezTo>
                <a:lnTo>
                  <a:pt x="2763025" y="2631773"/>
                </a:lnTo>
                <a:cubicBezTo>
                  <a:pt x="2756179" y="2550190"/>
                  <a:pt x="2731790" y="2489717"/>
                  <a:pt x="2689858" y="2450352"/>
                </a:cubicBezTo>
                <a:cubicBezTo>
                  <a:pt x="2647925" y="2410987"/>
                  <a:pt x="2589021" y="2391304"/>
                  <a:pt x="2513143" y="2391304"/>
                </a:cubicBezTo>
                <a:cubicBezTo>
                  <a:pt x="2436124" y="2391304"/>
                  <a:pt x="2377362" y="2408560"/>
                  <a:pt x="2336856" y="2443071"/>
                </a:cubicBezTo>
                <a:cubicBezTo>
                  <a:pt x="2296350" y="2477582"/>
                  <a:pt x="2276097" y="2522218"/>
                  <a:pt x="2276097" y="2576978"/>
                </a:cubicBezTo>
                <a:cubicBezTo>
                  <a:pt x="2276097" y="2627753"/>
                  <a:pt x="2290935" y="2667113"/>
                  <a:pt x="2320610" y="2695059"/>
                </a:cubicBezTo>
                <a:cubicBezTo>
                  <a:pt x="2350276" y="2723014"/>
                  <a:pt x="2417003" y="2751317"/>
                  <a:pt x="2520791" y="2779967"/>
                </a:cubicBezTo>
                <a:cubicBezTo>
                  <a:pt x="2622288" y="2808056"/>
                  <a:pt x="2693566" y="2832413"/>
                  <a:pt x="2734625" y="2853041"/>
                </a:cubicBezTo>
                <a:cubicBezTo>
                  <a:pt x="2797354" y="2885132"/>
                  <a:pt x="2844726" y="2927249"/>
                  <a:pt x="2876741" y="2979393"/>
                </a:cubicBezTo>
                <a:cubicBezTo>
                  <a:pt x="2908757" y="3031536"/>
                  <a:pt x="2924764" y="3093800"/>
                  <a:pt x="2924764" y="3166183"/>
                </a:cubicBezTo>
                <a:cubicBezTo>
                  <a:pt x="2924764" y="3237987"/>
                  <a:pt x="2907935" y="3303379"/>
                  <a:pt x="2874274" y="3362360"/>
                </a:cubicBezTo>
                <a:cubicBezTo>
                  <a:pt x="2840614" y="3421340"/>
                  <a:pt x="2794831" y="3466219"/>
                  <a:pt x="2736925" y="3496995"/>
                </a:cubicBezTo>
                <a:cubicBezTo>
                  <a:pt x="2679018" y="3527771"/>
                  <a:pt x="2609274" y="3543159"/>
                  <a:pt x="2527691" y="3543159"/>
                </a:cubicBezTo>
                <a:cubicBezTo>
                  <a:pt x="2400468" y="3543159"/>
                  <a:pt x="2299060" y="3504935"/>
                  <a:pt x="2223468" y="3428487"/>
                </a:cubicBezTo>
                <a:cubicBezTo>
                  <a:pt x="2147875" y="3352039"/>
                  <a:pt x="2108653" y="3248492"/>
                  <a:pt x="2105800" y="3117846"/>
                </a:cubicBezTo>
                <a:lnTo>
                  <a:pt x="2234165" y="3104153"/>
                </a:lnTo>
                <a:cubicBezTo>
                  <a:pt x="2241011" y="3173185"/>
                  <a:pt x="2256557" y="3226955"/>
                  <a:pt x="2280804" y="3265465"/>
                </a:cubicBezTo>
                <a:cubicBezTo>
                  <a:pt x="2305050" y="3303974"/>
                  <a:pt x="2339709" y="3334924"/>
                  <a:pt x="2384779" y="3358315"/>
                </a:cubicBezTo>
                <a:cubicBezTo>
                  <a:pt x="2429849" y="3381705"/>
                  <a:pt x="2480624" y="3393401"/>
                  <a:pt x="2537104" y="3393401"/>
                </a:cubicBezTo>
                <a:cubicBezTo>
                  <a:pt x="2618116" y="3393401"/>
                  <a:pt x="2681015" y="3373618"/>
                  <a:pt x="2725800" y="3334053"/>
                </a:cubicBezTo>
                <a:cubicBezTo>
                  <a:pt x="2770585" y="3294487"/>
                  <a:pt x="2792977" y="3243108"/>
                  <a:pt x="2792977" y="3179915"/>
                </a:cubicBezTo>
                <a:cubicBezTo>
                  <a:pt x="2792977" y="3142912"/>
                  <a:pt x="2784847" y="3110605"/>
                  <a:pt x="2768588" y="3082993"/>
                </a:cubicBezTo>
                <a:cubicBezTo>
                  <a:pt x="2752328" y="3055382"/>
                  <a:pt x="2727797" y="3032751"/>
                  <a:pt x="2694992" y="3015101"/>
                </a:cubicBezTo>
                <a:cubicBezTo>
                  <a:pt x="2662188" y="2997451"/>
                  <a:pt x="2591303" y="2972500"/>
                  <a:pt x="2482335" y="2940248"/>
                </a:cubicBezTo>
                <a:cubicBezTo>
                  <a:pt x="2385349" y="2911456"/>
                  <a:pt x="2316318" y="2882511"/>
                  <a:pt x="2275241" y="2853415"/>
                </a:cubicBezTo>
                <a:cubicBezTo>
                  <a:pt x="2234165" y="2824319"/>
                  <a:pt x="2202216" y="2787379"/>
                  <a:pt x="2179396" y="2742594"/>
                </a:cubicBezTo>
                <a:cubicBezTo>
                  <a:pt x="2156576" y="2697809"/>
                  <a:pt x="2145165" y="2647177"/>
                  <a:pt x="2145165" y="2590696"/>
                </a:cubicBezTo>
                <a:cubicBezTo>
                  <a:pt x="2145165" y="2489146"/>
                  <a:pt x="2177970" y="2406137"/>
                  <a:pt x="2243578" y="2341670"/>
                </a:cubicBezTo>
                <a:cubicBezTo>
                  <a:pt x="2309186" y="2277202"/>
                  <a:pt x="2397615" y="2244969"/>
                  <a:pt x="2508864" y="2244969"/>
                </a:cubicBezTo>
                <a:close/>
                <a:moveTo>
                  <a:pt x="1557539" y="2244969"/>
                </a:moveTo>
                <a:cubicBezTo>
                  <a:pt x="1656906" y="2244969"/>
                  <a:pt x="1742279" y="2275845"/>
                  <a:pt x="1813659" y="2337598"/>
                </a:cubicBezTo>
                <a:cubicBezTo>
                  <a:pt x="1885040" y="2399351"/>
                  <a:pt x="1935006" y="2489993"/>
                  <a:pt x="1963558" y="2609523"/>
                </a:cubicBezTo>
                <a:lnTo>
                  <a:pt x="1830059" y="2648033"/>
                </a:lnTo>
                <a:cubicBezTo>
                  <a:pt x="1784356" y="2474028"/>
                  <a:pt x="1692665" y="2387025"/>
                  <a:pt x="1554985" y="2387025"/>
                </a:cubicBezTo>
                <a:cubicBezTo>
                  <a:pt x="1486426" y="2387025"/>
                  <a:pt x="1427009" y="2404584"/>
                  <a:pt x="1376733" y="2439701"/>
                </a:cubicBezTo>
                <a:cubicBezTo>
                  <a:pt x="1326457" y="2474819"/>
                  <a:pt x="1286323" y="2529492"/>
                  <a:pt x="1256331" y="2603720"/>
                </a:cubicBezTo>
                <a:cubicBezTo>
                  <a:pt x="1226339" y="2677949"/>
                  <a:pt x="1211343" y="2771873"/>
                  <a:pt x="1211343" y="2885493"/>
                </a:cubicBezTo>
                <a:cubicBezTo>
                  <a:pt x="1211343" y="3057367"/>
                  <a:pt x="1241580" y="3186271"/>
                  <a:pt x="1302054" y="3272204"/>
                </a:cubicBezTo>
                <a:cubicBezTo>
                  <a:pt x="1362528" y="3358136"/>
                  <a:pt x="1442970" y="3401103"/>
                  <a:pt x="1543379" y="3401103"/>
                </a:cubicBezTo>
                <a:cubicBezTo>
                  <a:pt x="1617545" y="3401103"/>
                  <a:pt x="1681584" y="3374717"/>
                  <a:pt x="1735497" y="3321945"/>
                </a:cubicBezTo>
                <a:cubicBezTo>
                  <a:pt x="1789410" y="3269173"/>
                  <a:pt x="1825495" y="3189159"/>
                  <a:pt x="1843751" y="3081904"/>
                </a:cubicBezTo>
                <a:lnTo>
                  <a:pt x="1980673" y="3123836"/>
                </a:lnTo>
                <a:cubicBezTo>
                  <a:pt x="1950436" y="3264751"/>
                  <a:pt x="1897522" y="3369868"/>
                  <a:pt x="1821929" y="3439184"/>
                </a:cubicBezTo>
                <a:cubicBezTo>
                  <a:pt x="1746337" y="3508501"/>
                  <a:pt x="1654343" y="3543159"/>
                  <a:pt x="1545946" y="3543159"/>
                </a:cubicBezTo>
                <a:cubicBezTo>
                  <a:pt x="1450671" y="3543159"/>
                  <a:pt x="1369231" y="3519895"/>
                  <a:pt x="1301626" y="3473368"/>
                </a:cubicBezTo>
                <a:cubicBezTo>
                  <a:pt x="1234021" y="3426840"/>
                  <a:pt x="1178682" y="3352197"/>
                  <a:pt x="1135609" y="3249439"/>
                </a:cubicBezTo>
                <a:cubicBezTo>
                  <a:pt x="1092535" y="3146681"/>
                  <a:pt x="1070998" y="3025370"/>
                  <a:pt x="1070998" y="2885506"/>
                </a:cubicBezTo>
                <a:cubicBezTo>
                  <a:pt x="1070998" y="2747345"/>
                  <a:pt x="1092555" y="2630454"/>
                  <a:pt x="1135669" y="2534831"/>
                </a:cubicBezTo>
                <a:cubicBezTo>
                  <a:pt x="1178782" y="2439209"/>
                  <a:pt x="1237172" y="2366993"/>
                  <a:pt x="1310839" y="2318183"/>
                </a:cubicBezTo>
                <a:cubicBezTo>
                  <a:pt x="1384506" y="2269374"/>
                  <a:pt x="1466739" y="2244969"/>
                  <a:pt x="1557539" y="2244969"/>
                </a:cubicBezTo>
                <a:close/>
                <a:moveTo>
                  <a:pt x="1312413" y="1681317"/>
                </a:moveTo>
                <a:lnTo>
                  <a:pt x="1312413" y="1681318"/>
                </a:lnTo>
                <a:lnTo>
                  <a:pt x="1313057" y="1681913"/>
                </a:lnTo>
                <a:close/>
                <a:moveTo>
                  <a:pt x="3586641" y="1610668"/>
                </a:moveTo>
                <a:lnTo>
                  <a:pt x="3586641" y="1754454"/>
                </a:lnTo>
                <a:lnTo>
                  <a:pt x="3671979" y="1754454"/>
                </a:lnTo>
                <a:cubicBezTo>
                  <a:pt x="3698871" y="1754454"/>
                  <a:pt x="3718535" y="1748372"/>
                  <a:pt x="3730975" y="1736206"/>
                </a:cubicBezTo>
                <a:cubicBezTo>
                  <a:pt x="3743415" y="1724041"/>
                  <a:pt x="3749635" y="1705702"/>
                  <a:pt x="3749635" y="1681189"/>
                </a:cubicBezTo>
                <a:cubicBezTo>
                  <a:pt x="3749635" y="1665274"/>
                  <a:pt x="3746571" y="1651645"/>
                  <a:pt x="3740443" y="1640303"/>
                </a:cubicBezTo>
                <a:cubicBezTo>
                  <a:pt x="3734315" y="1628961"/>
                  <a:pt x="3726905" y="1621186"/>
                  <a:pt x="3718215" y="1616979"/>
                </a:cubicBezTo>
                <a:cubicBezTo>
                  <a:pt x="3709527" y="1612771"/>
                  <a:pt x="3693839" y="1610668"/>
                  <a:pt x="3671155" y="1610668"/>
                </a:cubicBezTo>
                <a:close/>
                <a:moveTo>
                  <a:pt x="4224815" y="1607649"/>
                </a:moveTo>
                <a:lnTo>
                  <a:pt x="4224815" y="1740734"/>
                </a:lnTo>
                <a:lnTo>
                  <a:pt x="4318661" y="1740734"/>
                </a:lnTo>
                <a:cubicBezTo>
                  <a:pt x="4339149" y="1740734"/>
                  <a:pt x="4354699" y="1738264"/>
                  <a:pt x="4365309" y="1733325"/>
                </a:cubicBezTo>
                <a:cubicBezTo>
                  <a:pt x="4375919" y="1728386"/>
                  <a:pt x="4384335" y="1720611"/>
                  <a:pt x="4390555" y="1710001"/>
                </a:cubicBezTo>
                <a:cubicBezTo>
                  <a:pt x="4396773" y="1699391"/>
                  <a:pt x="4399883" y="1687043"/>
                  <a:pt x="4399883" y="1672957"/>
                </a:cubicBezTo>
                <a:cubicBezTo>
                  <a:pt x="4399883" y="1652651"/>
                  <a:pt x="4393939" y="1636690"/>
                  <a:pt x="4382047" y="1625074"/>
                </a:cubicBezTo>
                <a:cubicBezTo>
                  <a:pt x="4370157" y="1613457"/>
                  <a:pt x="4352503" y="1607649"/>
                  <a:pt x="4329087" y="1607649"/>
                </a:cubicBezTo>
                <a:close/>
                <a:moveTo>
                  <a:pt x="3018301" y="1605454"/>
                </a:moveTo>
                <a:cubicBezTo>
                  <a:pt x="3014039" y="1631248"/>
                  <a:pt x="3008015" y="1656859"/>
                  <a:pt x="3000229" y="1682287"/>
                </a:cubicBezTo>
                <a:lnTo>
                  <a:pt x="2963531" y="1800279"/>
                </a:lnTo>
                <a:lnTo>
                  <a:pt x="3075899" y="1800279"/>
                </a:lnTo>
                <a:lnTo>
                  <a:pt x="3041615" y="1688872"/>
                </a:lnTo>
                <a:cubicBezTo>
                  <a:pt x="3031009" y="1654663"/>
                  <a:pt x="3023237" y="1626857"/>
                  <a:pt x="3018301" y="1605454"/>
                </a:cubicBezTo>
                <a:close/>
                <a:moveTo>
                  <a:pt x="4181185" y="1563196"/>
                </a:moveTo>
                <a:lnTo>
                  <a:pt x="4327441" y="1563196"/>
                </a:lnTo>
                <a:cubicBezTo>
                  <a:pt x="4357991" y="1563196"/>
                  <a:pt x="4380539" y="1566944"/>
                  <a:pt x="4395081" y="1574440"/>
                </a:cubicBezTo>
                <a:cubicBezTo>
                  <a:pt x="4409625" y="1581936"/>
                  <a:pt x="4421561" y="1594414"/>
                  <a:pt x="4430891" y="1611872"/>
                </a:cubicBezTo>
                <a:cubicBezTo>
                  <a:pt x="4440221" y="1629331"/>
                  <a:pt x="4444885" y="1649578"/>
                  <a:pt x="4444885" y="1672614"/>
                </a:cubicBezTo>
                <a:cubicBezTo>
                  <a:pt x="4444885" y="1702961"/>
                  <a:pt x="4436973" y="1727550"/>
                  <a:pt x="4421149" y="1746381"/>
                </a:cubicBezTo>
                <a:cubicBezTo>
                  <a:pt x="4405327" y="1765212"/>
                  <a:pt x="4382323" y="1777187"/>
                  <a:pt x="4352137" y="1782306"/>
                </a:cubicBezTo>
                <a:cubicBezTo>
                  <a:pt x="4364395" y="1789669"/>
                  <a:pt x="4373723" y="1797124"/>
                  <a:pt x="4380127" y="1804670"/>
                </a:cubicBezTo>
                <a:cubicBezTo>
                  <a:pt x="4393115" y="1820036"/>
                  <a:pt x="4404549" y="1837141"/>
                  <a:pt x="4414427" y="1855983"/>
                </a:cubicBezTo>
                <a:lnTo>
                  <a:pt x="4472051" y="1965469"/>
                </a:lnTo>
                <a:lnTo>
                  <a:pt x="4417171" y="1965469"/>
                </a:lnTo>
                <a:lnTo>
                  <a:pt x="4373181" y="1881824"/>
                </a:lnTo>
                <a:cubicBezTo>
                  <a:pt x="4356137" y="1849099"/>
                  <a:pt x="4343275" y="1827056"/>
                  <a:pt x="4334595" y="1815695"/>
                </a:cubicBezTo>
                <a:cubicBezTo>
                  <a:pt x="4325915" y="1804335"/>
                  <a:pt x="4317511" y="1796684"/>
                  <a:pt x="4309379" y="1792744"/>
                </a:cubicBezTo>
                <a:cubicBezTo>
                  <a:pt x="4301247" y="1788804"/>
                  <a:pt x="4289869" y="1786834"/>
                  <a:pt x="4275249" y="1786834"/>
                </a:cubicBezTo>
                <a:lnTo>
                  <a:pt x="4224815" y="1786834"/>
                </a:lnTo>
                <a:lnTo>
                  <a:pt x="4224815" y="1965469"/>
                </a:lnTo>
                <a:lnTo>
                  <a:pt x="4181185" y="1965469"/>
                </a:lnTo>
                <a:close/>
                <a:moveTo>
                  <a:pt x="3847811" y="1563196"/>
                </a:moveTo>
                <a:lnTo>
                  <a:pt x="3891441" y="1563196"/>
                </a:lnTo>
                <a:lnTo>
                  <a:pt x="3891441" y="1795340"/>
                </a:lnTo>
                <a:cubicBezTo>
                  <a:pt x="3891441" y="1831744"/>
                  <a:pt x="3894275" y="1858087"/>
                  <a:pt x="3899947" y="1874368"/>
                </a:cubicBezTo>
                <a:cubicBezTo>
                  <a:pt x="3905617" y="1890649"/>
                  <a:pt x="3914901" y="1903043"/>
                  <a:pt x="3927799" y="1911549"/>
                </a:cubicBezTo>
                <a:cubicBezTo>
                  <a:pt x="3940695" y="1920056"/>
                  <a:pt x="3956383" y="1924309"/>
                  <a:pt x="3974859" y="1924309"/>
                </a:cubicBezTo>
                <a:cubicBezTo>
                  <a:pt x="4005957" y="1924309"/>
                  <a:pt x="4028503" y="1915528"/>
                  <a:pt x="4042499" y="1897966"/>
                </a:cubicBezTo>
                <a:cubicBezTo>
                  <a:pt x="4056493" y="1880405"/>
                  <a:pt x="4063491" y="1846196"/>
                  <a:pt x="4063491" y="1795340"/>
                </a:cubicBezTo>
                <a:lnTo>
                  <a:pt x="4063491" y="1563196"/>
                </a:lnTo>
                <a:lnTo>
                  <a:pt x="4107119" y="1563196"/>
                </a:lnTo>
                <a:lnTo>
                  <a:pt x="4107119" y="1795614"/>
                </a:lnTo>
                <a:cubicBezTo>
                  <a:pt x="4107119" y="1834580"/>
                  <a:pt x="4103329" y="1866547"/>
                  <a:pt x="4095745" y="1891518"/>
                </a:cubicBezTo>
                <a:cubicBezTo>
                  <a:pt x="4088163" y="1916488"/>
                  <a:pt x="4074365" y="1936200"/>
                  <a:pt x="4054353" y="1950652"/>
                </a:cubicBezTo>
                <a:cubicBezTo>
                  <a:pt x="4034343" y="1965103"/>
                  <a:pt x="4008895" y="1972329"/>
                  <a:pt x="3978015" y="1972329"/>
                </a:cubicBezTo>
                <a:cubicBezTo>
                  <a:pt x="3934521" y="1972329"/>
                  <a:pt x="3901947" y="1959341"/>
                  <a:pt x="3880293" y="1933364"/>
                </a:cubicBezTo>
                <a:cubicBezTo>
                  <a:pt x="3858637" y="1907387"/>
                  <a:pt x="3847811" y="1861471"/>
                  <a:pt x="3847811" y="1795614"/>
                </a:cubicBezTo>
                <a:close/>
                <a:moveTo>
                  <a:pt x="3543011" y="1563196"/>
                </a:moveTo>
                <a:lnTo>
                  <a:pt x="3667315" y="1563196"/>
                </a:lnTo>
                <a:cubicBezTo>
                  <a:pt x="3696583" y="1563196"/>
                  <a:pt x="3718171" y="1565757"/>
                  <a:pt x="3732073" y="1570879"/>
                </a:cubicBezTo>
                <a:cubicBezTo>
                  <a:pt x="3751099" y="1577831"/>
                  <a:pt x="3766283" y="1590728"/>
                  <a:pt x="3777623" y="1609570"/>
                </a:cubicBezTo>
                <a:cubicBezTo>
                  <a:pt x="3788967" y="1628412"/>
                  <a:pt x="3794637" y="1651554"/>
                  <a:pt x="3794637" y="1678994"/>
                </a:cubicBezTo>
                <a:cubicBezTo>
                  <a:pt x="3794637" y="1715215"/>
                  <a:pt x="3785399" y="1744759"/>
                  <a:pt x="3766923" y="1767625"/>
                </a:cubicBezTo>
                <a:cubicBezTo>
                  <a:pt x="3748445" y="1790492"/>
                  <a:pt x="3716523" y="1801926"/>
                  <a:pt x="3671155" y="1801926"/>
                </a:cubicBezTo>
                <a:lnTo>
                  <a:pt x="3586641" y="1801926"/>
                </a:lnTo>
                <a:lnTo>
                  <a:pt x="3586641" y="1965469"/>
                </a:lnTo>
                <a:lnTo>
                  <a:pt x="3543011" y="1965469"/>
                </a:lnTo>
                <a:close/>
                <a:moveTo>
                  <a:pt x="3208537" y="1563196"/>
                </a:moveTo>
                <a:lnTo>
                  <a:pt x="3253265" y="1563196"/>
                </a:lnTo>
                <a:lnTo>
                  <a:pt x="3426687" y="1879659"/>
                </a:lnTo>
                <a:lnTo>
                  <a:pt x="3426687" y="1563196"/>
                </a:lnTo>
                <a:lnTo>
                  <a:pt x="3468397" y="1563196"/>
                </a:lnTo>
                <a:lnTo>
                  <a:pt x="3468397" y="1965469"/>
                </a:lnTo>
                <a:lnTo>
                  <a:pt x="3423669" y="1965469"/>
                </a:lnTo>
                <a:lnTo>
                  <a:pt x="3250521" y="1648947"/>
                </a:lnTo>
                <a:lnTo>
                  <a:pt x="3250521" y="1965469"/>
                </a:lnTo>
                <a:lnTo>
                  <a:pt x="3208537" y="1965469"/>
                </a:lnTo>
                <a:close/>
                <a:moveTo>
                  <a:pt x="2598663" y="1563196"/>
                </a:moveTo>
                <a:lnTo>
                  <a:pt x="2642293" y="1563196"/>
                </a:lnTo>
                <a:lnTo>
                  <a:pt x="2642293" y="1762686"/>
                </a:lnTo>
                <a:lnTo>
                  <a:pt x="2806184" y="1563196"/>
                </a:lnTo>
                <a:lnTo>
                  <a:pt x="2865382" y="1563196"/>
                </a:lnTo>
                <a:lnTo>
                  <a:pt x="2726912" y="1726362"/>
                </a:lnTo>
                <a:lnTo>
                  <a:pt x="2869758" y="1962721"/>
                </a:lnTo>
                <a:lnTo>
                  <a:pt x="2996109" y="1563196"/>
                </a:lnTo>
                <a:lnTo>
                  <a:pt x="3042773" y="1563196"/>
                </a:lnTo>
                <a:lnTo>
                  <a:pt x="3177865" y="1965469"/>
                </a:lnTo>
                <a:lnTo>
                  <a:pt x="3127919" y="1965469"/>
                </a:lnTo>
                <a:lnTo>
                  <a:pt x="3089551" y="1843635"/>
                </a:lnTo>
                <a:lnTo>
                  <a:pt x="2950772" y="1843635"/>
                </a:lnTo>
                <a:lnTo>
                  <a:pt x="2914915" y="1965469"/>
                </a:lnTo>
                <a:lnTo>
                  <a:pt x="2871419" y="1965469"/>
                </a:lnTo>
                <a:lnTo>
                  <a:pt x="2868889" y="1965469"/>
                </a:lnTo>
                <a:lnTo>
                  <a:pt x="2813794" y="1965469"/>
                </a:lnTo>
                <a:lnTo>
                  <a:pt x="2696621" y="1762047"/>
                </a:lnTo>
                <a:lnTo>
                  <a:pt x="2642293" y="1826073"/>
                </a:lnTo>
                <a:lnTo>
                  <a:pt x="2642293" y="1965469"/>
                </a:lnTo>
                <a:lnTo>
                  <a:pt x="2598663" y="1965469"/>
                </a:lnTo>
                <a:close/>
                <a:moveTo>
                  <a:pt x="2176112" y="1563196"/>
                </a:moveTo>
                <a:lnTo>
                  <a:pt x="2437617" y="1563196"/>
                </a:lnTo>
                <a:lnTo>
                  <a:pt x="2437617" y="1610668"/>
                </a:lnTo>
                <a:lnTo>
                  <a:pt x="2328405" y="1610668"/>
                </a:lnTo>
                <a:lnTo>
                  <a:pt x="2328405" y="1965469"/>
                </a:lnTo>
                <a:lnTo>
                  <a:pt x="2284775" y="1965469"/>
                </a:lnTo>
                <a:lnTo>
                  <a:pt x="2284775" y="1610668"/>
                </a:lnTo>
                <a:lnTo>
                  <a:pt x="2176112" y="1610668"/>
                </a:lnTo>
                <a:close/>
                <a:moveTo>
                  <a:pt x="2084667" y="1563196"/>
                </a:moveTo>
                <a:lnTo>
                  <a:pt x="2128297" y="1563196"/>
                </a:lnTo>
                <a:lnTo>
                  <a:pt x="2128297" y="1965469"/>
                </a:lnTo>
                <a:lnTo>
                  <a:pt x="2084667" y="1965469"/>
                </a:lnTo>
                <a:close/>
                <a:moveTo>
                  <a:pt x="1960842" y="1563196"/>
                </a:moveTo>
                <a:lnTo>
                  <a:pt x="2004472" y="1563196"/>
                </a:lnTo>
                <a:lnTo>
                  <a:pt x="2004472" y="1965469"/>
                </a:lnTo>
                <a:lnTo>
                  <a:pt x="1960842" y="1965469"/>
                </a:lnTo>
                <a:close/>
                <a:moveTo>
                  <a:pt x="3200397" y="320412"/>
                </a:moveTo>
                <a:lnTo>
                  <a:pt x="3129017" y="322217"/>
                </a:lnTo>
                <a:lnTo>
                  <a:pt x="3104419" y="371950"/>
                </a:lnTo>
                <a:cubicBezTo>
                  <a:pt x="3060563" y="474591"/>
                  <a:pt x="3033709" y="612560"/>
                  <a:pt x="3033709" y="764276"/>
                </a:cubicBezTo>
                <a:lnTo>
                  <a:pt x="3035211" y="785582"/>
                </a:lnTo>
                <a:lnTo>
                  <a:pt x="2952646" y="789751"/>
                </a:lnTo>
                <a:lnTo>
                  <a:pt x="2911961" y="795960"/>
                </a:lnTo>
                <a:lnTo>
                  <a:pt x="2867118" y="799965"/>
                </a:lnTo>
                <a:lnTo>
                  <a:pt x="2789750" y="814612"/>
                </a:lnTo>
                <a:lnTo>
                  <a:pt x="2734552" y="823036"/>
                </a:lnTo>
                <a:lnTo>
                  <a:pt x="2730889" y="804142"/>
                </a:lnTo>
                <a:cubicBezTo>
                  <a:pt x="2691622" y="657597"/>
                  <a:pt x="2629976" y="531279"/>
                  <a:pt x="2561048" y="443487"/>
                </a:cubicBezTo>
                <a:lnTo>
                  <a:pt x="2524415" y="401813"/>
                </a:lnTo>
                <a:lnTo>
                  <a:pt x="2455003" y="418544"/>
                </a:lnTo>
                <a:lnTo>
                  <a:pt x="2386522" y="438761"/>
                </a:lnTo>
                <a:lnTo>
                  <a:pt x="2375634" y="493169"/>
                </a:lnTo>
                <a:cubicBezTo>
                  <a:pt x="2359837" y="603662"/>
                  <a:pt x="2369608" y="743880"/>
                  <a:pt x="2408876" y="890428"/>
                </a:cubicBezTo>
                <a:lnTo>
                  <a:pt x="2415529" y="909715"/>
                </a:lnTo>
                <a:lnTo>
                  <a:pt x="2383243" y="921531"/>
                </a:lnTo>
                <a:lnTo>
                  <a:pt x="2371311" y="925383"/>
                </a:lnTo>
                <a:lnTo>
                  <a:pt x="2356039" y="931488"/>
                </a:lnTo>
                <a:lnTo>
                  <a:pt x="2257197" y="967665"/>
                </a:lnTo>
                <a:lnTo>
                  <a:pt x="2216504" y="987267"/>
                </a:lnTo>
                <a:lnTo>
                  <a:pt x="2202907" y="992702"/>
                </a:lnTo>
                <a:lnTo>
                  <a:pt x="2165987" y="1011603"/>
                </a:lnTo>
                <a:lnTo>
                  <a:pt x="2135850" y="1026120"/>
                </a:lnTo>
                <a:lnTo>
                  <a:pt x="2126688" y="1007313"/>
                </a:lnTo>
                <a:cubicBezTo>
                  <a:pt x="2050830" y="875923"/>
                  <a:pt x="1958590" y="769864"/>
                  <a:pt x="1869290" y="702904"/>
                </a:cubicBezTo>
                <a:lnTo>
                  <a:pt x="1823119" y="672131"/>
                </a:lnTo>
                <a:lnTo>
                  <a:pt x="1760401" y="706257"/>
                </a:lnTo>
                <a:lnTo>
                  <a:pt x="1699487" y="743510"/>
                </a:lnTo>
                <a:lnTo>
                  <a:pt x="1703051" y="798881"/>
                </a:lnTo>
                <a:cubicBezTo>
                  <a:pt x="1716391" y="909698"/>
                  <a:pt x="1762119" y="1042610"/>
                  <a:pt x="1837978" y="1174000"/>
                </a:cubicBezTo>
                <a:lnTo>
                  <a:pt x="1848369" y="1189388"/>
                </a:lnTo>
                <a:lnTo>
                  <a:pt x="1845588" y="1191078"/>
                </a:lnTo>
                <a:lnTo>
                  <a:pt x="1807264" y="1219737"/>
                </a:lnTo>
                <a:lnTo>
                  <a:pt x="1786584" y="1233110"/>
                </a:lnTo>
                <a:lnTo>
                  <a:pt x="1733593" y="1274827"/>
                </a:lnTo>
                <a:lnTo>
                  <a:pt x="1659045" y="1330572"/>
                </a:lnTo>
                <a:lnTo>
                  <a:pt x="1609370" y="1375720"/>
                </a:lnTo>
                <a:lnTo>
                  <a:pt x="1595663" y="1359937"/>
                </a:lnTo>
                <a:cubicBezTo>
                  <a:pt x="1488383" y="1252657"/>
                  <a:pt x="1371836" y="1174085"/>
                  <a:pt x="1268246" y="1132520"/>
                </a:cubicBezTo>
                <a:lnTo>
                  <a:pt x="1215685" y="1114746"/>
                </a:lnTo>
                <a:lnTo>
                  <a:pt x="1163939" y="1163942"/>
                </a:lnTo>
                <a:lnTo>
                  <a:pt x="1114741" y="1215690"/>
                </a:lnTo>
                <a:lnTo>
                  <a:pt x="1132515" y="1268252"/>
                </a:lnTo>
                <a:cubicBezTo>
                  <a:pt x="1174081" y="1371841"/>
                  <a:pt x="1252651" y="1488388"/>
                  <a:pt x="1359932" y="1595666"/>
                </a:cubicBezTo>
                <a:lnTo>
                  <a:pt x="1375717" y="1609374"/>
                </a:lnTo>
                <a:lnTo>
                  <a:pt x="1330572" y="1659046"/>
                </a:lnTo>
                <a:lnTo>
                  <a:pt x="1313318" y="1682120"/>
                </a:lnTo>
                <a:lnTo>
                  <a:pt x="1287770" y="1711798"/>
                </a:lnTo>
                <a:lnTo>
                  <a:pt x="1235248" y="1786522"/>
                </a:lnTo>
                <a:lnTo>
                  <a:pt x="1191078" y="1845589"/>
                </a:lnTo>
                <a:lnTo>
                  <a:pt x="1189386" y="1848374"/>
                </a:lnTo>
                <a:lnTo>
                  <a:pt x="1173994" y="1837982"/>
                </a:lnTo>
                <a:cubicBezTo>
                  <a:pt x="1042604" y="1762124"/>
                  <a:pt x="909693" y="1716393"/>
                  <a:pt x="798877" y="1703056"/>
                </a:cubicBezTo>
                <a:lnTo>
                  <a:pt x="743505" y="1699491"/>
                </a:lnTo>
                <a:lnTo>
                  <a:pt x="706252" y="1760404"/>
                </a:lnTo>
                <a:lnTo>
                  <a:pt x="672127" y="1823124"/>
                </a:lnTo>
                <a:lnTo>
                  <a:pt x="702898" y="1869294"/>
                </a:lnTo>
                <a:cubicBezTo>
                  <a:pt x="769858" y="1958595"/>
                  <a:pt x="875917" y="2050837"/>
                  <a:pt x="1007308" y="2126693"/>
                </a:cubicBezTo>
                <a:lnTo>
                  <a:pt x="1026117" y="2135856"/>
                </a:lnTo>
                <a:lnTo>
                  <a:pt x="1011662" y="2165862"/>
                </a:lnTo>
                <a:lnTo>
                  <a:pt x="1008355" y="2172324"/>
                </a:lnTo>
                <a:lnTo>
                  <a:pt x="1006377" y="2176834"/>
                </a:lnTo>
                <a:lnTo>
                  <a:pt x="967664" y="2257197"/>
                </a:lnTo>
                <a:lnTo>
                  <a:pt x="950127" y="2305114"/>
                </a:lnTo>
                <a:lnTo>
                  <a:pt x="941377" y="2325066"/>
                </a:lnTo>
                <a:lnTo>
                  <a:pt x="940596" y="2324822"/>
                </a:lnTo>
                <a:lnTo>
                  <a:pt x="940596" y="2324823"/>
                </a:lnTo>
                <a:lnTo>
                  <a:pt x="941677" y="2325160"/>
                </a:lnTo>
                <a:lnTo>
                  <a:pt x="936371" y="2337261"/>
                </a:lnTo>
                <a:lnTo>
                  <a:pt x="921503" y="2383319"/>
                </a:lnTo>
                <a:lnTo>
                  <a:pt x="909714" y="2415528"/>
                </a:lnTo>
                <a:lnTo>
                  <a:pt x="890423" y="2408875"/>
                </a:lnTo>
                <a:cubicBezTo>
                  <a:pt x="743877" y="2369609"/>
                  <a:pt x="603659" y="2359837"/>
                  <a:pt x="493165" y="2375635"/>
                </a:cubicBezTo>
                <a:lnTo>
                  <a:pt x="438759" y="2386521"/>
                </a:lnTo>
                <a:lnTo>
                  <a:pt x="418541" y="2455001"/>
                </a:lnTo>
                <a:lnTo>
                  <a:pt x="401810" y="2524417"/>
                </a:lnTo>
                <a:lnTo>
                  <a:pt x="443484" y="2561050"/>
                </a:lnTo>
                <a:cubicBezTo>
                  <a:pt x="531275" y="2629977"/>
                  <a:pt x="657593" y="2691623"/>
                  <a:pt x="804140" y="2730890"/>
                </a:cubicBezTo>
                <a:lnTo>
                  <a:pt x="823036" y="2734553"/>
                </a:lnTo>
                <a:lnTo>
                  <a:pt x="816780" y="2775543"/>
                </a:lnTo>
                <a:lnTo>
                  <a:pt x="808124" y="2815886"/>
                </a:lnTo>
                <a:lnTo>
                  <a:pt x="806669" y="2829020"/>
                </a:lnTo>
                <a:lnTo>
                  <a:pt x="806257" y="2828926"/>
                </a:lnTo>
                <a:lnTo>
                  <a:pt x="799966" y="2885717"/>
                </a:lnTo>
                <a:lnTo>
                  <a:pt x="789751" y="2952646"/>
                </a:lnTo>
                <a:lnTo>
                  <a:pt x="785581" y="3035214"/>
                </a:lnTo>
                <a:lnTo>
                  <a:pt x="764269" y="3033711"/>
                </a:lnTo>
                <a:cubicBezTo>
                  <a:pt x="612553" y="3033713"/>
                  <a:pt x="474583" y="3060564"/>
                  <a:pt x="371944" y="3104422"/>
                </a:cubicBezTo>
                <a:lnTo>
                  <a:pt x="322208" y="3129020"/>
                </a:lnTo>
                <a:lnTo>
                  <a:pt x="320404" y="3200397"/>
                </a:lnTo>
                <a:lnTo>
                  <a:pt x="322208" y="3271776"/>
                </a:lnTo>
                <a:lnTo>
                  <a:pt x="371944" y="3296374"/>
                </a:lnTo>
                <a:cubicBezTo>
                  <a:pt x="474584" y="3340232"/>
                  <a:pt x="612553" y="3367085"/>
                  <a:pt x="764269" y="3367085"/>
                </a:cubicBezTo>
                <a:lnTo>
                  <a:pt x="785581" y="3365583"/>
                </a:lnTo>
                <a:lnTo>
                  <a:pt x="789751" y="3448154"/>
                </a:lnTo>
                <a:lnTo>
                  <a:pt x="794867" y="3481680"/>
                </a:lnTo>
                <a:lnTo>
                  <a:pt x="799533" y="3533925"/>
                </a:lnTo>
                <a:lnTo>
                  <a:pt x="816591" y="3624019"/>
                </a:lnTo>
                <a:lnTo>
                  <a:pt x="816779" y="3625249"/>
                </a:lnTo>
                <a:lnTo>
                  <a:pt x="808124" y="3584912"/>
                </a:lnTo>
                <a:lnTo>
                  <a:pt x="807686" y="3580968"/>
                </a:lnTo>
                <a:lnTo>
                  <a:pt x="806669" y="3571779"/>
                </a:lnTo>
                <a:lnTo>
                  <a:pt x="804339" y="3572303"/>
                </a:lnTo>
                <a:lnTo>
                  <a:pt x="804339" y="3572304"/>
                </a:lnTo>
                <a:lnTo>
                  <a:pt x="806668" y="3571780"/>
                </a:lnTo>
                <a:lnTo>
                  <a:pt x="807686" y="3580968"/>
                </a:lnTo>
                <a:lnTo>
                  <a:pt x="808124" y="3584912"/>
                </a:lnTo>
                <a:lnTo>
                  <a:pt x="816779" y="3625252"/>
                </a:lnTo>
                <a:lnTo>
                  <a:pt x="816779" y="3625249"/>
                </a:lnTo>
                <a:lnTo>
                  <a:pt x="816780" y="3625256"/>
                </a:lnTo>
                <a:lnTo>
                  <a:pt x="823035" y="3666244"/>
                </a:lnTo>
                <a:lnTo>
                  <a:pt x="804139" y="3669907"/>
                </a:lnTo>
                <a:cubicBezTo>
                  <a:pt x="657593" y="3709174"/>
                  <a:pt x="531275" y="3770819"/>
                  <a:pt x="443483" y="3839749"/>
                </a:cubicBezTo>
                <a:lnTo>
                  <a:pt x="401809" y="3876381"/>
                </a:lnTo>
                <a:lnTo>
                  <a:pt x="418540" y="3945794"/>
                </a:lnTo>
                <a:lnTo>
                  <a:pt x="438759" y="4014275"/>
                </a:lnTo>
                <a:lnTo>
                  <a:pt x="493165" y="4025162"/>
                </a:lnTo>
                <a:cubicBezTo>
                  <a:pt x="603658" y="4040960"/>
                  <a:pt x="743876" y="4031189"/>
                  <a:pt x="890423" y="3991922"/>
                </a:cubicBezTo>
                <a:lnTo>
                  <a:pt x="909712" y="3985269"/>
                </a:lnTo>
                <a:lnTo>
                  <a:pt x="921506" y="4017492"/>
                </a:lnTo>
                <a:lnTo>
                  <a:pt x="927587" y="4036326"/>
                </a:lnTo>
                <a:lnTo>
                  <a:pt x="937224" y="4060436"/>
                </a:lnTo>
                <a:lnTo>
                  <a:pt x="967664" y="4143603"/>
                </a:lnTo>
                <a:lnTo>
                  <a:pt x="984148" y="4177822"/>
                </a:lnTo>
                <a:lnTo>
                  <a:pt x="990303" y="4193220"/>
                </a:lnTo>
                <a:lnTo>
                  <a:pt x="1011700" y="4235018"/>
                </a:lnTo>
                <a:lnTo>
                  <a:pt x="1026116" y="4264942"/>
                </a:lnTo>
                <a:lnTo>
                  <a:pt x="1007305" y="4274106"/>
                </a:lnTo>
                <a:cubicBezTo>
                  <a:pt x="875914" y="4349964"/>
                  <a:pt x="769856" y="4442203"/>
                  <a:pt x="702896" y="4531505"/>
                </a:cubicBezTo>
                <a:lnTo>
                  <a:pt x="672124" y="4577675"/>
                </a:lnTo>
                <a:lnTo>
                  <a:pt x="706250" y="4640393"/>
                </a:lnTo>
                <a:lnTo>
                  <a:pt x="743503" y="4701307"/>
                </a:lnTo>
                <a:lnTo>
                  <a:pt x="798874" y="4697742"/>
                </a:lnTo>
                <a:cubicBezTo>
                  <a:pt x="909691" y="4684402"/>
                  <a:pt x="1042602" y="4638674"/>
                  <a:pt x="1173992" y="4562816"/>
                </a:cubicBezTo>
                <a:lnTo>
                  <a:pt x="1189384" y="4552423"/>
                </a:lnTo>
                <a:lnTo>
                  <a:pt x="1191078" y="4555212"/>
                </a:lnTo>
                <a:lnTo>
                  <a:pt x="1219690" y="4593474"/>
                </a:lnTo>
                <a:lnTo>
                  <a:pt x="1236908" y="4620098"/>
                </a:lnTo>
                <a:lnTo>
                  <a:pt x="1245163" y="4630412"/>
                </a:lnTo>
                <a:lnTo>
                  <a:pt x="1245167" y="4630410"/>
                </a:lnTo>
                <a:lnTo>
                  <a:pt x="1236909" y="4620096"/>
                </a:lnTo>
                <a:lnTo>
                  <a:pt x="1235964" y="4618631"/>
                </a:lnTo>
                <a:lnTo>
                  <a:pt x="1286611" y="4682965"/>
                </a:lnTo>
                <a:lnTo>
                  <a:pt x="1330572" y="4741755"/>
                </a:lnTo>
                <a:lnTo>
                  <a:pt x="1375715" y="4791425"/>
                </a:lnTo>
                <a:lnTo>
                  <a:pt x="1359930" y="4805132"/>
                </a:lnTo>
                <a:cubicBezTo>
                  <a:pt x="1252652" y="4912412"/>
                  <a:pt x="1174080" y="5028958"/>
                  <a:pt x="1132515" y="5132547"/>
                </a:cubicBezTo>
                <a:lnTo>
                  <a:pt x="1114740" y="5185109"/>
                </a:lnTo>
                <a:lnTo>
                  <a:pt x="1163936" y="5236857"/>
                </a:lnTo>
                <a:lnTo>
                  <a:pt x="1215685" y="5286053"/>
                </a:lnTo>
                <a:lnTo>
                  <a:pt x="1268246" y="5268280"/>
                </a:lnTo>
                <a:cubicBezTo>
                  <a:pt x="1371835" y="5226714"/>
                  <a:pt x="1488382" y="5148143"/>
                  <a:pt x="1595662" y="5040862"/>
                </a:cubicBezTo>
                <a:lnTo>
                  <a:pt x="1609368" y="5025078"/>
                </a:lnTo>
                <a:lnTo>
                  <a:pt x="1659045" y="5070228"/>
                </a:lnTo>
                <a:lnTo>
                  <a:pt x="1667763" y="5076747"/>
                </a:lnTo>
                <a:lnTo>
                  <a:pt x="1671261" y="5079909"/>
                </a:lnTo>
                <a:lnTo>
                  <a:pt x="1681906" y="5087737"/>
                </a:lnTo>
                <a:lnTo>
                  <a:pt x="1681817" y="5087834"/>
                </a:lnTo>
                <a:lnTo>
                  <a:pt x="1711371" y="5113270"/>
                </a:lnTo>
                <a:lnTo>
                  <a:pt x="1798580" y="5174571"/>
                </a:lnTo>
                <a:lnTo>
                  <a:pt x="1807260" y="5181060"/>
                </a:lnTo>
                <a:lnTo>
                  <a:pt x="1790054" y="5169933"/>
                </a:lnTo>
                <a:lnTo>
                  <a:pt x="1790053" y="5169935"/>
                </a:lnTo>
                <a:lnTo>
                  <a:pt x="1807286" y="5181080"/>
                </a:lnTo>
                <a:lnTo>
                  <a:pt x="1845589" y="5209722"/>
                </a:lnTo>
                <a:lnTo>
                  <a:pt x="1848370" y="5211413"/>
                </a:lnTo>
                <a:lnTo>
                  <a:pt x="1837978" y="5226803"/>
                </a:lnTo>
                <a:cubicBezTo>
                  <a:pt x="1762121" y="5358193"/>
                  <a:pt x="1716390" y="5491103"/>
                  <a:pt x="1703053" y="5601920"/>
                </a:cubicBezTo>
                <a:lnTo>
                  <a:pt x="1699487" y="5657292"/>
                </a:lnTo>
                <a:lnTo>
                  <a:pt x="1760401" y="5694543"/>
                </a:lnTo>
                <a:lnTo>
                  <a:pt x="1823120" y="5728671"/>
                </a:lnTo>
                <a:lnTo>
                  <a:pt x="1869291" y="5697899"/>
                </a:lnTo>
                <a:cubicBezTo>
                  <a:pt x="1958591" y="5630938"/>
                  <a:pt x="2050831" y="5524880"/>
                  <a:pt x="2126689" y="5393490"/>
                </a:cubicBezTo>
                <a:lnTo>
                  <a:pt x="2135852" y="5374681"/>
                </a:lnTo>
                <a:lnTo>
                  <a:pt x="2165881" y="5389147"/>
                </a:lnTo>
                <a:lnTo>
                  <a:pt x="2209818" y="5411639"/>
                </a:lnTo>
                <a:lnTo>
                  <a:pt x="2222127" y="5416444"/>
                </a:lnTo>
                <a:lnTo>
                  <a:pt x="2222128" y="5416441"/>
                </a:lnTo>
                <a:lnTo>
                  <a:pt x="2209819" y="5411636"/>
                </a:lnTo>
                <a:lnTo>
                  <a:pt x="2178226" y="5395463"/>
                </a:lnTo>
                <a:lnTo>
                  <a:pt x="2186758" y="5399204"/>
                </a:lnTo>
                <a:lnTo>
                  <a:pt x="2257197" y="5433136"/>
                </a:lnTo>
                <a:lnTo>
                  <a:pt x="2299200" y="5448510"/>
                </a:lnTo>
                <a:lnTo>
                  <a:pt x="2324947" y="5459800"/>
                </a:lnTo>
                <a:lnTo>
                  <a:pt x="2325159" y="5459118"/>
                </a:lnTo>
                <a:lnTo>
                  <a:pt x="2337261" y="5464425"/>
                </a:lnTo>
                <a:lnTo>
                  <a:pt x="2337607" y="5464536"/>
                </a:lnTo>
                <a:lnTo>
                  <a:pt x="2338427" y="5464741"/>
                </a:lnTo>
                <a:lnTo>
                  <a:pt x="2338414" y="5464798"/>
                </a:lnTo>
                <a:lnTo>
                  <a:pt x="2383234" y="5479266"/>
                </a:lnTo>
                <a:lnTo>
                  <a:pt x="2415526" y="5491086"/>
                </a:lnTo>
                <a:lnTo>
                  <a:pt x="2408875" y="5510372"/>
                </a:lnTo>
                <a:cubicBezTo>
                  <a:pt x="2369609" y="5656919"/>
                  <a:pt x="2359837" y="5797137"/>
                  <a:pt x="2375635" y="5907630"/>
                </a:cubicBezTo>
                <a:lnTo>
                  <a:pt x="2386522" y="5962038"/>
                </a:lnTo>
                <a:lnTo>
                  <a:pt x="2455001" y="5982255"/>
                </a:lnTo>
                <a:lnTo>
                  <a:pt x="2524417" y="5998986"/>
                </a:lnTo>
                <a:lnTo>
                  <a:pt x="2561048" y="5957312"/>
                </a:lnTo>
                <a:cubicBezTo>
                  <a:pt x="2629976" y="5869521"/>
                  <a:pt x="2691623" y="5743203"/>
                  <a:pt x="2730891" y="5596656"/>
                </a:cubicBezTo>
                <a:lnTo>
                  <a:pt x="2734553" y="5577764"/>
                </a:lnTo>
                <a:lnTo>
                  <a:pt x="2775603" y="5584029"/>
                </a:lnTo>
                <a:lnTo>
                  <a:pt x="2815884" y="5592672"/>
                </a:lnTo>
                <a:lnTo>
                  <a:pt x="2829017" y="5594128"/>
                </a:lnTo>
                <a:lnTo>
                  <a:pt x="2828591" y="5596023"/>
                </a:lnTo>
                <a:lnTo>
                  <a:pt x="2828591" y="5596024"/>
                </a:lnTo>
                <a:lnTo>
                  <a:pt x="2828862" y="5594823"/>
                </a:lnTo>
                <a:lnTo>
                  <a:pt x="2892599" y="5601885"/>
                </a:lnTo>
                <a:lnTo>
                  <a:pt x="2952646" y="5611049"/>
                </a:lnTo>
                <a:lnTo>
                  <a:pt x="3035211" y="5615218"/>
                </a:lnTo>
                <a:lnTo>
                  <a:pt x="3033711" y="5636522"/>
                </a:lnTo>
                <a:cubicBezTo>
                  <a:pt x="3033709" y="5788239"/>
                  <a:pt x="3060563" y="5926208"/>
                  <a:pt x="3104419" y="6028847"/>
                </a:cubicBezTo>
                <a:lnTo>
                  <a:pt x="3129019" y="6078583"/>
                </a:lnTo>
                <a:lnTo>
                  <a:pt x="3200399" y="6080388"/>
                </a:lnTo>
                <a:lnTo>
                  <a:pt x="3271775" y="6078583"/>
                </a:lnTo>
                <a:lnTo>
                  <a:pt x="3296375" y="6028848"/>
                </a:lnTo>
                <a:cubicBezTo>
                  <a:pt x="3340233" y="5926207"/>
                  <a:pt x="3367085" y="5788240"/>
                  <a:pt x="3367085" y="5636523"/>
                </a:cubicBezTo>
                <a:lnTo>
                  <a:pt x="3365585" y="5615219"/>
                </a:lnTo>
                <a:lnTo>
                  <a:pt x="3448155" y="5611049"/>
                </a:lnTo>
                <a:lnTo>
                  <a:pt x="3478483" y="5606421"/>
                </a:lnTo>
                <a:lnTo>
                  <a:pt x="3533499" y="5601509"/>
                </a:lnTo>
                <a:lnTo>
                  <a:pt x="3571809" y="5594255"/>
                </a:lnTo>
                <a:lnTo>
                  <a:pt x="3571779" y="5594130"/>
                </a:lnTo>
                <a:lnTo>
                  <a:pt x="3584913" y="5592675"/>
                </a:lnTo>
                <a:lnTo>
                  <a:pt x="3625233" y="5584024"/>
                </a:lnTo>
                <a:lnTo>
                  <a:pt x="3666245" y="5577765"/>
                </a:lnTo>
                <a:lnTo>
                  <a:pt x="3669907" y="5596659"/>
                </a:lnTo>
                <a:cubicBezTo>
                  <a:pt x="3709175" y="5743205"/>
                  <a:pt x="3770821" y="5869522"/>
                  <a:pt x="3839749" y="5957315"/>
                </a:cubicBezTo>
                <a:lnTo>
                  <a:pt x="3876381" y="5998989"/>
                </a:lnTo>
                <a:lnTo>
                  <a:pt x="3945797" y="5982258"/>
                </a:lnTo>
                <a:lnTo>
                  <a:pt x="4014275" y="5962039"/>
                </a:lnTo>
                <a:lnTo>
                  <a:pt x="4025163" y="5907633"/>
                </a:lnTo>
                <a:cubicBezTo>
                  <a:pt x="4040961" y="5797140"/>
                  <a:pt x="4031189" y="5656922"/>
                  <a:pt x="3991923" y="5510374"/>
                </a:cubicBezTo>
                <a:lnTo>
                  <a:pt x="3985271" y="5491086"/>
                </a:lnTo>
                <a:lnTo>
                  <a:pt x="4017551" y="5479272"/>
                </a:lnTo>
                <a:lnTo>
                  <a:pt x="4051377" y="5468352"/>
                </a:lnTo>
                <a:lnTo>
                  <a:pt x="4051377" y="5468351"/>
                </a:lnTo>
                <a:lnTo>
                  <a:pt x="4037295" y="5472896"/>
                </a:lnTo>
                <a:lnTo>
                  <a:pt x="4062507" y="5462818"/>
                </a:lnTo>
                <a:lnTo>
                  <a:pt x="4143603" y="5433136"/>
                </a:lnTo>
                <a:lnTo>
                  <a:pt x="4176981" y="5417057"/>
                </a:lnTo>
                <a:lnTo>
                  <a:pt x="4192505" y="5410852"/>
                </a:lnTo>
                <a:lnTo>
                  <a:pt x="4190977" y="5411634"/>
                </a:lnTo>
                <a:lnTo>
                  <a:pt x="4178669" y="5416439"/>
                </a:lnTo>
                <a:lnTo>
                  <a:pt x="4178669" y="5416442"/>
                </a:lnTo>
                <a:lnTo>
                  <a:pt x="4190975" y="5411639"/>
                </a:lnTo>
                <a:lnTo>
                  <a:pt x="4234805" y="5389202"/>
                </a:lnTo>
                <a:lnTo>
                  <a:pt x="4264945" y="5374684"/>
                </a:lnTo>
                <a:lnTo>
                  <a:pt x="4274105" y="5393488"/>
                </a:lnTo>
                <a:cubicBezTo>
                  <a:pt x="4349963" y="5524879"/>
                  <a:pt x="4442203" y="5630938"/>
                  <a:pt x="4531505" y="5697898"/>
                </a:cubicBezTo>
                <a:lnTo>
                  <a:pt x="4577675" y="5728671"/>
                </a:lnTo>
                <a:lnTo>
                  <a:pt x="4640393" y="5694544"/>
                </a:lnTo>
                <a:lnTo>
                  <a:pt x="4701307" y="5657292"/>
                </a:lnTo>
                <a:lnTo>
                  <a:pt x="4697741" y="5601921"/>
                </a:lnTo>
                <a:cubicBezTo>
                  <a:pt x="4684403" y="5491102"/>
                  <a:pt x="4638673" y="5358192"/>
                  <a:pt x="4562815" y="5226803"/>
                </a:cubicBezTo>
                <a:lnTo>
                  <a:pt x="4552425" y="5211415"/>
                </a:lnTo>
                <a:lnTo>
                  <a:pt x="4555211" y="5209722"/>
                </a:lnTo>
                <a:lnTo>
                  <a:pt x="4593549" y="5181053"/>
                </a:lnTo>
                <a:lnTo>
                  <a:pt x="4618017" y="5165232"/>
                </a:lnTo>
                <a:lnTo>
                  <a:pt x="4618395" y="5164987"/>
                </a:lnTo>
                <a:lnTo>
                  <a:pt x="4620097" y="5163886"/>
                </a:lnTo>
                <a:lnTo>
                  <a:pt x="4630413" y="5155629"/>
                </a:lnTo>
                <a:lnTo>
                  <a:pt x="4620097" y="5163885"/>
                </a:lnTo>
                <a:lnTo>
                  <a:pt x="4618395" y="5164987"/>
                </a:lnTo>
                <a:lnTo>
                  <a:pt x="4618019" y="5165230"/>
                </a:lnTo>
                <a:lnTo>
                  <a:pt x="4680699" y="5115885"/>
                </a:lnTo>
                <a:lnTo>
                  <a:pt x="4741755" y="5070228"/>
                </a:lnTo>
                <a:lnTo>
                  <a:pt x="4791429" y="5025082"/>
                </a:lnTo>
                <a:lnTo>
                  <a:pt x="4805135" y="5040865"/>
                </a:lnTo>
                <a:cubicBezTo>
                  <a:pt x="4912415" y="5148144"/>
                  <a:pt x="5028961" y="5226715"/>
                  <a:pt x="5132549" y="5268282"/>
                </a:cubicBezTo>
                <a:lnTo>
                  <a:pt x="5185111" y="5286057"/>
                </a:lnTo>
                <a:lnTo>
                  <a:pt x="5236861" y="5236858"/>
                </a:lnTo>
                <a:lnTo>
                  <a:pt x="5286055" y="5185110"/>
                </a:lnTo>
                <a:lnTo>
                  <a:pt x="5268283" y="5132550"/>
                </a:lnTo>
                <a:cubicBezTo>
                  <a:pt x="5226717" y="5028960"/>
                  <a:pt x="5148145" y="4912414"/>
                  <a:pt x="5040867" y="4805134"/>
                </a:cubicBezTo>
                <a:lnTo>
                  <a:pt x="5025083" y="4791427"/>
                </a:lnTo>
                <a:lnTo>
                  <a:pt x="5070229" y="4741755"/>
                </a:lnTo>
                <a:lnTo>
                  <a:pt x="5076749" y="4733033"/>
                </a:lnTo>
                <a:lnTo>
                  <a:pt x="5076755" y="4733027"/>
                </a:lnTo>
                <a:lnTo>
                  <a:pt x="5076753" y="4733029"/>
                </a:lnTo>
                <a:lnTo>
                  <a:pt x="5077115" y="4732628"/>
                </a:lnTo>
                <a:lnTo>
                  <a:pt x="5079913" y="4729535"/>
                </a:lnTo>
                <a:lnTo>
                  <a:pt x="5087739" y="4718890"/>
                </a:lnTo>
                <a:lnTo>
                  <a:pt x="5088947" y="4720003"/>
                </a:lnTo>
                <a:lnTo>
                  <a:pt x="5088947" y="4720002"/>
                </a:lnTo>
                <a:lnTo>
                  <a:pt x="5087739" y="4718889"/>
                </a:lnTo>
                <a:lnTo>
                  <a:pt x="5079911" y="4729534"/>
                </a:lnTo>
                <a:lnTo>
                  <a:pt x="5077115" y="4732628"/>
                </a:lnTo>
                <a:lnTo>
                  <a:pt x="5076755" y="4733027"/>
                </a:lnTo>
                <a:lnTo>
                  <a:pt x="5084867" y="4722179"/>
                </a:lnTo>
                <a:lnTo>
                  <a:pt x="5112845" y="4689674"/>
                </a:lnTo>
                <a:lnTo>
                  <a:pt x="5170329" y="4607892"/>
                </a:lnTo>
                <a:lnTo>
                  <a:pt x="5181057" y="4593545"/>
                </a:lnTo>
                <a:lnTo>
                  <a:pt x="5163885" y="4620101"/>
                </a:lnTo>
                <a:lnTo>
                  <a:pt x="5155627" y="4630416"/>
                </a:lnTo>
                <a:lnTo>
                  <a:pt x="5155629" y="4630417"/>
                </a:lnTo>
                <a:lnTo>
                  <a:pt x="5163885" y="4620101"/>
                </a:lnTo>
                <a:lnTo>
                  <a:pt x="5181063" y="4593537"/>
                </a:lnTo>
                <a:lnTo>
                  <a:pt x="5209723" y="4555211"/>
                </a:lnTo>
                <a:lnTo>
                  <a:pt x="5211413" y="4552427"/>
                </a:lnTo>
                <a:lnTo>
                  <a:pt x="5226801" y="4562819"/>
                </a:lnTo>
                <a:cubicBezTo>
                  <a:pt x="5358193" y="4638677"/>
                  <a:pt x="5491103" y="4684405"/>
                  <a:pt x="5601921" y="4697745"/>
                </a:cubicBezTo>
                <a:lnTo>
                  <a:pt x="5657291" y="4701310"/>
                </a:lnTo>
                <a:lnTo>
                  <a:pt x="5694543" y="4640395"/>
                </a:lnTo>
                <a:lnTo>
                  <a:pt x="5728671" y="4577678"/>
                </a:lnTo>
                <a:lnTo>
                  <a:pt x="5697897" y="4531507"/>
                </a:lnTo>
                <a:cubicBezTo>
                  <a:pt x="5630939" y="4442206"/>
                  <a:pt x="5524879" y="4349967"/>
                  <a:pt x="5393489" y="4274108"/>
                </a:cubicBezTo>
                <a:lnTo>
                  <a:pt x="5374683" y="4264946"/>
                </a:lnTo>
                <a:lnTo>
                  <a:pt x="5389185" y="4234839"/>
                </a:lnTo>
                <a:lnTo>
                  <a:pt x="5396845" y="4219874"/>
                </a:lnTo>
                <a:lnTo>
                  <a:pt x="5410469" y="4193263"/>
                </a:lnTo>
                <a:lnTo>
                  <a:pt x="5410437" y="4193324"/>
                </a:lnTo>
                <a:lnTo>
                  <a:pt x="5396845" y="4219874"/>
                </a:lnTo>
                <a:lnTo>
                  <a:pt x="5393243" y="4226911"/>
                </a:lnTo>
                <a:lnTo>
                  <a:pt x="5395659" y="4221404"/>
                </a:lnTo>
                <a:lnTo>
                  <a:pt x="5433137" y="4143603"/>
                </a:lnTo>
                <a:lnTo>
                  <a:pt x="5450115" y="4097213"/>
                </a:lnTo>
                <a:lnTo>
                  <a:pt x="5459521" y="4075762"/>
                </a:lnTo>
                <a:lnTo>
                  <a:pt x="5459123" y="4075638"/>
                </a:lnTo>
                <a:lnTo>
                  <a:pt x="5464427" y="4063537"/>
                </a:lnTo>
                <a:lnTo>
                  <a:pt x="5479285" y="4017518"/>
                </a:lnTo>
                <a:lnTo>
                  <a:pt x="5491087" y="3985268"/>
                </a:lnTo>
                <a:lnTo>
                  <a:pt x="5510377" y="3991922"/>
                </a:lnTo>
                <a:cubicBezTo>
                  <a:pt x="5656923" y="4031189"/>
                  <a:pt x="5797141" y="4040959"/>
                  <a:pt x="5907635" y="4025162"/>
                </a:cubicBezTo>
                <a:lnTo>
                  <a:pt x="5962041" y="4014274"/>
                </a:lnTo>
                <a:lnTo>
                  <a:pt x="5982259" y="3945794"/>
                </a:lnTo>
                <a:lnTo>
                  <a:pt x="5998989" y="3876381"/>
                </a:lnTo>
                <a:lnTo>
                  <a:pt x="5957315" y="3839749"/>
                </a:lnTo>
                <a:cubicBezTo>
                  <a:pt x="5869525" y="3770820"/>
                  <a:pt x="5743205" y="3709174"/>
                  <a:pt x="5596659" y="3669907"/>
                </a:cubicBezTo>
                <a:lnTo>
                  <a:pt x="5577765" y="3666244"/>
                </a:lnTo>
                <a:lnTo>
                  <a:pt x="5584023" y="3625242"/>
                </a:lnTo>
                <a:lnTo>
                  <a:pt x="5592675" y="3584913"/>
                </a:lnTo>
                <a:lnTo>
                  <a:pt x="5594131" y="3571780"/>
                </a:lnTo>
                <a:lnTo>
                  <a:pt x="5595021" y="3571981"/>
                </a:lnTo>
                <a:lnTo>
                  <a:pt x="5595021" y="3571980"/>
                </a:lnTo>
                <a:lnTo>
                  <a:pt x="5594435" y="3571848"/>
                </a:lnTo>
                <a:lnTo>
                  <a:pt x="5600431" y="3517727"/>
                </a:lnTo>
                <a:lnTo>
                  <a:pt x="5611049" y="3448154"/>
                </a:lnTo>
                <a:lnTo>
                  <a:pt x="5615219" y="3365584"/>
                </a:lnTo>
                <a:lnTo>
                  <a:pt x="5636525" y="3367084"/>
                </a:lnTo>
                <a:cubicBezTo>
                  <a:pt x="5788239" y="3367084"/>
                  <a:pt x="5926209" y="3340231"/>
                  <a:pt x="6028849" y="3296374"/>
                </a:cubicBezTo>
                <a:lnTo>
                  <a:pt x="6078583" y="3271776"/>
                </a:lnTo>
                <a:lnTo>
                  <a:pt x="6080389" y="3200396"/>
                </a:lnTo>
                <a:lnTo>
                  <a:pt x="6078583" y="3129020"/>
                </a:lnTo>
                <a:lnTo>
                  <a:pt x="6028849" y="3104421"/>
                </a:lnTo>
                <a:cubicBezTo>
                  <a:pt x="5926209" y="3060564"/>
                  <a:pt x="5788241" y="3033712"/>
                  <a:pt x="5636525" y="3033712"/>
                </a:cubicBezTo>
                <a:lnTo>
                  <a:pt x="5615219" y="3035211"/>
                </a:lnTo>
                <a:lnTo>
                  <a:pt x="5611049" y="2952646"/>
                </a:lnTo>
                <a:lnTo>
                  <a:pt x="5605347" y="2915284"/>
                </a:lnTo>
                <a:lnTo>
                  <a:pt x="5601085" y="2867547"/>
                </a:lnTo>
                <a:lnTo>
                  <a:pt x="5585501" y="2785252"/>
                </a:lnTo>
                <a:lnTo>
                  <a:pt x="5584025" y="2775578"/>
                </a:lnTo>
                <a:lnTo>
                  <a:pt x="5592673" y="2815887"/>
                </a:lnTo>
                <a:lnTo>
                  <a:pt x="5592673" y="2815885"/>
                </a:lnTo>
                <a:lnTo>
                  <a:pt x="5584025" y="2775575"/>
                </a:lnTo>
                <a:lnTo>
                  <a:pt x="5577765" y="2734553"/>
                </a:lnTo>
                <a:lnTo>
                  <a:pt x="5596659" y="2730890"/>
                </a:lnTo>
                <a:cubicBezTo>
                  <a:pt x="5743205" y="2691623"/>
                  <a:pt x="5869523" y="2629977"/>
                  <a:pt x="5957315" y="2561050"/>
                </a:cubicBezTo>
                <a:lnTo>
                  <a:pt x="5998987" y="2524417"/>
                </a:lnTo>
                <a:lnTo>
                  <a:pt x="5982257" y="2455001"/>
                </a:lnTo>
                <a:lnTo>
                  <a:pt x="5962039" y="2386522"/>
                </a:lnTo>
                <a:lnTo>
                  <a:pt x="5907633" y="2375634"/>
                </a:lnTo>
                <a:cubicBezTo>
                  <a:pt x="5797139" y="2359837"/>
                  <a:pt x="5656921" y="2369608"/>
                  <a:pt x="5510375" y="2408875"/>
                </a:cubicBezTo>
                <a:lnTo>
                  <a:pt x="5491085" y="2415527"/>
                </a:lnTo>
                <a:lnTo>
                  <a:pt x="5479283" y="2383279"/>
                </a:lnTo>
                <a:lnTo>
                  <a:pt x="5475101" y="2370329"/>
                </a:lnTo>
                <a:lnTo>
                  <a:pt x="5468477" y="2353758"/>
                </a:lnTo>
                <a:lnTo>
                  <a:pt x="5433135" y="2257197"/>
                </a:lnTo>
                <a:lnTo>
                  <a:pt x="5413989" y="2217451"/>
                </a:lnTo>
                <a:lnTo>
                  <a:pt x="5408455" y="2203606"/>
                </a:lnTo>
                <a:lnTo>
                  <a:pt x="5389221" y="2166033"/>
                </a:lnTo>
                <a:lnTo>
                  <a:pt x="5374681" y="2135854"/>
                </a:lnTo>
                <a:lnTo>
                  <a:pt x="5393487" y="2126692"/>
                </a:lnTo>
                <a:cubicBezTo>
                  <a:pt x="5524877" y="2050835"/>
                  <a:pt x="5630935" y="1958594"/>
                  <a:pt x="5697897" y="1869292"/>
                </a:cubicBezTo>
                <a:lnTo>
                  <a:pt x="5728669" y="1823122"/>
                </a:lnTo>
                <a:lnTo>
                  <a:pt x="5694541" y="1760403"/>
                </a:lnTo>
                <a:lnTo>
                  <a:pt x="5657289" y="1699489"/>
                </a:lnTo>
                <a:lnTo>
                  <a:pt x="5601919" y="1703055"/>
                </a:lnTo>
                <a:cubicBezTo>
                  <a:pt x="5491101" y="1716392"/>
                  <a:pt x="5358189" y="1762123"/>
                  <a:pt x="5226801" y="1837981"/>
                </a:cubicBezTo>
                <a:lnTo>
                  <a:pt x="5211413" y="1848371"/>
                </a:lnTo>
                <a:lnTo>
                  <a:pt x="5209723" y="1845589"/>
                </a:lnTo>
                <a:lnTo>
                  <a:pt x="5181063" y="1807263"/>
                </a:lnTo>
                <a:lnTo>
                  <a:pt x="5168091" y="1787205"/>
                </a:lnTo>
                <a:lnTo>
                  <a:pt x="5127657" y="1735845"/>
                </a:lnTo>
                <a:lnTo>
                  <a:pt x="5070229" y="1659046"/>
                </a:lnTo>
                <a:lnTo>
                  <a:pt x="5025083" y="1609372"/>
                </a:lnTo>
                <a:lnTo>
                  <a:pt x="5040865" y="1595667"/>
                </a:lnTo>
                <a:cubicBezTo>
                  <a:pt x="5148145" y="1488388"/>
                  <a:pt x="5226715" y="1371840"/>
                  <a:pt x="5268281" y="1268253"/>
                </a:cubicBezTo>
                <a:lnTo>
                  <a:pt x="5286055" y="1215690"/>
                </a:lnTo>
                <a:lnTo>
                  <a:pt x="5236859" y="1163941"/>
                </a:lnTo>
                <a:lnTo>
                  <a:pt x="5185111" y="1114746"/>
                </a:lnTo>
                <a:lnTo>
                  <a:pt x="5132549" y="1132520"/>
                </a:lnTo>
                <a:cubicBezTo>
                  <a:pt x="5028959" y="1174084"/>
                  <a:pt x="4912413" y="1252657"/>
                  <a:pt x="4805135" y="1359937"/>
                </a:cubicBezTo>
                <a:lnTo>
                  <a:pt x="4791429" y="1375719"/>
                </a:lnTo>
                <a:lnTo>
                  <a:pt x="4741755" y="1330572"/>
                </a:lnTo>
                <a:lnTo>
                  <a:pt x="4716719" y="1311852"/>
                </a:lnTo>
                <a:lnTo>
                  <a:pt x="4689247" y="1288203"/>
                </a:lnTo>
                <a:lnTo>
                  <a:pt x="4620095" y="1239597"/>
                </a:lnTo>
                <a:lnTo>
                  <a:pt x="4555211" y="1191078"/>
                </a:lnTo>
                <a:lnTo>
                  <a:pt x="4552425" y="1189386"/>
                </a:lnTo>
                <a:lnTo>
                  <a:pt x="4562815" y="1173999"/>
                </a:lnTo>
                <a:cubicBezTo>
                  <a:pt x="4638675" y="1042610"/>
                  <a:pt x="4684403" y="909700"/>
                  <a:pt x="4697743" y="798881"/>
                </a:cubicBezTo>
                <a:lnTo>
                  <a:pt x="4701307" y="743509"/>
                </a:lnTo>
                <a:lnTo>
                  <a:pt x="4640393" y="706257"/>
                </a:lnTo>
                <a:lnTo>
                  <a:pt x="4577675" y="672131"/>
                </a:lnTo>
                <a:lnTo>
                  <a:pt x="4531505" y="702904"/>
                </a:lnTo>
                <a:cubicBezTo>
                  <a:pt x="4442203" y="769864"/>
                  <a:pt x="4349965" y="875922"/>
                  <a:pt x="4274105" y="1007313"/>
                </a:cubicBezTo>
                <a:lnTo>
                  <a:pt x="4264945" y="1026118"/>
                </a:lnTo>
                <a:lnTo>
                  <a:pt x="4234731" y="1011563"/>
                </a:lnTo>
                <a:lnTo>
                  <a:pt x="4232817" y="1010583"/>
                </a:lnTo>
                <a:lnTo>
                  <a:pt x="4231481" y="1009997"/>
                </a:lnTo>
                <a:lnTo>
                  <a:pt x="4143603" y="967664"/>
                </a:lnTo>
                <a:lnTo>
                  <a:pt x="4091227" y="948495"/>
                </a:lnTo>
                <a:lnTo>
                  <a:pt x="4075645" y="941661"/>
                </a:lnTo>
                <a:lnTo>
                  <a:pt x="4075639" y="941681"/>
                </a:lnTo>
                <a:lnTo>
                  <a:pt x="4063537" y="936376"/>
                </a:lnTo>
                <a:lnTo>
                  <a:pt x="4017593" y="921545"/>
                </a:lnTo>
                <a:lnTo>
                  <a:pt x="3985271" y="909714"/>
                </a:lnTo>
                <a:lnTo>
                  <a:pt x="3991923" y="890428"/>
                </a:lnTo>
                <a:cubicBezTo>
                  <a:pt x="4031189" y="743880"/>
                  <a:pt x="4040961" y="603661"/>
                  <a:pt x="4025163" y="493169"/>
                </a:cubicBezTo>
                <a:lnTo>
                  <a:pt x="4014275" y="438762"/>
                </a:lnTo>
                <a:lnTo>
                  <a:pt x="3945795" y="418544"/>
                </a:lnTo>
                <a:lnTo>
                  <a:pt x="3876381" y="401812"/>
                </a:lnTo>
                <a:lnTo>
                  <a:pt x="3839749" y="443487"/>
                </a:lnTo>
                <a:cubicBezTo>
                  <a:pt x="3770821" y="531278"/>
                  <a:pt x="3709175" y="657597"/>
                  <a:pt x="3669907" y="804142"/>
                </a:cubicBezTo>
                <a:lnTo>
                  <a:pt x="3666245" y="823035"/>
                </a:lnTo>
                <a:lnTo>
                  <a:pt x="3625205" y="816772"/>
                </a:lnTo>
                <a:lnTo>
                  <a:pt x="3584913" y="808128"/>
                </a:lnTo>
                <a:lnTo>
                  <a:pt x="3571781" y="806671"/>
                </a:lnTo>
                <a:lnTo>
                  <a:pt x="3572001" y="805688"/>
                </a:lnTo>
                <a:lnTo>
                  <a:pt x="3572001" y="805687"/>
                </a:lnTo>
                <a:lnTo>
                  <a:pt x="3571785" y="806651"/>
                </a:lnTo>
                <a:lnTo>
                  <a:pt x="3524735" y="801438"/>
                </a:lnTo>
                <a:lnTo>
                  <a:pt x="3448155" y="789751"/>
                </a:lnTo>
                <a:lnTo>
                  <a:pt x="3365583" y="785581"/>
                </a:lnTo>
                <a:lnTo>
                  <a:pt x="3367083" y="764276"/>
                </a:lnTo>
                <a:cubicBezTo>
                  <a:pt x="3367083" y="612560"/>
                  <a:pt x="3340231" y="474591"/>
                  <a:pt x="3296373" y="371951"/>
                </a:cubicBezTo>
                <a:lnTo>
                  <a:pt x="3271775" y="322217"/>
                </a:lnTo>
                <a:close/>
                <a:moveTo>
                  <a:pt x="3200397" y="228971"/>
                </a:moveTo>
                <a:lnTo>
                  <a:pt x="3296615" y="231404"/>
                </a:lnTo>
                <a:lnTo>
                  <a:pt x="3296615" y="231404"/>
                </a:lnTo>
                <a:lnTo>
                  <a:pt x="3297743" y="231433"/>
                </a:lnTo>
                <a:lnTo>
                  <a:pt x="3299555" y="233404"/>
                </a:lnTo>
                <a:lnTo>
                  <a:pt x="3302355" y="235310"/>
                </a:lnTo>
                <a:lnTo>
                  <a:pt x="3313633" y="248727"/>
                </a:lnTo>
                <a:lnTo>
                  <a:pt x="3336221" y="273308"/>
                </a:lnTo>
                <a:lnTo>
                  <a:pt x="3340357" y="280516"/>
                </a:lnTo>
                <a:lnTo>
                  <a:pt x="3346849" y="288241"/>
                </a:lnTo>
                <a:lnTo>
                  <a:pt x="3367507" y="325595"/>
                </a:lnTo>
                <a:lnTo>
                  <a:pt x="3366165" y="325492"/>
                </a:lnTo>
                <a:lnTo>
                  <a:pt x="3387823" y="363240"/>
                </a:lnTo>
                <a:cubicBezTo>
                  <a:pt x="3422399" y="440849"/>
                  <a:pt x="3447023" y="539850"/>
                  <a:pt x="3457175" y="650333"/>
                </a:cubicBezTo>
                <a:lnTo>
                  <a:pt x="3459527" y="702320"/>
                </a:lnTo>
                <a:lnTo>
                  <a:pt x="3597523" y="717608"/>
                </a:lnTo>
                <a:lnTo>
                  <a:pt x="3596685" y="720251"/>
                </a:lnTo>
                <a:lnTo>
                  <a:pt x="3596687" y="720250"/>
                </a:lnTo>
                <a:lnTo>
                  <a:pt x="3612377" y="670765"/>
                </a:lnTo>
                <a:cubicBezTo>
                  <a:pt x="3650777" y="566673"/>
                  <a:pt x="3700185" y="477419"/>
                  <a:pt x="3753669" y="411403"/>
                </a:cubicBezTo>
                <a:lnTo>
                  <a:pt x="3784359" y="380548"/>
                </a:lnTo>
                <a:lnTo>
                  <a:pt x="3783037" y="380299"/>
                </a:lnTo>
                <a:lnTo>
                  <a:pt x="3812659" y="349565"/>
                </a:lnTo>
                <a:lnTo>
                  <a:pt x="3820931" y="343784"/>
                </a:lnTo>
                <a:lnTo>
                  <a:pt x="3826791" y="337892"/>
                </a:lnTo>
                <a:lnTo>
                  <a:pt x="3854971" y="319994"/>
                </a:lnTo>
                <a:lnTo>
                  <a:pt x="3869337" y="309954"/>
                </a:lnTo>
                <a:lnTo>
                  <a:pt x="3872533" y="308839"/>
                </a:lnTo>
                <a:lnTo>
                  <a:pt x="3874795" y="307402"/>
                </a:lnTo>
                <a:lnTo>
                  <a:pt x="3875891" y="307668"/>
                </a:lnTo>
                <a:lnTo>
                  <a:pt x="3875891" y="307666"/>
                </a:lnTo>
                <a:lnTo>
                  <a:pt x="3969459" y="330220"/>
                </a:lnTo>
                <a:lnTo>
                  <a:pt x="3969461" y="330220"/>
                </a:lnTo>
                <a:lnTo>
                  <a:pt x="3974989" y="331852"/>
                </a:lnTo>
                <a:lnTo>
                  <a:pt x="4061769" y="357471"/>
                </a:lnTo>
                <a:lnTo>
                  <a:pt x="4062853" y="357793"/>
                </a:lnTo>
                <a:lnTo>
                  <a:pt x="4064095" y="360170"/>
                </a:lnTo>
                <a:lnTo>
                  <a:pt x="4066305" y="362731"/>
                </a:lnTo>
                <a:lnTo>
                  <a:pt x="4073713" y="378584"/>
                </a:lnTo>
                <a:lnTo>
                  <a:pt x="4089183" y="408199"/>
                </a:lnTo>
                <a:lnTo>
                  <a:pt x="4091315" y="416243"/>
                </a:lnTo>
                <a:lnTo>
                  <a:pt x="4095581" y="425373"/>
                </a:lnTo>
                <a:lnTo>
                  <a:pt x="4105867" y="466802"/>
                </a:lnTo>
                <a:lnTo>
                  <a:pt x="4104599" y="466358"/>
                </a:lnTo>
                <a:lnTo>
                  <a:pt x="4115751" y="508423"/>
                </a:lnTo>
                <a:cubicBezTo>
                  <a:pt x="4129063" y="592336"/>
                  <a:pt x="4127225" y="694336"/>
                  <a:pt x="4108435" y="803682"/>
                </a:cubicBezTo>
                <a:lnTo>
                  <a:pt x="4097495" y="853399"/>
                </a:lnTo>
                <a:lnTo>
                  <a:pt x="4097497" y="853399"/>
                </a:lnTo>
                <a:lnTo>
                  <a:pt x="4097875" y="851677"/>
                </a:lnTo>
                <a:lnTo>
                  <a:pt x="4225025" y="907433"/>
                </a:lnTo>
                <a:lnTo>
                  <a:pt x="4253057" y="863589"/>
                </a:lnTo>
                <a:cubicBezTo>
                  <a:pt x="4317089" y="772983"/>
                  <a:pt x="4387915" y="699558"/>
                  <a:pt x="4456663" y="649635"/>
                </a:cubicBezTo>
                <a:lnTo>
                  <a:pt x="4494293" y="627775"/>
                </a:lnTo>
                <a:lnTo>
                  <a:pt x="4493079" y="627192"/>
                </a:lnTo>
                <a:lnTo>
                  <a:pt x="4529647" y="605169"/>
                </a:lnTo>
                <a:lnTo>
                  <a:pt x="4539133" y="601727"/>
                </a:lnTo>
                <a:lnTo>
                  <a:pt x="4546319" y="597552"/>
                </a:lnTo>
                <a:lnTo>
                  <a:pt x="4578169" y="587557"/>
                </a:lnTo>
                <a:lnTo>
                  <a:pt x="4594645" y="581578"/>
                </a:lnTo>
                <a:lnTo>
                  <a:pt x="4598023" y="581329"/>
                </a:lnTo>
                <a:lnTo>
                  <a:pt x="4600577" y="580527"/>
                </a:lnTo>
                <a:lnTo>
                  <a:pt x="4601569" y="581066"/>
                </a:lnTo>
                <a:lnTo>
                  <a:pt x="4601569" y="581066"/>
                </a:lnTo>
                <a:lnTo>
                  <a:pt x="4686113" y="627068"/>
                </a:lnTo>
                <a:lnTo>
                  <a:pt x="4686113" y="627067"/>
                </a:lnTo>
                <a:lnTo>
                  <a:pt x="4691029" y="630074"/>
                </a:lnTo>
                <a:lnTo>
                  <a:pt x="4768221" y="677282"/>
                </a:lnTo>
                <a:lnTo>
                  <a:pt x="4769187" y="677873"/>
                </a:lnTo>
                <a:lnTo>
                  <a:pt x="4769771" y="680491"/>
                </a:lnTo>
                <a:lnTo>
                  <a:pt x="4771241" y="683537"/>
                </a:lnTo>
                <a:lnTo>
                  <a:pt x="4774295" y="700768"/>
                </a:lnTo>
                <a:lnTo>
                  <a:pt x="4781571" y="733377"/>
                </a:lnTo>
                <a:lnTo>
                  <a:pt x="4781551" y="741699"/>
                </a:lnTo>
                <a:lnTo>
                  <a:pt x="4783309" y="751623"/>
                </a:lnTo>
                <a:lnTo>
                  <a:pt x="4782521" y="794301"/>
                </a:lnTo>
                <a:lnTo>
                  <a:pt x="4781409" y="793541"/>
                </a:lnTo>
                <a:lnTo>
                  <a:pt x="4781295" y="837061"/>
                </a:lnTo>
                <a:cubicBezTo>
                  <a:pt x="4772433" y="921561"/>
                  <a:pt x="4744259" y="1019611"/>
                  <a:pt x="4697809" y="1120368"/>
                </a:cubicBezTo>
                <a:lnTo>
                  <a:pt x="4674175" y="1165946"/>
                </a:lnTo>
                <a:lnTo>
                  <a:pt x="4745433" y="1216032"/>
                </a:lnTo>
                <a:lnTo>
                  <a:pt x="4784643" y="1249784"/>
                </a:lnTo>
                <a:lnTo>
                  <a:pt x="4822001" y="1215662"/>
                </a:lnTo>
                <a:cubicBezTo>
                  <a:pt x="4907303" y="1144717"/>
                  <a:pt x="4994717" y="1092124"/>
                  <a:pt x="5074045" y="1061696"/>
                </a:cubicBezTo>
                <a:lnTo>
                  <a:pt x="5116051" y="1050319"/>
                </a:lnTo>
                <a:lnTo>
                  <a:pt x="5115029" y="1049442"/>
                </a:lnTo>
                <a:lnTo>
                  <a:pt x="5156051" y="1037636"/>
                </a:lnTo>
                <a:lnTo>
                  <a:pt x="5166103" y="1036764"/>
                </a:lnTo>
                <a:lnTo>
                  <a:pt x="5174123" y="1034593"/>
                </a:lnTo>
                <a:lnTo>
                  <a:pt x="5207479" y="1033182"/>
                </a:lnTo>
                <a:lnTo>
                  <a:pt x="5224939" y="1031671"/>
                </a:lnTo>
                <a:lnTo>
                  <a:pt x="5228267" y="1032303"/>
                </a:lnTo>
                <a:lnTo>
                  <a:pt x="5230943" y="1032189"/>
                </a:lnTo>
                <a:lnTo>
                  <a:pt x="5231759" y="1032968"/>
                </a:lnTo>
                <a:lnTo>
                  <a:pt x="5231761" y="1032968"/>
                </a:lnTo>
                <a:lnTo>
                  <a:pt x="5301517" y="1099283"/>
                </a:lnTo>
                <a:lnTo>
                  <a:pt x="5301517" y="1099284"/>
                </a:lnTo>
                <a:lnTo>
                  <a:pt x="5305489" y="1103461"/>
                </a:lnTo>
                <a:lnTo>
                  <a:pt x="5367831" y="1169039"/>
                </a:lnTo>
                <a:lnTo>
                  <a:pt x="5368611" y="1169859"/>
                </a:lnTo>
                <a:lnTo>
                  <a:pt x="5368495" y="1172537"/>
                </a:lnTo>
                <a:lnTo>
                  <a:pt x="5369129" y="1175861"/>
                </a:lnTo>
                <a:lnTo>
                  <a:pt x="5367619" y="1193294"/>
                </a:lnTo>
                <a:lnTo>
                  <a:pt x="5366209" y="1226676"/>
                </a:lnTo>
                <a:lnTo>
                  <a:pt x="5364033" y="1234708"/>
                </a:lnTo>
                <a:lnTo>
                  <a:pt x="5363165" y="1244749"/>
                </a:lnTo>
                <a:lnTo>
                  <a:pt x="5351357" y="1285770"/>
                </a:lnTo>
                <a:lnTo>
                  <a:pt x="5350481" y="1284749"/>
                </a:lnTo>
                <a:lnTo>
                  <a:pt x="5339105" y="1326757"/>
                </a:lnTo>
                <a:cubicBezTo>
                  <a:pt x="5308677" y="1406083"/>
                  <a:pt x="5256085" y="1493499"/>
                  <a:pt x="5185139" y="1578800"/>
                </a:cubicBezTo>
                <a:lnTo>
                  <a:pt x="5147869" y="1619605"/>
                </a:lnTo>
                <a:lnTo>
                  <a:pt x="5147871" y="1619606"/>
                </a:lnTo>
                <a:lnTo>
                  <a:pt x="5150301" y="1616944"/>
                </a:lnTo>
                <a:lnTo>
                  <a:pt x="5236127" y="1725962"/>
                </a:lnTo>
                <a:lnTo>
                  <a:pt x="5280433" y="1702988"/>
                </a:lnTo>
                <a:cubicBezTo>
                  <a:pt x="5381191" y="1656541"/>
                  <a:pt x="5479239" y="1628367"/>
                  <a:pt x="5563739" y="1619506"/>
                </a:cubicBezTo>
                <a:lnTo>
                  <a:pt x="5607257" y="1619389"/>
                </a:lnTo>
                <a:lnTo>
                  <a:pt x="5606497" y="1618277"/>
                </a:lnTo>
                <a:lnTo>
                  <a:pt x="5649177" y="1617491"/>
                </a:lnTo>
                <a:lnTo>
                  <a:pt x="5659113" y="1619251"/>
                </a:lnTo>
                <a:lnTo>
                  <a:pt x="5667423" y="1619229"/>
                </a:lnTo>
                <a:lnTo>
                  <a:pt x="5700005" y="1626499"/>
                </a:lnTo>
                <a:lnTo>
                  <a:pt x="5717263" y="1629559"/>
                </a:lnTo>
                <a:lnTo>
                  <a:pt x="5720313" y="1631030"/>
                </a:lnTo>
                <a:lnTo>
                  <a:pt x="5722927" y="1631614"/>
                </a:lnTo>
                <a:lnTo>
                  <a:pt x="5723515" y="1632577"/>
                </a:lnTo>
                <a:lnTo>
                  <a:pt x="5723517" y="1632578"/>
                </a:lnTo>
                <a:lnTo>
                  <a:pt x="5773731" y="1714682"/>
                </a:lnTo>
                <a:lnTo>
                  <a:pt x="5776487" y="1719745"/>
                </a:lnTo>
                <a:lnTo>
                  <a:pt x="5819733" y="1799225"/>
                </a:lnTo>
                <a:lnTo>
                  <a:pt x="5820273" y="1800218"/>
                </a:lnTo>
                <a:lnTo>
                  <a:pt x="5819469" y="1802777"/>
                </a:lnTo>
                <a:lnTo>
                  <a:pt x="5819221" y="1806150"/>
                </a:lnTo>
                <a:lnTo>
                  <a:pt x="5813251" y="1822599"/>
                </a:lnTo>
                <a:lnTo>
                  <a:pt x="5803247" y="1854480"/>
                </a:lnTo>
                <a:lnTo>
                  <a:pt x="5799067" y="1861675"/>
                </a:lnTo>
                <a:lnTo>
                  <a:pt x="5795629" y="1871148"/>
                </a:lnTo>
                <a:lnTo>
                  <a:pt x="5773607" y="1907716"/>
                </a:lnTo>
                <a:lnTo>
                  <a:pt x="5773025" y="1906503"/>
                </a:lnTo>
                <a:lnTo>
                  <a:pt x="5751165" y="1944134"/>
                </a:lnTo>
                <a:cubicBezTo>
                  <a:pt x="5701241" y="2012882"/>
                  <a:pt x="5627817" y="2083709"/>
                  <a:pt x="5537211" y="2147741"/>
                </a:cubicBezTo>
                <a:lnTo>
                  <a:pt x="5495221" y="2174587"/>
                </a:lnTo>
                <a:lnTo>
                  <a:pt x="5546733" y="2303448"/>
                </a:lnTo>
                <a:lnTo>
                  <a:pt x="5544407" y="2303960"/>
                </a:lnTo>
                <a:lnTo>
                  <a:pt x="5544407" y="2303961"/>
                </a:lnTo>
                <a:lnTo>
                  <a:pt x="5597119" y="2292365"/>
                </a:lnTo>
                <a:cubicBezTo>
                  <a:pt x="5706465" y="2273574"/>
                  <a:pt x="5808465" y="2271736"/>
                  <a:pt x="5892379" y="2285047"/>
                </a:cubicBezTo>
                <a:lnTo>
                  <a:pt x="5934445" y="2296199"/>
                </a:lnTo>
                <a:lnTo>
                  <a:pt x="5933997" y="2294927"/>
                </a:lnTo>
                <a:lnTo>
                  <a:pt x="5975427" y="2305213"/>
                </a:lnTo>
                <a:lnTo>
                  <a:pt x="5984569" y="2309486"/>
                </a:lnTo>
                <a:lnTo>
                  <a:pt x="5992601" y="2311615"/>
                </a:lnTo>
                <a:lnTo>
                  <a:pt x="6022191" y="2327070"/>
                </a:lnTo>
                <a:lnTo>
                  <a:pt x="6038069" y="2334492"/>
                </a:lnTo>
                <a:lnTo>
                  <a:pt x="6040635" y="2336703"/>
                </a:lnTo>
                <a:lnTo>
                  <a:pt x="6043009" y="2337943"/>
                </a:lnTo>
                <a:lnTo>
                  <a:pt x="6043327" y="2339025"/>
                </a:lnTo>
                <a:lnTo>
                  <a:pt x="6043329" y="2339026"/>
                </a:lnTo>
                <a:lnTo>
                  <a:pt x="6070581" y="2431334"/>
                </a:lnTo>
                <a:lnTo>
                  <a:pt x="6070581" y="2431335"/>
                </a:lnTo>
                <a:lnTo>
                  <a:pt x="6071931" y="2436939"/>
                </a:lnTo>
                <a:lnTo>
                  <a:pt x="6093133" y="2524902"/>
                </a:lnTo>
                <a:lnTo>
                  <a:pt x="6093399" y="2526003"/>
                </a:lnTo>
                <a:lnTo>
                  <a:pt x="6091961" y="2528267"/>
                </a:lnTo>
                <a:lnTo>
                  <a:pt x="6090847" y="2531460"/>
                </a:lnTo>
                <a:lnTo>
                  <a:pt x="6080823" y="2545803"/>
                </a:lnTo>
                <a:lnTo>
                  <a:pt x="6062909" y="2574008"/>
                </a:lnTo>
                <a:lnTo>
                  <a:pt x="6057009" y="2579877"/>
                </a:lnTo>
                <a:lnTo>
                  <a:pt x="6051237" y="2588136"/>
                </a:lnTo>
                <a:lnTo>
                  <a:pt x="6020499" y="2617759"/>
                </a:lnTo>
                <a:lnTo>
                  <a:pt x="6020253" y="2616437"/>
                </a:lnTo>
                <a:lnTo>
                  <a:pt x="5989397" y="2647128"/>
                </a:lnTo>
                <a:cubicBezTo>
                  <a:pt x="5923381" y="2700615"/>
                  <a:pt x="5834129" y="2750020"/>
                  <a:pt x="5730037" y="2788422"/>
                </a:cubicBezTo>
                <a:lnTo>
                  <a:pt x="5681963" y="2803664"/>
                </a:lnTo>
                <a:lnTo>
                  <a:pt x="5691679" y="2854976"/>
                </a:lnTo>
                <a:lnTo>
                  <a:pt x="5699389" y="2941307"/>
                </a:lnTo>
                <a:lnTo>
                  <a:pt x="5750467" y="2943620"/>
                </a:lnTo>
                <a:cubicBezTo>
                  <a:pt x="5860951" y="2953770"/>
                  <a:pt x="5959951" y="2978395"/>
                  <a:pt x="6037561" y="3012972"/>
                </a:cubicBezTo>
                <a:lnTo>
                  <a:pt x="6075307" y="3034630"/>
                </a:lnTo>
                <a:lnTo>
                  <a:pt x="6075205" y="3033288"/>
                </a:lnTo>
                <a:lnTo>
                  <a:pt x="6112559" y="3053946"/>
                </a:lnTo>
                <a:lnTo>
                  <a:pt x="6120285" y="3060437"/>
                </a:lnTo>
                <a:lnTo>
                  <a:pt x="6127491" y="3064575"/>
                </a:lnTo>
                <a:lnTo>
                  <a:pt x="6152075" y="3087161"/>
                </a:lnTo>
                <a:lnTo>
                  <a:pt x="6165491" y="3098440"/>
                </a:lnTo>
                <a:lnTo>
                  <a:pt x="6167395" y="3101240"/>
                </a:lnTo>
                <a:lnTo>
                  <a:pt x="6169367" y="3103052"/>
                </a:lnTo>
                <a:lnTo>
                  <a:pt x="6169395" y="3104178"/>
                </a:lnTo>
                <a:lnTo>
                  <a:pt x="6169397" y="3104180"/>
                </a:lnTo>
                <a:lnTo>
                  <a:pt x="6171829" y="3200396"/>
                </a:lnTo>
                <a:lnTo>
                  <a:pt x="6171829" y="3200396"/>
                </a:lnTo>
                <a:lnTo>
                  <a:pt x="6171683" y="3206158"/>
                </a:lnTo>
                <a:lnTo>
                  <a:pt x="6169397" y="3296612"/>
                </a:lnTo>
                <a:lnTo>
                  <a:pt x="6169367" y="3297743"/>
                </a:lnTo>
                <a:lnTo>
                  <a:pt x="6167391" y="3299556"/>
                </a:lnTo>
                <a:lnTo>
                  <a:pt x="6165489" y="3302354"/>
                </a:lnTo>
                <a:lnTo>
                  <a:pt x="6152095" y="3313614"/>
                </a:lnTo>
                <a:lnTo>
                  <a:pt x="6127493" y="3336221"/>
                </a:lnTo>
                <a:lnTo>
                  <a:pt x="6120273" y="3340362"/>
                </a:lnTo>
                <a:lnTo>
                  <a:pt x="6112561" y="3346847"/>
                </a:lnTo>
                <a:lnTo>
                  <a:pt x="6075205" y="3367504"/>
                </a:lnTo>
                <a:lnTo>
                  <a:pt x="6075307" y="3366164"/>
                </a:lnTo>
                <a:lnTo>
                  <a:pt x="6037561" y="3387823"/>
                </a:lnTo>
                <a:cubicBezTo>
                  <a:pt x="5959951" y="3422399"/>
                  <a:pt x="5860951" y="3447023"/>
                  <a:pt x="5750469" y="3457174"/>
                </a:cubicBezTo>
                <a:lnTo>
                  <a:pt x="5698777" y="3459515"/>
                </a:lnTo>
                <a:lnTo>
                  <a:pt x="5683477" y="3597613"/>
                </a:lnTo>
                <a:lnTo>
                  <a:pt x="5681017" y="3596833"/>
                </a:lnTo>
                <a:lnTo>
                  <a:pt x="5681017" y="3596834"/>
                </a:lnTo>
                <a:lnTo>
                  <a:pt x="5730037" y="3612377"/>
                </a:lnTo>
                <a:cubicBezTo>
                  <a:pt x="5834129" y="3650778"/>
                  <a:pt x="5923383" y="3700186"/>
                  <a:pt x="5989399" y="3753670"/>
                </a:cubicBezTo>
                <a:lnTo>
                  <a:pt x="6020253" y="3784360"/>
                </a:lnTo>
                <a:lnTo>
                  <a:pt x="6020503" y="3783037"/>
                </a:lnTo>
                <a:lnTo>
                  <a:pt x="6051237" y="3812659"/>
                </a:lnTo>
                <a:lnTo>
                  <a:pt x="6057019" y="3820930"/>
                </a:lnTo>
                <a:lnTo>
                  <a:pt x="6062911" y="3826791"/>
                </a:lnTo>
                <a:lnTo>
                  <a:pt x="6080809" y="3854970"/>
                </a:lnTo>
                <a:lnTo>
                  <a:pt x="6090849" y="3869336"/>
                </a:lnTo>
                <a:lnTo>
                  <a:pt x="6091965" y="3872534"/>
                </a:lnTo>
                <a:lnTo>
                  <a:pt x="6093399" y="3874795"/>
                </a:lnTo>
                <a:lnTo>
                  <a:pt x="6093135" y="3875891"/>
                </a:lnTo>
                <a:lnTo>
                  <a:pt x="6093135" y="3875893"/>
                </a:lnTo>
                <a:lnTo>
                  <a:pt x="6070583" y="3969461"/>
                </a:lnTo>
                <a:lnTo>
                  <a:pt x="6070583" y="3969462"/>
                </a:lnTo>
                <a:lnTo>
                  <a:pt x="6068951" y="3974988"/>
                </a:lnTo>
                <a:lnTo>
                  <a:pt x="6043331" y="4061768"/>
                </a:lnTo>
                <a:lnTo>
                  <a:pt x="6043009" y="4062853"/>
                </a:lnTo>
                <a:lnTo>
                  <a:pt x="6040633" y="4064094"/>
                </a:lnTo>
                <a:lnTo>
                  <a:pt x="6038071" y="4066304"/>
                </a:lnTo>
                <a:lnTo>
                  <a:pt x="6022219" y="4073713"/>
                </a:lnTo>
                <a:lnTo>
                  <a:pt x="5992603" y="4089182"/>
                </a:lnTo>
                <a:lnTo>
                  <a:pt x="5984559" y="4091315"/>
                </a:lnTo>
                <a:lnTo>
                  <a:pt x="5975429" y="4095581"/>
                </a:lnTo>
                <a:lnTo>
                  <a:pt x="5934001" y="4105868"/>
                </a:lnTo>
                <a:lnTo>
                  <a:pt x="5934445" y="4104598"/>
                </a:lnTo>
                <a:lnTo>
                  <a:pt x="5892379" y="4115750"/>
                </a:lnTo>
                <a:cubicBezTo>
                  <a:pt x="5808467" y="4129062"/>
                  <a:pt x="5706467" y="4127223"/>
                  <a:pt x="5597119" y="4108433"/>
                </a:cubicBezTo>
                <a:lnTo>
                  <a:pt x="5549519" y="4097961"/>
                </a:lnTo>
                <a:lnTo>
                  <a:pt x="5493707" y="4225243"/>
                </a:lnTo>
                <a:lnTo>
                  <a:pt x="5537213" y="4253058"/>
                </a:lnTo>
                <a:cubicBezTo>
                  <a:pt x="5627819" y="4317092"/>
                  <a:pt x="5701243" y="4387918"/>
                  <a:pt x="5751167" y="4456665"/>
                </a:cubicBezTo>
                <a:lnTo>
                  <a:pt x="5773027" y="4494295"/>
                </a:lnTo>
                <a:lnTo>
                  <a:pt x="5773611" y="4493081"/>
                </a:lnTo>
                <a:lnTo>
                  <a:pt x="5795633" y="4529649"/>
                </a:lnTo>
                <a:lnTo>
                  <a:pt x="5799075" y="4539135"/>
                </a:lnTo>
                <a:lnTo>
                  <a:pt x="5803249" y="4546320"/>
                </a:lnTo>
                <a:lnTo>
                  <a:pt x="5813243" y="4578172"/>
                </a:lnTo>
                <a:lnTo>
                  <a:pt x="5819223" y="4594647"/>
                </a:lnTo>
                <a:lnTo>
                  <a:pt x="5819473" y="4598025"/>
                </a:lnTo>
                <a:lnTo>
                  <a:pt x="5820275" y="4600580"/>
                </a:lnTo>
                <a:lnTo>
                  <a:pt x="5819735" y="4601570"/>
                </a:lnTo>
                <a:lnTo>
                  <a:pt x="5819735" y="4601571"/>
                </a:lnTo>
                <a:lnTo>
                  <a:pt x="5773735" y="4686115"/>
                </a:lnTo>
                <a:lnTo>
                  <a:pt x="5773733" y="4686115"/>
                </a:lnTo>
                <a:lnTo>
                  <a:pt x="5770727" y="4691032"/>
                </a:lnTo>
                <a:lnTo>
                  <a:pt x="5723519" y="4768224"/>
                </a:lnTo>
                <a:lnTo>
                  <a:pt x="5722929" y="4769190"/>
                </a:lnTo>
                <a:lnTo>
                  <a:pt x="5720311" y="4769773"/>
                </a:lnTo>
                <a:lnTo>
                  <a:pt x="5717265" y="4771244"/>
                </a:lnTo>
                <a:lnTo>
                  <a:pt x="5700035" y="4774297"/>
                </a:lnTo>
                <a:lnTo>
                  <a:pt x="5667423" y="4781575"/>
                </a:lnTo>
                <a:lnTo>
                  <a:pt x="5659103" y="4781552"/>
                </a:lnTo>
                <a:lnTo>
                  <a:pt x="5649181" y="4783311"/>
                </a:lnTo>
                <a:lnTo>
                  <a:pt x="5606501" y="4782524"/>
                </a:lnTo>
                <a:lnTo>
                  <a:pt x="5607259" y="4781414"/>
                </a:lnTo>
                <a:lnTo>
                  <a:pt x="5563741" y="4781297"/>
                </a:lnTo>
                <a:cubicBezTo>
                  <a:pt x="5479241" y="4772436"/>
                  <a:pt x="5381193" y="4744261"/>
                  <a:pt x="5280435" y="4697811"/>
                </a:cubicBezTo>
                <a:lnTo>
                  <a:pt x="5235255" y="4674385"/>
                </a:lnTo>
                <a:lnTo>
                  <a:pt x="5185017" y="4745859"/>
                </a:lnTo>
                <a:lnTo>
                  <a:pt x="5151335" y="4784989"/>
                </a:lnTo>
                <a:lnTo>
                  <a:pt x="5185141" y="4822001"/>
                </a:lnTo>
                <a:cubicBezTo>
                  <a:pt x="5256085" y="4907303"/>
                  <a:pt x="5308677" y="4994718"/>
                  <a:pt x="5339107" y="5074045"/>
                </a:cubicBezTo>
                <a:lnTo>
                  <a:pt x="5350483" y="5116051"/>
                </a:lnTo>
                <a:lnTo>
                  <a:pt x="5351361" y="5115029"/>
                </a:lnTo>
                <a:lnTo>
                  <a:pt x="5363167" y="5156050"/>
                </a:lnTo>
                <a:lnTo>
                  <a:pt x="5364037" y="5166103"/>
                </a:lnTo>
                <a:lnTo>
                  <a:pt x="5366209" y="5174124"/>
                </a:lnTo>
                <a:lnTo>
                  <a:pt x="5367619" y="5207477"/>
                </a:lnTo>
                <a:lnTo>
                  <a:pt x="5369131" y="5224939"/>
                </a:lnTo>
                <a:lnTo>
                  <a:pt x="5368499" y="5228267"/>
                </a:lnTo>
                <a:lnTo>
                  <a:pt x="5368611" y="5230941"/>
                </a:lnTo>
                <a:lnTo>
                  <a:pt x="5367833" y="5231759"/>
                </a:lnTo>
                <a:lnTo>
                  <a:pt x="5367835" y="5231761"/>
                </a:lnTo>
                <a:lnTo>
                  <a:pt x="5301519" y="5301516"/>
                </a:lnTo>
                <a:lnTo>
                  <a:pt x="5301519" y="5301518"/>
                </a:lnTo>
                <a:lnTo>
                  <a:pt x="5297341" y="5305489"/>
                </a:lnTo>
                <a:lnTo>
                  <a:pt x="5231763" y="5367830"/>
                </a:lnTo>
                <a:lnTo>
                  <a:pt x="5230943" y="5368610"/>
                </a:lnTo>
                <a:lnTo>
                  <a:pt x="5228263" y="5368496"/>
                </a:lnTo>
                <a:lnTo>
                  <a:pt x="5224943" y="5369130"/>
                </a:lnTo>
                <a:lnTo>
                  <a:pt x="5207509" y="5367620"/>
                </a:lnTo>
                <a:lnTo>
                  <a:pt x="5174125" y="5366208"/>
                </a:lnTo>
                <a:lnTo>
                  <a:pt x="5166091" y="5364033"/>
                </a:lnTo>
                <a:lnTo>
                  <a:pt x="5156053" y="5363162"/>
                </a:lnTo>
                <a:lnTo>
                  <a:pt x="5115033" y="5351357"/>
                </a:lnTo>
                <a:lnTo>
                  <a:pt x="5116051" y="5350480"/>
                </a:lnTo>
                <a:lnTo>
                  <a:pt x="5074047" y="5339105"/>
                </a:lnTo>
                <a:cubicBezTo>
                  <a:pt x="4994719" y="5308676"/>
                  <a:pt x="4907303" y="5256086"/>
                  <a:pt x="4822003" y="5185139"/>
                </a:cubicBezTo>
                <a:lnTo>
                  <a:pt x="4784223" y="5150634"/>
                </a:lnTo>
                <a:lnTo>
                  <a:pt x="4675063" y="5236566"/>
                </a:lnTo>
                <a:lnTo>
                  <a:pt x="4674179" y="5234861"/>
                </a:lnTo>
                <a:lnTo>
                  <a:pt x="4674177" y="5234862"/>
                </a:lnTo>
                <a:lnTo>
                  <a:pt x="4697809" y="5280436"/>
                </a:lnTo>
                <a:cubicBezTo>
                  <a:pt x="4744259" y="5381192"/>
                  <a:pt x="4772433" y="5479241"/>
                  <a:pt x="4781295" y="5563740"/>
                </a:cubicBezTo>
                <a:lnTo>
                  <a:pt x="4781411" y="5607259"/>
                </a:lnTo>
                <a:lnTo>
                  <a:pt x="4782523" y="5606500"/>
                </a:lnTo>
                <a:lnTo>
                  <a:pt x="4783309" y="5649179"/>
                </a:lnTo>
                <a:lnTo>
                  <a:pt x="4781549" y="5659114"/>
                </a:lnTo>
                <a:lnTo>
                  <a:pt x="4781571" y="5667425"/>
                </a:lnTo>
                <a:lnTo>
                  <a:pt x="4774301" y="5700007"/>
                </a:lnTo>
                <a:lnTo>
                  <a:pt x="4771243" y="5717265"/>
                </a:lnTo>
                <a:lnTo>
                  <a:pt x="4769769" y="5720314"/>
                </a:lnTo>
                <a:lnTo>
                  <a:pt x="4769187" y="5722928"/>
                </a:lnTo>
                <a:lnTo>
                  <a:pt x="4768223" y="5723516"/>
                </a:lnTo>
                <a:lnTo>
                  <a:pt x="4768223" y="5723517"/>
                </a:lnTo>
                <a:lnTo>
                  <a:pt x="4686113" y="5773733"/>
                </a:lnTo>
                <a:lnTo>
                  <a:pt x="4686113" y="5773734"/>
                </a:lnTo>
                <a:lnTo>
                  <a:pt x="4681051" y="5776488"/>
                </a:lnTo>
                <a:lnTo>
                  <a:pt x="4601571" y="5819734"/>
                </a:lnTo>
                <a:lnTo>
                  <a:pt x="4600577" y="5820274"/>
                </a:lnTo>
                <a:lnTo>
                  <a:pt x="4598019" y="5819471"/>
                </a:lnTo>
                <a:lnTo>
                  <a:pt x="4594645" y="5819222"/>
                </a:lnTo>
                <a:lnTo>
                  <a:pt x="4578195" y="5813252"/>
                </a:lnTo>
                <a:lnTo>
                  <a:pt x="4546317" y="5803248"/>
                </a:lnTo>
                <a:lnTo>
                  <a:pt x="4539121" y="5799068"/>
                </a:lnTo>
                <a:lnTo>
                  <a:pt x="4529649" y="5795630"/>
                </a:lnTo>
                <a:lnTo>
                  <a:pt x="4493081" y="5773609"/>
                </a:lnTo>
                <a:lnTo>
                  <a:pt x="4494293" y="5773027"/>
                </a:lnTo>
                <a:lnTo>
                  <a:pt x="4456663" y="5751166"/>
                </a:lnTo>
                <a:cubicBezTo>
                  <a:pt x="4387915" y="5701244"/>
                  <a:pt x="4317089" y="5627819"/>
                  <a:pt x="4253055" y="5537213"/>
                </a:cubicBezTo>
                <a:lnTo>
                  <a:pt x="4226477" y="5495640"/>
                </a:lnTo>
                <a:lnTo>
                  <a:pt x="4097457" y="5547215"/>
                </a:lnTo>
                <a:lnTo>
                  <a:pt x="4097119" y="5545678"/>
                </a:lnTo>
                <a:lnTo>
                  <a:pt x="4097117" y="5545679"/>
                </a:lnTo>
                <a:lnTo>
                  <a:pt x="4108433" y="5597120"/>
                </a:lnTo>
                <a:cubicBezTo>
                  <a:pt x="4127223" y="5706466"/>
                  <a:pt x="4129061" y="5808466"/>
                  <a:pt x="4115751" y="5892379"/>
                </a:cubicBezTo>
                <a:lnTo>
                  <a:pt x="4104599" y="5934445"/>
                </a:lnTo>
                <a:lnTo>
                  <a:pt x="4105871" y="5933999"/>
                </a:lnTo>
                <a:lnTo>
                  <a:pt x="4095585" y="5975428"/>
                </a:lnTo>
                <a:lnTo>
                  <a:pt x="4091313" y="5984569"/>
                </a:lnTo>
                <a:lnTo>
                  <a:pt x="4089183" y="5992602"/>
                </a:lnTo>
                <a:lnTo>
                  <a:pt x="4073727" y="6022192"/>
                </a:lnTo>
                <a:lnTo>
                  <a:pt x="4066305" y="6038070"/>
                </a:lnTo>
                <a:lnTo>
                  <a:pt x="4064095" y="6040635"/>
                </a:lnTo>
                <a:lnTo>
                  <a:pt x="4062855" y="6043009"/>
                </a:lnTo>
                <a:lnTo>
                  <a:pt x="4061773" y="6043328"/>
                </a:lnTo>
                <a:lnTo>
                  <a:pt x="4061771" y="6043329"/>
                </a:lnTo>
                <a:lnTo>
                  <a:pt x="3969463" y="6070582"/>
                </a:lnTo>
                <a:lnTo>
                  <a:pt x="3969461" y="6070581"/>
                </a:lnTo>
                <a:lnTo>
                  <a:pt x="3963859" y="6071931"/>
                </a:lnTo>
                <a:lnTo>
                  <a:pt x="3875895" y="6093133"/>
                </a:lnTo>
                <a:lnTo>
                  <a:pt x="3874795" y="6093399"/>
                </a:lnTo>
                <a:lnTo>
                  <a:pt x="3872533" y="6091961"/>
                </a:lnTo>
                <a:lnTo>
                  <a:pt x="3869339" y="6090847"/>
                </a:lnTo>
                <a:lnTo>
                  <a:pt x="3854995" y="6080823"/>
                </a:lnTo>
                <a:lnTo>
                  <a:pt x="3826791" y="6062909"/>
                </a:lnTo>
                <a:lnTo>
                  <a:pt x="3820921" y="6057010"/>
                </a:lnTo>
                <a:lnTo>
                  <a:pt x="3812661" y="6051236"/>
                </a:lnTo>
                <a:lnTo>
                  <a:pt x="3783039" y="6020501"/>
                </a:lnTo>
                <a:lnTo>
                  <a:pt x="3784361" y="6020252"/>
                </a:lnTo>
                <a:lnTo>
                  <a:pt x="3753671" y="5989398"/>
                </a:lnTo>
                <a:cubicBezTo>
                  <a:pt x="3700185" y="5923382"/>
                  <a:pt x="3650777" y="5834128"/>
                  <a:pt x="3612377" y="5730038"/>
                </a:cubicBezTo>
                <a:lnTo>
                  <a:pt x="3597275" y="5682410"/>
                </a:lnTo>
                <a:lnTo>
                  <a:pt x="3546071" y="5692103"/>
                </a:lnTo>
                <a:lnTo>
                  <a:pt x="3459467" y="5699838"/>
                </a:lnTo>
                <a:lnTo>
                  <a:pt x="3457175" y="5750466"/>
                </a:lnTo>
                <a:cubicBezTo>
                  <a:pt x="3447023" y="5860950"/>
                  <a:pt x="3422401" y="5959950"/>
                  <a:pt x="3387825" y="6037559"/>
                </a:cubicBezTo>
                <a:lnTo>
                  <a:pt x="3366165" y="6075306"/>
                </a:lnTo>
                <a:lnTo>
                  <a:pt x="3367509" y="6075204"/>
                </a:lnTo>
                <a:lnTo>
                  <a:pt x="3346851" y="6112559"/>
                </a:lnTo>
                <a:lnTo>
                  <a:pt x="3340357" y="6120283"/>
                </a:lnTo>
                <a:lnTo>
                  <a:pt x="3336221" y="6127491"/>
                </a:lnTo>
                <a:lnTo>
                  <a:pt x="3313635" y="6152072"/>
                </a:lnTo>
                <a:lnTo>
                  <a:pt x="3302357" y="6165489"/>
                </a:lnTo>
                <a:lnTo>
                  <a:pt x="3299557" y="6167394"/>
                </a:lnTo>
                <a:lnTo>
                  <a:pt x="3297745" y="6169365"/>
                </a:lnTo>
                <a:lnTo>
                  <a:pt x="3296617" y="6169393"/>
                </a:lnTo>
                <a:lnTo>
                  <a:pt x="3296615" y="6169395"/>
                </a:lnTo>
                <a:lnTo>
                  <a:pt x="3200399" y="6171828"/>
                </a:lnTo>
                <a:lnTo>
                  <a:pt x="3200397" y="6171828"/>
                </a:lnTo>
                <a:lnTo>
                  <a:pt x="3194637" y="6171682"/>
                </a:lnTo>
                <a:lnTo>
                  <a:pt x="3104183" y="6169395"/>
                </a:lnTo>
                <a:lnTo>
                  <a:pt x="3103051" y="6169366"/>
                </a:lnTo>
                <a:lnTo>
                  <a:pt x="3101237" y="6167391"/>
                </a:lnTo>
                <a:lnTo>
                  <a:pt x="3098441" y="6165489"/>
                </a:lnTo>
                <a:lnTo>
                  <a:pt x="3087181" y="6152094"/>
                </a:lnTo>
                <a:lnTo>
                  <a:pt x="3064573" y="6127492"/>
                </a:lnTo>
                <a:lnTo>
                  <a:pt x="3060431" y="6120273"/>
                </a:lnTo>
                <a:lnTo>
                  <a:pt x="3053947" y="6112558"/>
                </a:lnTo>
                <a:lnTo>
                  <a:pt x="3033289" y="6075203"/>
                </a:lnTo>
                <a:lnTo>
                  <a:pt x="3034631" y="6075305"/>
                </a:lnTo>
                <a:lnTo>
                  <a:pt x="3012971" y="6037558"/>
                </a:lnTo>
                <a:cubicBezTo>
                  <a:pt x="2978395" y="5959951"/>
                  <a:pt x="2953771" y="5860950"/>
                  <a:pt x="2943619" y="5750466"/>
                </a:cubicBezTo>
                <a:lnTo>
                  <a:pt x="2941297" y="5699177"/>
                </a:lnTo>
                <a:lnTo>
                  <a:pt x="2803061" y="5683860"/>
                </a:lnTo>
                <a:lnTo>
                  <a:pt x="2788420" y="5730035"/>
                </a:lnTo>
                <a:cubicBezTo>
                  <a:pt x="2750019" y="5834127"/>
                  <a:pt x="2700611" y="5923380"/>
                  <a:pt x="2647126" y="5989394"/>
                </a:cubicBezTo>
                <a:lnTo>
                  <a:pt x="2616436" y="6020250"/>
                </a:lnTo>
                <a:lnTo>
                  <a:pt x="2617757" y="6020499"/>
                </a:lnTo>
                <a:lnTo>
                  <a:pt x="2588135" y="6051234"/>
                </a:lnTo>
                <a:lnTo>
                  <a:pt x="2579875" y="6057007"/>
                </a:lnTo>
                <a:lnTo>
                  <a:pt x="2574006" y="6062908"/>
                </a:lnTo>
                <a:lnTo>
                  <a:pt x="2545803" y="6080821"/>
                </a:lnTo>
                <a:lnTo>
                  <a:pt x="2531459" y="6090845"/>
                </a:lnTo>
                <a:lnTo>
                  <a:pt x="2528265" y="6091959"/>
                </a:lnTo>
                <a:lnTo>
                  <a:pt x="2526001" y="6093397"/>
                </a:lnTo>
                <a:lnTo>
                  <a:pt x="2524902" y="6093132"/>
                </a:lnTo>
                <a:lnTo>
                  <a:pt x="2436939" y="6071930"/>
                </a:lnTo>
                <a:lnTo>
                  <a:pt x="2431336" y="6070580"/>
                </a:lnTo>
                <a:lnTo>
                  <a:pt x="2431334" y="6070580"/>
                </a:lnTo>
                <a:lnTo>
                  <a:pt x="2339027" y="6043327"/>
                </a:lnTo>
                <a:lnTo>
                  <a:pt x="2339026" y="6043325"/>
                </a:lnTo>
                <a:lnTo>
                  <a:pt x="2337943" y="6043007"/>
                </a:lnTo>
                <a:lnTo>
                  <a:pt x="2336704" y="6040633"/>
                </a:lnTo>
                <a:lnTo>
                  <a:pt x="2334492" y="6038067"/>
                </a:lnTo>
                <a:lnTo>
                  <a:pt x="2327071" y="6022189"/>
                </a:lnTo>
                <a:lnTo>
                  <a:pt x="2311615" y="5992600"/>
                </a:lnTo>
                <a:lnTo>
                  <a:pt x="2309485" y="5984567"/>
                </a:lnTo>
                <a:lnTo>
                  <a:pt x="2305212" y="5975426"/>
                </a:lnTo>
                <a:lnTo>
                  <a:pt x="2294927" y="5933997"/>
                </a:lnTo>
                <a:lnTo>
                  <a:pt x="2296198" y="5934443"/>
                </a:lnTo>
                <a:lnTo>
                  <a:pt x="2285047" y="5892376"/>
                </a:lnTo>
                <a:cubicBezTo>
                  <a:pt x="2271736" y="5808463"/>
                  <a:pt x="2273574" y="5706462"/>
                  <a:pt x="2292363" y="5597117"/>
                </a:cubicBezTo>
                <a:lnTo>
                  <a:pt x="2302771" y="5549808"/>
                </a:lnTo>
                <a:lnTo>
                  <a:pt x="2175397" y="5493953"/>
                </a:lnTo>
                <a:lnTo>
                  <a:pt x="2147739" y="5537213"/>
                </a:lnTo>
                <a:cubicBezTo>
                  <a:pt x="2083706" y="5627819"/>
                  <a:pt x="2012879" y="5701243"/>
                  <a:pt x="1944131" y="5751166"/>
                </a:cubicBezTo>
                <a:lnTo>
                  <a:pt x="1906501" y="5773027"/>
                </a:lnTo>
                <a:lnTo>
                  <a:pt x="1907713" y="5773608"/>
                </a:lnTo>
                <a:lnTo>
                  <a:pt x="1871145" y="5795631"/>
                </a:lnTo>
                <a:lnTo>
                  <a:pt x="1861673" y="5799069"/>
                </a:lnTo>
                <a:lnTo>
                  <a:pt x="1854477" y="5803249"/>
                </a:lnTo>
                <a:lnTo>
                  <a:pt x="1822598" y="5813253"/>
                </a:lnTo>
                <a:lnTo>
                  <a:pt x="1806147" y="5819223"/>
                </a:lnTo>
                <a:lnTo>
                  <a:pt x="1802776" y="5819471"/>
                </a:lnTo>
                <a:lnTo>
                  <a:pt x="1800217" y="5820275"/>
                </a:lnTo>
                <a:lnTo>
                  <a:pt x="1799222" y="5819734"/>
                </a:lnTo>
                <a:lnTo>
                  <a:pt x="1719744" y="5776487"/>
                </a:lnTo>
                <a:lnTo>
                  <a:pt x="1714682" y="5773734"/>
                </a:lnTo>
                <a:lnTo>
                  <a:pt x="1714681" y="5773734"/>
                </a:lnTo>
                <a:lnTo>
                  <a:pt x="1632570" y="5723517"/>
                </a:lnTo>
                <a:lnTo>
                  <a:pt x="1632570" y="5723516"/>
                </a:lnTo>
                <a:lnTo>
                  <a:pt x="1631607" y="5722928"/>
                </a:lnTo>
                <a:lnTo>
                  <a:pt x="1631024" y="5720315"/>
                </a:lnTo>
                <a:lnTo>
                  <a:pt x="1629552" y="5717265"/>
                </a:lnTo>
                <a:lnTo>
                  <a:pt x="1626493" y="5700007"/>
                </a:lnTo>
                <a:lnTo>
                  <a:pt x="1619223" y="5667425"/>
                </a:lnTo>
                <a:lnTo>
                  <a:pt x="1619245" y="5659115"/>
                </a:lnTo>
                <a:lnTo>
                  <a:pt x="1617483" y="5649179"/>
                </a:lnTo>
                <a:lnTo>
                  <a:pt x="1618271" y="5606500"/>
                </a:lnTo>
                <a:lnTo>
                  <a:pt x="1619383" y="5607259"/>
                </a:lnTo>
                <a:lnTo>
                  <a:pt x="1619500" y="5563740"/>
                </a:lnTo>
                <a:cubicBezTo>
                  <a:pt x="1628360" y="5479240"/>
                  <a:pt x="1656535" y="5381192"/>
                  <a:pt x="1702985" y="5280435"/>
                </a:cubicBezTo>
                <a:lnTo>
                  <a:pt x="1727726" y="5232722"/>
                </a:lnTo>
                <a:lnTo>
                  <a:pt x="1727724" y="5232721"/>
                </a:lnTo>
                <a:lnTo>
                  <a:pt x="1726315" y="5235439"/>
                </a:lnTo>
                <a:lnTo>
                  <a:pt x="1655184" y="5185442"/>
                </a:lnTo>
                <a:lnTo>
                  <a:pt x="1615685" y="5151443"/>
                </a:lnTo>
                <a:lnTo>
                  <a:pt x="1578794" y="5185138"/>
                </a:lnTo>
                <a:cubicBezTo>
                  <a:pt x="1493494" y="5256083"/>
                  <a:pt x="1406077" y="5308675"/>
                  <a:pt x="1326751" y="5339104"/>
                </a:cubicBezTo>
                <a:lnTo>
                  <a:pt x="1284744" y="5350479"/>
                </a:lnTo>
                <a:lnTo>
                  <a:pt x="1285764" y="5351355"/>
                </a:lnTo>
                <a:lnTo>
                  <a:pt x="1244743" y="5363161"/>
                </a:lnTo>
                <a:lnTo>
                  <a:pt x="1234705" y="5364032"/>
                </a:lnTo>
                <a:lnTo>
                  <a:pt x="1226672" y="5366207"/>
                </a:lnTo>
                <a:lnTo>
                  <a:pt x="1193289" y="5367618"/>
                </a:lnTo>
                <a:lnTo>
                  <a:pt x="1175855" y="5369128"/>
                </a:lnTo>
                <a:lnTo>
                  <a:pt x="1172533" y="5368495"/>
                </a:lnTo>
                <a:lnTo>
                  <a:pt x="1169855" y="5368609"/>
                </a:lnTo>
                <a:lnTo>
                  <a:pt x="1169033" y="5367830"/>
                </a:lnTo>
                <a:lnTo>
                  <a:pt x="1103456" y="5305485"/>
                </a:lnTo>
                <a:lnTo>
                  <a:pt x="1099279" y="5301516"/>
                </a:lnTo>
                <a:lnTo>
                  <a:pt x="1099278" y="5301515"/>
                </a:lnTo>
                <a:lnTo>
                  <a:pt x="1032963" y="5231759"/>
                </a:lnTo>
                <a:lnTo>
                  <a:pt x="1032963" y="5231757"/>
                </a:lnTo>
                <a:lnTo>
                  <a:pt x="1032184" y="5230940"/>
                </a:lnTo>
                <a:lnTo>
                  <a:pt x="1032298" y="5228264"/>
                </a:lnTo>
                <a:lnTo>
                  <a:pt x="1031665" y="5224937"/>
                </a:lnTo>
                <a:lnTo>
                  <a:pt x="1033176" y="5207476"/>
                </a:lnTo>
                <a:lnTo>
                  <a:pt x="1034588" y="5174123"/>
                </a:lnTo>
                <a:lnTo>
                  <a:pt x="1036760" y="5166100"/>
                </a:lnTo>
                <a:lnTo>
                  <a:pt x="1037630" y="5156049"/>
                </a:lnTo>
                <a:lnTo>
                  <a:pt x="1049437" y="5115027"/>
                </a:lnTo>
                <a:lnTo>
                  <a:pt x="1050315" y="5116048"/>
                </a:lnTo>
                <a:lnTo>
                  <a:pt x="1061690" y="5074042"/>
                </a:lnTo>
                <a:cubicBezTo>
                  <a:pt x="1092119" y="4994716"/>
                  <a:pt x="1144711" y="4907300"/>
                  <a:pt x="1215656" y="4821998"/>
                </a:cubicBezTo>
                <a:lnTo>
                  <a:pt x="1252061" y="4782141"/>
                </a:lnTo>
                <a:lnTo>
                  <a:pt x="1252059" y="4782138"/>
                </a:lnTo>
                <a:lnTo>
                  <a:pt x="1250113" y="4784269"/>
                </a:lnTo>
                <a:lnTo>
                  <a:pt x="1164166" y="4675093"/>
                </a:lnTo>
                <a:lnTo>
                  <a:pt x="1120359" y="4697808"/>
                </a:lnTo>
                <a:cubicBezTo>
                  <a:pt x="1019602" y="4744259"/>
                  <a:pt x="921552" y="4772434"/>
                  <a:pt x="837054" y="4781294"/>
                </a:cubicBezTo>
                <a:lnTo>
                  <a:pt x="793535" y="4781410"/>
                </a:lnTo>
                <a:lnTo>
                  <a:pt x="794293" y="4782521"/>
                </a:lnTo>
                <a:lnTo>
                  <a:pt x="751614" y="4783308"/>
                </a:lnTo>
                <a:lnTo>
                  <a:pt x="741691" y="4781550"/>
                </a:lnTo>
                <a:lnTo>
                  <a:pt x="733369" y="4781572"/>
                </a:lnTo>
                <a:lnTo>
                  <a:pt x="700759" y="4774295"/>
                </a:lnTo>
                <a:lnTo>
                  <a:pt x="683529" y="4771240"/>
                </a:lnTo>
                <a:lnTo>
                  <a:pt x="680483" y="4769769"/>
                </a:lnTo>
                <a:lnTo>
                  <a:pt x="677866" y="4769186"/>
                </a:lnTo>
                <a:lnTo>
                  <a:pt x="677275" y="4768221"/>
                </a:lnTo>
                <a:lnTo>
                  <a:pt x="630067" y="4691029"/>
                </a:lnTo>
                <a:lnTo>
                  <a:pt x="627060" y="4686113"/>
                </a:lnTo>
                <a:lnTo>
                  <a:pt x="581058" y="4601569"/>
                </a:lnTo>
                <a:lnTo>
                  <a:pt x="581059" y="4601568"/>
                </a:lnTo>
                <a:lnTo>
                  <a:pt x="580519" y="4600577"/>
                </a:lnTo>
                <a:lnTo>
                  <a:pt x="581321" y="4598022"/>
                </a:lnTo>
                <a:lnTo>
                  <a:pt x="581571" y="4594644"/>
                </a:lnTo>
                <a:lnTo>
                  <a:pt x="587550" y="4578170"/>
                </a:lnTo>
                <a:lnTo>
                  <a:pt x="597545" y="4546318"/>
                </a:lnTo>
                <a:lnTo>
                  <a:pt x="601720" y="4539132"/>
                </a:lnTo>
                <a:lnTo>
                  <a:pt x="605163" y="4529647"/>
                </a:lnTo>
                <a:lnTo>
                  <a:pt x="627184" y="4493079"/>
                </a:lnTo>
                <a:lnTo>
                  <a:pt x="627768" y="4494293"/>
                </a:lnTo>
                <a:lnTo>
                  <a:pt x="649628" y="4456663"/>
                </a:lnTo>
                <a:cubicBezTo>
                  <a:pt x="699551" y="4387915"/>
                  <a:pt x="772975" y="4317090"/>
                  <a:pt x="863580" y="4253058"/>
                </a:cubicBezTo>
                <a:lnTo>
                  <a:pt x="906970" y="4225317"/>
                </a:lnTo>
                <a:lnTo>
                  <a:pt x="906969" y="4225315"/>
                </a:lnTo>
                <a:lnTo>
                  <a:pt x="905215" y="4226436"/>
                </a:lnTo>
                <a:lnTo>
                  <a:pt x="853649" y="4097440"/>
                </a:lnTo>
                <a:lnTo>
                  <a:pt x="803678" y="4108433"/>
                </a:lnTo>
                <a:cubicBezTo>
                  <a:pt x="694332" y="4127224"/>
                  <a:pt x="592331" y="4129061"/>
                  <a:pt x="508418" y="4115749"/>
                </a:cubicBezTo>
                <a:lnTo>
                  <a:pt x="466352" y="4104598"/>
                </a:lnTo>
                <a:lnTo>
                  <a:pt x="466798" y="4105867"/>
                </a:lnTo>
                <a:lnTo>
                  <a:pt x="425369" y="4095581"/>
                </a:lnTo>
                <a:lnTo>
                  <a:pt x="416239" y="4091314"/>
                </a:lnTo>
                <a:lnTo>
                  <a:pt x="408196" y="4089182"/>
                </a:lnTo>
                <a:lnTo>
                  <a:pt x="378580" y="4073712"/>
                </a:lnTo>
                <a:lnTo>
                  <a:pt x="362728" y="4066303"/>
                </a:lnTo>
                <a:lnTo>
                  <a:pt x="360166" y="4064094"/>
                </a:lnTo>
                <a:lnTo>
                  <a:pt x="357789" y="4062853"/>
                </a:lnTo>
                <a:lnTo>
                  <a:pt x="357467" y="4061768"/>
                </a:lnTo>
                <a:lnTo>
                  <a:pt x="331848" y="3974989"/>
                </a:lnTo>
                <a:lnTo>
                  <a:pt x="330216" y="3969462"/>
                </a:lnTo>
                <a:lnTo>
                  <a:pt x="330215" y="3969461"/>
                </a:lnTo>
                <a:lnTo>
                  <a:pt x="307662" y="3875892"/>
                </a:lnTo>
                <a:lnTo>
                  <a:pt x="307664" y="3875891"/>
                </a:lnTo>
                <a:lnTo>
                  <a:pt x="307399" y="3874794"/>
                </a:lnTo>
                <a:lnTo>
                  <a:pt x="308834" y="3872533"/>
                </a:lnTo>
                <a:lnTo>
                  <a:pt x="309950" y="3869336"/>
                </a:lnTo>
                <a:lnTo>
                  <a:pt x="319990" y="3854970"/>
                </a:lnTo>
                <a:lnTo>
                  <a:pt x="337887" y="3826790"/>
                </a:lnTo>
                <a:lnTo>
                  <a:pt x="343779" y="3820930"/>
                </a:lnTo>
                <a:lnTo>
                  <a:pt x="349560" y="3812659"/>
                </a:lnTo>
                <a:lnTo>
                  <a:pt x="380296" y="3783037"/>
                </a:lnTo>
                <a:lnTo>
                  <a:pt x="380545" y="3784360"/>
                </a:lnTo>
                <a:lnTo>
                  <a:pt x="411399" y="3753669"/>
                </a:lnTo>
                <a:cubicBezTo>
                  <a:pt x="477415" y="3700185"/>
                  <a:pt x="566669" y="3650777"/>
                  <a:pt x="670761" y="3612377"/>
                </a:cubicBezTo>
                <a:lnTo>
                  <a:pt x="721313" y="3596348"/>
                </a:lnTo>
                <a:lnTo>
                  <a:pt x="721313" y="3596347"/>
                </a:lnTo>
                <a:lnTo>
                  <a:pt x="718542" y="3597226"/>
                </a:lnTo>
                <a:lnTo>
                  <a:pt x="708938" y="3546498"/>
                </a:lnTo>
                <a:lnTo>
                  <a:pt x="701166" y="3459477"/>
                </a:lnTo>
                <a:lnTo>
                  <a:pt x="650325" y="3457175"/>
                </a:lnTo>
                <a:cubicBezTo>
                  <a:pt x="539842" y="3447024"/>
                  <a:pt x="440842" y="3422400"/>
                  <a:pt x="363233" y="3387823"/>
                </a:cubicBezTo>
                <a:lnTo>
                  <a:pt x="325485" y="3366165"/>
                </a:lnTo>
                <a:lnTo>
                  <a:pt x="325588" y="3367506"/>
                </a:lnTo>
                <a:lnTo>
                  <a:pt x="288233" y="3346847"/>
                </a:lnTo>
                <a:lnTo>
                  <a:pt x="280519" y="3340364"/>
                </a:lnTo>
                <a:lnTo>
                  <a:pt x="273301" y="3336221"/>
                </a:lnTo>
                <a:lnTo>
                  <a:pt x="248698" y="3313614"/>
                </a:lnTo>
                <a:lnTo>
                  <a:pt x="235303" y="3302355"/>
                </a:lnTo>
                <a:lnTo>
                  <a:pt x="233401" y="3299558"/>
                </a:lnTo>
                <a:lnTo>
                  <a:pt x="231426" y="3297743"/>
                </a:lnTo>
                <a:lnTo>
                  <a:pt x="231397" y="3296613"/>
                </a:lnTo>
                <a:lnTo>
                  <a:pt x="229110" y="3206159"/>
                </a:lnTo>
                <a:lnTo>
                  <a:pt x="228964" y="3200398"/>
                </a:lnTo>
                <a:lnTo>
                  <a:pt x="228964" y="3200396"/>
                </a:lnTo>
                <a:lnTo>
                  <a:pt x="231396" y="3104181"/>
                </a:lnTo>
                <a:lnTo>
                  <a:pt x="231398" y="3104181"/>
                </a:lnTo>
                <a:lnTo>
                  <a:pt x="231426" y="3103053"/>
                </a:lnTo>
                <a:lnTo>
                  <a:pt x="233398" y="3101240"/>
                </a:lnTo>
                <a:lnTo>
                  <a:pt x="235303" y="3098441"/>
                </a:lnTo>
                <a:lnTo>
                  <a:pt x="248719" y="3087163"/>
                </a:lnTo>
                <a:lnTo>
                  <a:pt x="273301" y="3064575"/>
                </a:lnTo>
                <a:lnTo>
                  <a:pt x="280509" y="3060438"/>
                </a:lnTo>
                <a:lnTo>
                  <a:pt x="288233" y="3053946"/>
                </a:lnTo>
                <a:lnTo>
                  <a:pt x="325588" y="3033287"/>
                </a:lnTo>
                <a:lnTo>
                  <a:pt x="325485" y="3034632"/>
                </a:lnTo>
                <a:lnTo>
                  <a:pt x="363232" y="3012971"/>
                </a:lnTo>
                <a:cubicBezTo>
                  <a:pt x="440842" y="2978395"/>
                  <a:pt x="539842" y="2953772"/>
                  <a:pt x="650325" y="2943620"/>
                </a:cubicBezTo>
                <a:lnTo>
                  <a:pt x="704711" y="2941158"/>
                </a:lnTo>
                <a:lnTo>
                  <a:pt x="704711" y="2941156"/>
                </a:lnTo>
                <a:lnTo>
                  <a:pt x="701912" y="2941284"/>
                </a:lnTo>
                <a:lnTo>
                  <a:pt x="717216" y="2803150"/>
                </a:lnTo>
                <a:lnTo>
                  <a:pt x="670761" y="2788420"/>
                </a:lnTo>
                <a:cubicBezTo>
                  <a:pt x="566670" y="2750020"/>
                  <a:pt x="477416" y="2700614"/>
                  <a:pt x="411401" y="2647128"/>
                </a:cubicBezTo>
                <a:lnTo>
                  <a:pt x="380545" y="2616436"/>
                </a:lnTo>
                <a:lnTo>
                  <a:pt x="380298" y="2617759"/>
                </a:lnTo>
                <a:lnTo>
                  <a:pt x="349562" y="2588137"/>
                </a:lnTo>
                <a:lnTo>
                  <a:pt x="343789" y="2579877"/>
                </a:lnTo>
                <a:lnTo>
                  <a:pt x="337889" y="2574008"/>
                </a:lnTo>
                <a:lnTo>
                  <a:pt x="319976" y="2545803"/>
                </a:lnTo>
                <a:lnTo>
                  <a:pt x="309951" y="2531460"/>
                </a:lnTo>
                <a:lnTo>
                  <a:pt x="308838" y="2528265"/>
                </a:lnTo>
                <a:lnTo>
                  <a:pt x="307400" y="2526003"/>
                </a:lnTo>
                <a:lnTo>
                  <a:pt x="307665" y="2524902"/>
                </a:lnTo>
                <a:lnTo>
                  <a:pt x="328867" y="2436938"/>
                </a:lnTo>
                <a:lnTo>
                  <a:pt x="330216" y="2431335"/>
                </a:lnTo>
                <a:lnTo>
                  <a:pt x="330216" y="2431334"/>
                </a:lnTo>
                <a:lnTo>
                  <a:pt x="357470" y="2339025"/>
                </a:lnTo>
                <a:lnTo>
                  <a:pt x="357472" y="2339025"/>
                </a:lnTo>
                <a:lnTo>
                  <a:pt x="357790" y="2337943"/>
                </a:lnTo>
                <a:lnTo>
                  <a:pt x="360164" y="2336704"/>
                </a:lnTo>
                <a:lnTo>
                  <a:pt x="362729" y="2334493"/>
                </a:lnTo>
                <a:lnTo>
                  <a:pt x="378605" y="2327071"/>
                </a:lnTo>
                <a:lnTo>
                  <a:pt x="408197" y="2311617"/>
                </a:lnTo>
                <a:lnTo>
                  <a:pt x="416230" y="2309487"/>
                </a:lnTo>
                <a:lnTo>
                  <a:pt x="425371" y="2305213"/>
                </a:lnTo>
                <a:lnTo>
                  <a:pt x="466800" y="2294929"/>
                </a:lnTo>
                <a:lnTo>
                  <a:pt x="466354" y="2296199"/>
                </a:lnTo>
                <a:lnTo>
                  <a:pt x="508420" y="2285047"/>
                </a:lnTo>
                <a:cubicBezTo>
                  <a:pt x="536391" y="2280611"/>
                  <a:pt x="566372" y="2277857"/>
                  <a:pt x="597964" y="2276853"/>
                </a:cubicBezTo>
                <a:cubicBezTo>
                  <a:pt x="645354" y="2275347"/>
                  <a:pt x="696369" y="2277780"/>
                  <a:pt x="749668" y="2284375"/>
                </a:cubicBezTo>
                <a:lnTo>
                  <a:pt x="853477" y="2304770"/>
                </a:lnTo>
                <a:lnTo>
                  <a:pt x="854056" y="2303446"/>
                </a:lnTo>
                <a:lnTo>
                  <a:pt x="851382" y="2302859"/>
                </a:lnTo>
                <a:lnTo>
                  <a:pt x="907178" y="2175616"/>
                </a:lnTo>
                <a:lnTo>
                  <a:pt x="909170" y="2176889"/>
                </a:lnTo>
                <a:lnTo>
                  <a:pt x="909169" y="2176888"/>
                </a:lnTo>
                <a:lnTo>
                  <a:pt x="907179" y="2175615"/>
                </a:lnTo>
                <a:lnTo>
                  <a:pt x="907178" y="2175616"/>
                </a:lnTo>
                <a:lnTo>
                  <a:pt x="863583" y="2147743"/>
                </a:lnTo>
                <a:cubicBezTo>
                  <a:pt x="772978" y="2083710"/>
                  <a:pt x="699553" y="2012883"/>
                  <a:pt x="649630" y="1944135"/>
                </a:cubicBezTo>
                <a:lnTo>
                  <a:pt x="627770" y="1906504"/>
                </a:lnTo>
                <a:lnTo>
                  <a:pt x="627187" y="1907718"/>
                </a:lnTo>
                <a:lnTo>
                  <a:pt x="605166" y="1871149"/>
                </a:lnTo>
                <a:lnTo>
                  <a:pt x="601728" y="1861678"/>
                </a:lnTo>
                <a:lnTo>
                  <a:pt x="597548" y="1854482"/>
                </a:lnTo>
                <a:lnTo>
                  <a:pt x="587543" y="1822602"/>
                </a:lnTo>
                <a:lnTo>
                  <a:pt x="581574" y="1806152"/>
                </a:lnTo>
                <a:lnTo>
                  <a:pt x="581325" y="1802780"/>
                </a:lnTo>
                <a:lnTo>
                  <a:pt x="580522" y="1800220"/>
                </a:lnTo>
                <a:lnTo>
                  <a:pt x="581062" y="1799226"/>
                </a:lnTo>
                <a:lnTo>
                  <a:pt x="624309" y="1719746"/>
                </a:lnTo>
                <a:lnTo>
                  <a:pt x="627063" y="1714684"/>
                </a:lnTo>
                <a:lnTo>
                  <a:pt x="677279" y="1632579"/>
                </a:lnTo>
                <a:lnTo>
                  <a:pt x="677867" y="1631616"/>
                </a:lnTo>
                <a:lnTo>
                  <a:pt x="680482" y="1631032"/>
                </a:lnTo>
                <a:lnTo>
                  <a:pt x="683532" y="1629561"/>
                </a:lnTo>
                <a:lnTo>
                  <a:pt x="700789" y="1626500"/>
                </a:lnTo>
                <a:lnTo>
                  <a:pt x="733371" y="1619231"/>
                </a:lnTo>
                <a:lnTo>
                  <a:pt x="741682" y="1619253"/>
                </a:lnTo>
                <a:lnTo>
                  <a:pt x="751617" y="1617492"/>
                </a:lnTo>
                <a:lnTo>
                  <a:pt x="794297" y="1618280"/>
                </a:lnTo>
                <a:lnTo>
                  <a:pt x="793537" y="1619391"/>
                </a:lnTo>
                <a:lnTo>
                  <a:pt x="837057" y="1619507"/>
                </a:lnTo>
                <a:cubicBezTo>
                  <a:pt x="921556" y="1628368"/>
                  <a:pt x="1019605" y="1656543"/>
                  <a:pt x="1120361" y="1702990"/>
                </a:cubicBezTo>
                <a:lnTo>
                  <a:pt x="1168154" y="1727771"/>
                </a:lnTo>
                <a:lnTo>
                  <a:pt x="1168155" y="1727770"/>
                </a:lnTo>
                <a:lnTo>
                  <a:pt x="1165754" y="1726526"/>
                </a:lnTo>
                <a:lnTo>
                  <a:pt x="1215599" y="1655615"/>
                </a:lnTo>
                <a:lnTo>
                  <a:pt x="1249667" y="1616037"/>
                </a:lnTo>
                <a:lnTo>
                  <a:pt x="1215657" y="1578801"/>
                </a:lnTo>
                <a:cubicBezTo>
                  <a:pt x="1144712" y="1493498"/>
                  <a:pt x="1092119" y="1406084"/>
                  <a:pt x="1061692" y="1326757"/>
                </a:cubicBezTo>
                <a:lnTo>
                  <a:pt x="1050316" y="1284750"/>
                </a:lnTo>
                <a:lnTo>
                  <a:pt x="1049440" y="1285770"/>
                </a:lnTo>
                <a:lnTo>
                  <a:pt x="1037633" y="1244749"/>
                </a:lnTo>
                <a:lnTo>
                  <a:pt x="1036763" y="1234708"/>
                </a:lnTo>
                <a:lnTo>
                  <a:pt x="1034588" y="1226678"/>
                </a:lnTo>
                <a:lnTo>
                  <a:pt x="1033176" y="1193295"/>
                </a:lnTo>
                <a:lnTo>
                  <a:pt x="1031667" y="1175861"/>
                </a:lnTo>
                <a:lnTo>
                  <a:pt x="1032300" y="1172539"/>
                </a:lnTo>
                <a:lnTo>
                  <a:pt x="1032186" y="1169859"/>
                </a:lnTo>
                <a:lnTo>
                  <a:pt x="1032965" y="1169038"/>
                </a:lnTo>
                <a:lnTo>
                  <a:pt x="1095309" y="1103461"/>
                </a:lnTo>
                <a:lnTo>
                  <a:pt x="1099279" y="1099285"/>
                </a:lnTo>
                <a:lnTo>
                  <a:pt x="1099280" y="1099284"/>
                </a:lnTo>
                <a:lnTo>
                  <a:pt x="1169035" y="1032968"/>
                </a:lnTo>
                <a:lnTo>
                  <a:pt x="1169036" y="1032968"/>
                </a:lnTo>
                <a:lnTo>
                  <a:pt x="1169854" y="1032191"/>
                </a:lnTo>
                <a:lnTo>
                  <a:pt x="1172530" y="1032304"/>
                </a:lnTo>
                <a:lnTo>
                  <a:pt x="1175858" y="1031671"/>
                </a:lnTo>
                <a:lnTo>
                  <a:pt x="1193319" y="1033181"/>
                </a:lnTo>
                <a:lnTo>
                  <a:pt x="1226672" y="1034592"/>
                </a:lnTo>
                <a:lnTo>
                  <a:pt x="1234693" y="1036766"/>
                </a:lnTo>
                <a:lnTo>
                  <a:pt x="1244746" y="1037636"/>
                </a:lnTo>
                <a:lnTo>
                  <a:pt x="1285768" y="1049443"/>
                </a:lnTo>
                <a:lnTo>
                  <a:pt x="1284746" y="1050320"/>
                </a:lnTo>
                <a:lnTo>
                  <a:pt x="1326752" y="1061696"/>
                </a:lnTo>
                <a:cubicBezTo>
                  <a:pt x="1406079" y="1092125"/>
                  <a:pt x="1493494" y="1144716"/>
                  <a:pt x="1578795" y="1215662"/>
                </a:cubicBezTo>
                <a:lnTo>
                  <a:pt x="1618430" y="1251864"/>
                </a:lnTo>
                <a:lnTo>
                  <a:pt x="1618432" y="1251863"/>
                </a:lnTo>
                <a:lnTo>
                  <a:pt x="1616888" y="1250452"/>
                </a:lnTo>
                <a:lnTo>
                  <a:pt x="1725926" y="1164613"/>
                </a:lnTo>
                <a:lnTo>
                  <a:pt x="1702985" y="1120367"/>
                </a:lnTo>
                <a:cubicBezTo>
                  <a:pt x="1656534" y="1019611"/>
                  <a:pt x="1628360" y="921561"/>
                  <a:pt x="1619500" y="837061"/>
                </a:cubicBezTo>
                <a:lnTo>
                  <a:pt x="1619383" y="793542"/>
                </a:lnTo>
                <a:lnTo>
                  <a:pt x="1618273" y="794301"/>
                </a:lnTo>
                <a:lnTo>
                  <a:pt x="1617485" y="751622"/>
                </a:lnTo>
                <a:lnTo>
                  <a:pt x="1619244" y="741699"/>
                </a:lnTo>
                <a:lnTo>
                  <a:pt x="1619222" y="733377"/>
                </a:lnTo>
                <a:lnTo>
                  <a:pt x="1626499" y="700766"/>
                </a:lnTo>
                <a:lnTo>
                  <a:pt x="1629552" y="683536"/>
                </a:lnTo>
                <a:lnTo>
                  <a:pt x="1631023" y="680491"/>
                </a:lnTo>
                <a:lnTo>
                  <a:pt x="1631608" y="677873"/>
                </a:lnTo>
                <a:lnTo>
                  <a:pt x="1632572" y="677283"/>
                </a:lnTo>
                <a:lnTo>
                  <a:pt x="1709764" y="630074"/>
                </a:lnTo>
                <a:lnTo>
                  <a:pt x="1714680" y="627068"/>
                </a:lnTo>
                <a:lnTo>
                  <a:pt x="1714681" y="627068"/>
                </a:lnTo>
                <a:lnTo>
                  <a:pt x="1799224" y="581066"/>
                </a:lnTo>
                <a:lnTo>
                  <a:pt x="1799225" y="581065"/>
                </a:lnTo>
                <a:lnTo>
                  <a:pt x="1800217" y="580526"/>
                </a:lnTo>
                <a:lnTo>
                  <a:pt x="1802772" y="581328"/>
                </a:lnTo>
                <a:lnTo>
                  <a:pt x="1806149" y="581578"/>
                </a:lnTo>
                <a:lnTo>
                  <a:pt x="1822623" y="587557"/>
                </a:lnTo>
                <a:lnTo>
                  <a:pt x="1854475" y="597553"/>
                </a:lnTo>
                <a:lnTo>
                  <a:pt x="1861661" y="601727"/>
                </a:lnTo>
                <a:lnTo>
                  <a:pt x="1871146" y="605170"/>
                </a:lnTo>
                <a:lnTo>
                  <a:pt x="1907715" y="627192"/>
                </a:lnTo>
                <a:lnTo>
                  <a:pt x="1906500" y="627775"/>
                </a:lnTo>
                <a:lnTo>
                  <a:pt x="1944132" y="649635"/>
                </a:lnTo>
                <a:cubicBezTo>
                  <a:pt x="2012880" y="699559"/>
                  <a:pt x="2083704" y="772983"/>
                  <a:pt x="2147738" y="863588"/>
                </a:cubicBezTo>
                <a:lnTo>
                  <a:pt x="2174623" y="905640"/>
                </a:lnTo>
                <a:lnTo>
                  <a:pt x="2303462" y="854137"/>
                </a:lnTo>
                <a:lnTo>
                  <a:pt x="2303958" y="856392"/>
                </a:lnTo>
                <a:lnTo>
                  <a:pt x="2303959" y="856392"/>
                </a:lnTo>
                <a:lnTo>
                  <a:pt x="2292363" y="803681"/>
                </a:lnTo>
                <a:cubicBezTo>
                  <a:pt x="2273573" y="694337"/>
                  <a:pt x="2271735" y="592336"/>
                  <a:pt x="2285047" y="508422"/>
                </a:cubicBezTo>
                <a:lnTo>
                  <a:pt x="2296199" y="466357"/>
                </a:lnTo>
                <a:lnTo>
                  <a:pt x="2294930" y="466802"/>
                </a:lnTo>
                <a:lnTo>
                  <a:pt x="2305216" y="425374"/>
                </a:lnTo>
                <a:lnTo>
                  <a:pt x="2309481" y="416244"/>
                </a:lnTo>
                <a:lnTo>
                  <a:pt x="2311614" y="408200"/>
                </a:lnTo>
                <a:lnTo>
                  <a:pt x="2327083" y="378584"/>
                </a:lnTo>
                <a:lnTo>
                  <a:pt x="2334493" y="362732"/>
                </a:lnTo>
                <a:lnTo>
                  <a:pt x="2336702" y="360170"/>
                </a:lnTo>
                <a:lnTo>
                  <a:pt x="2337943" y="357792"/>
                </a:lnTo>
                <a:lnTo>
                  <a:pt x="2339028" y="357471"/>
                </a:lnTo>
                <a:lnTo>
                  <a:pt x="2425809" y="331851"/>
                </a:lnTo>
                <a:lnTo>
                  <a:pt x="2431336" y="330220"/>
                </a:lnTo>
                <a:lnTo>
                  <a:pt x="2431336" y="330220"/>
                </a:lnTo>
                <a:lnTo>
                  <a:pt x="2524905" y="307667"/>
                </a:lnTo>
                <a:lnTo>
                  <a:pt x="2524905" y="307668"/>
                </a:lnTo>
                <a:lnTo>
                  <a:pt x="2526002" y="307403"/>
                </a:lnTo>
                <a:lnTo>
                  <a:pt x="2528263" y="308839"/>
                </a:lnTo>
                <a:lnTo>
                  <a:pt x="2531461" y="309953"/>
                </a:lnTo>
                <a:lnTo>
                  <a:pt x="2545826" y="319994"/>
                </a:lnTo>
                <a:lnTo>
                  <a:pt x="2574006" y="337892"/>
                </a:lnTo>
                <a:lnTo>
                  <a:pt x="2579866" y="343783"/>
                </a:lnTo>
                <a:lnTo>
                  <a:pt x="2588139" y="349565"/>
                </a:lnTo>
                <a:lnTo>
                  <a:pt x="2617761" y="380300"/>
                </a:lnTo>
                <a:lnTo>
                  <a:pt x="2616436" y="380549"/>
                </a:lnTo>
                <a:lnTo>
                  <a:pt x="2647128" y="411403"/>
                </a:lnTo>
                <a:cubicBezTo>
                  <a:pt x="2700611" y="477419"/>
                  <a:pt x="2750020" y="566673"/>
                  <a:pt x="2788419" y="670766"/>
                </a:cubicBezTo>
                <a:lnTo>
                  <a:pt x="2803712" y="718994"/>
                </a:lnTo>
                <a:lnTo>
                  <a:pt x="2854545" y="709369"/>
                </a:lnTo>
                <a:lnTo>
                  <a:pt x="2941297" y="701623"/>
                </a:lnTo>
                <a:lnTo>
                  <a:pt x="2943618" y="650333"/>
                </a:lnTo>
                <a:cubicBezTo>
                  <a:pt x="2953770" y="539849"/>
                  <a:pt x="2978395" y="440849"/>
                  <a:pt x="3012971" y="363240"/>
                </a:cubicBezTo>
                <a:lnTo>
                  <a:pt x="3034629" y="325493"/>
                </a:lnTo>
                <a:lnTo>
                  <a:pt x="3033289" y="325594"/>
                </a:lnTo>
                <a:lnTo>
                  <a:pt x="3053947" y="288241"/>
                </a:lnTo>
                <a:lnTo>
                  <a:pt x="3060431" y="280526"/>
                </a:lnTo>
                <a:lnTo>
                  <a:pt x="3064573" y="273308"/>
                </a:lnTo>
                <a:lnTo>
                  <a:pt x="3087179" y="248704"/>
                </a:lnTo>
                <a:lnTo>
                  <a:pt x="3098439" y="235310"/>
                </a:lnTo>
                <a:lnTo>
                  <a:pt x="3101237" y="233408"/>
                </a:lnTo>
                <a:lnTo>
                  <a:pt x="3103051" y="231434"/>
                </a:lnTo>
                <a:lnTo>
                  <a:pt x="3104181" y="231403"/>
                </a:lnTo>
                <a:lnTo>
                  <a:pt x="3194635" y="229118"/>
                </a:lnTo>
                <a:lnTo>
                  <a:pt x="3200395" y="228972"/>
                </a:lnTo>
                <a:close/>
                <a:moveTo>
                  <a:pt x="3200399" y="91440"/>
                </a:moveTo>
                <a:cubicBezTo>
                  <a:pt x="1483369" y="91440"/>
                  <a:pt x="91440" y="1483369"/>
                  <a:pt x="91440" y="3200400"/>
                </a:cubicBezTo>
                <a:cubicBezTo>
                  <a:pt x="91440" y="4917431"/>
                  <a:pt x="1483369" y="6309360"/>
                  <a:pt x="3200399" y="6309360"/>
                </a:cubicBezTo>
                <a:cubicBezTo>
                  <a:pt x="4917431" y="6309360"/>
                  <a:pt x="6309359" y="4917431"/>
                  <a:pt x="6309359" y="3200400"/>
                </a:cubicBezTo>
                <a:cubicBezTo>
                  <a:pt x="6309359" y="1483369"/>
                  <a:pt x="4917431" y="91440"/>
                  <a:pt x="3200399" y="91440"/>
                </a:cubicBezTo>
                <a:close/>
                <a:moveTo>
                  <a:pt x="3200399" y="0"/>
                </a:moveTo>
                <a:cubicBezTo>
                  <a:pt x="4967931" y="0"/>
                  <a:pt x="6400799" y="1432868"/>
                  <a:pt x="6400799" y="3200400"/>
                </a:cubicBezTo>
                <a:cubicBezTo>
                  <a:pt x="6400799" y="4967932"/>
                  <a:pt x="4967931" y="6400800"/>
                  <a:pt x="3200399" y="6400800"/>
                </a:cubicBezTo>
                <a:cubicBezTo>
                  <a:pt x="1432868" y="6400800"/>
                  <a:pt x="0" y="4967932"/>
                  <a:pt x="0" y="3200400"/>
                </a:cubicBezTo>
                <a:cubicBezTo>
                  <a:pt x="0" y="1432868"/>
                  <a:pt x="1432868" y="0"/>
                  <a:pt x="320039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9CABD-2EBF-4F41-9202-A0346D9F19E4}" type="datetimeFigureOut">
              <a:rPr lang="en-IN" smtClean="0"/>
              <a:t>07-01-2025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4449-6486-4C55-8F49-D4B8C11B22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499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005482" y="542282"/>
            <a:ext cx="384820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353" y="761999"/>
            <a:ext cx="7366647" cy="565044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5482" y="2511813"/>
            <a:ext cx="3848200" cy="3364599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9CABD-2EBF-4F41-9202-A0346D9F19E4}" type="datetimeFigureOut">
              <a:rPr lang="en-IN" smtClean="0"/>
              <a:t>07-01-2025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8994449-6486-4C55-8F49-D4B8C11B2279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906DB1-8C12-010E-62DB-3FD29C5810E0}"/>
              </a:ext>
            </a:extLst>
          </p:cNvPr>
          <p:cNvSpPr>
            <a:spLocks noChangeAspect="1"/>
          </p:cNvSpPr>
          <p:nvPr/>
        </p:nvSpPr>
        <p:spPr>
          <a:xfrm>
            <a:off x="11277599" y="59436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6400799" h="6400800">
                <a:moveTo>
                  <a:pt x="4618019" y="5165230"/>
                </a:moveTo>
                <a:lnTo>
                  <a:pt x="4618017" y="5165232"/>
                </a:lnTo>
                <a:lnTo>
                  <a:pt x="4618015" y="5165233"/>
                </a:lnTo>
                <a:close/>
                <a:moveTo>
                  <a:pt x="1770381" y="5155624"/>
                </a:moveTo>
                <a:lnTo>
                  <a:pt x="1770052" y="5156145"/>
                </a:lnTo>
                <a:lnTo>
                  <a:pt x="1770053" y="5156145"/>
                </a:lnTo>
                <a:lnTo>
                  <a:pt x="1770381" y="5155628"/>
                </a:lnTo>
                <a:lnTo>
                  <a:pt x="1777025" y="5160947"/>
                </a:lnTo>
                <a:lnTo>
                  <a:pt x="1777058" y="5160968"/>
                </a:lnTo>
                <a:close/>
                <a:moveTo>
                  <a:pt x="2806398" y="4574096"/>
                </a:moveTo>
                <a:lnTo>
                  <a:pt x="2766254" y="4708190"/>
                </a:lnTo>
                <a:lnTo>
                  <a:pt x="2847309" y="4708190"/>
                </a:lnTo>
                <a:close/>
                <a:moveTo>
                  <a:pt x="3045103" y="4550925"/>
                </a:moveTo>
                <a:lnTo>
                  <a:pt x="3045103" y="4642622"/>
                </a:lnTo>
                <a:lnTo>
                  <a:pt x="3089471" y="4642622"/>
                </a:lnTo>
                <a:cubicBezTo>
                  <a:pt x="3116587" y="4642622"/>
                  <a:pt x="3133841" y="4641430"/>
                  <a:pt x="3141235" y="4639048"/>
                </a:cubicBezTo>
                <a:cubicBezTo>
                  <a:pt x="3148631" y="4636665"/>
                  <a:pt x="3154629" y="4631858"/>
                  <a:pt x="3159231" y="4624628"/>
                </a:cubicBezTo>
                <a:cubicBezTo>
                  <a:pt x="3163831" y="4617397"/>
                  <a:pt x="3166133" y="4607784"/>
                  <a:pt x="3166133" y="4595788"/>
                </a:cubicBezTo>
                <a:cubicBezTo>
                  <a:pt x="3166133" y="4584284"/>
                  <a:pt x="3163831" y="4575041"/>
                  <a:pt x="3159231" y="4568057"/>
                </a:cubicBezTo>
                <a:cubicBezTo>
                  <a:pt x="3154629" y="4561073"/>
                  <a:pt x="3148385" y="4556266"/>
                  <a:pt x="3140497" y="4553637"/>
                </a:cubicBezTo>
                <a:cubicBezTo>
                  <a:pt x="3134909" y="4551829"/>
                  <a:pt x="3118723" y="4550925"/>
                  <a:pt x="3091937" y="4550925"/>
                </a:cubicBezTo>
                <a:close/>
                <a:moveTo>
                  <a:pt x="2158254" y="4492752"/>
                </a:moveTo>
                <a:lnTo>
                  <a:pt x="2217906" y="4492752"/>
                </a:lnTo>
                <a:lnTo>
                  <a:pt x="2217906" y="4790027"/>
                </a:lnTo>
                <a:lnTo>
                  <a:pt x="2366790" y="4790027"/>
                </a:lnTo>
                <a:lnTo>
                  <a:pt x="2366790" y="4851158"/>
                </a:lnTo>
                <a:lnTo>
                  <a:pt x="2158254" y="4851158"/>
                </a:lnTo>
                <a:close/>
                <a:moveTo>
                  <a:pt x="3690793" y="4489794"/>
                </a:moveTo>
                <a:lnTo>
                  <a:pt x="3748967" y="4489794"/>
                </a:lnTo>
                <a:lnTo>
                  <a:pt x="3870243" y="4731114"/>
                </a:lnTo>
                <a:lnTo>
                  <a:pt x="3870243" y="4489794"/>
                </a:lnTo>
                <a:lnTo>
                  <a:pt x="3925951" y="4489794"/>
                </a:lnTo>
                <a:lnTo>
                  <a:pt x="3925951" y="4851158"/>
                </a:lnTo>
                <a:lnTo>
                  <a:pt x="3865805" y="4851158"/>
                </a:lnTo>
                <a:lnTo>
                  <a:pt x="3746501" y="4615507"/>
                </a:lnTo>
                <a:lnTo>
                  <a:pt x="3746501" y="4851158"/>
                </a:lnTo>
                <a:lnTo>
                  <a:pt x="3690793" y="4851158"/>
                </a:lnTo>
                <a:close/>
                <a:moveTo>
                  <a:pt x="3574029" y="4489794"/>
                </a:moveTo>
                <a:lnTo>
                  <a:pt x="3633681" y="4489794"/>
                </a:lnTo>
                <a:lnTo>
                  <a:pt x="3633681" y="4851158"/>
                </a:lnTo>
                <a:lnTo>
                  <a:pt x="3574029" y="4851158"/>
                </a:lnTo>
                <a:close/>
                <a:moveTo>
                  <a:pt x="3281219" y="4489794"/>
                </a:moveTo>
                <a:lnTo>
                  <a:pt x="3339391" y="4489794"/>
                </a:lnTo>
                <a:lnTo>
                  <a:pt x="3460667" y="4731114"/>
                </a:lnTo>
                <a:lnTo>
                  <a:pt x="3460667" y="4489794"/>
                </a:lnTo>
                <a:lnTo>
                  <a:pt x="3516375" y="4489794"/>
                </a:lnTo>
                <a:lnTo>
                  <a:pt x="3516375" y="4851158"/>
                </a:lnTo>
                <a:lnTo>
                  <a:pt x="3456231" y="4851158"/>
                </a:lnTo>
                <a:lnTo>
                  <a:pt x="3336927" y="4615507"/>
                </a:lnTo>
                <a:lnTo>
                  <a:pt x="3336927" y="4851158"/>
                </a:lnTo>
                <a:lnTo>
                  <a:pt x="3281219" y="4851158"/>
                </a:lnTo>
                <a:close/>
                <a:moveTo>
                  <a:pt x="2985451" y="4489794"/>
                </a:moveTo>
                <a:lnTo>
                  <a:pt x="3111409" y="4489794"/>
                </a:lnTo>
                <a:cubicBezTo>
                  <a:pt x="3143619" y="4489794"/>
                  <a:pt x="3166625" y="4493040"/>
                  <a:pt x="3180429" y="4499531"/>
                </a:cubicBezTo>
                <a:cubicBezTo>
                  <a:pt x="3194233" y="4506022"/>
                  <a:pt x="3205571" y="4517279"/>
                  <a:pt x="3214445" y="4533301"/>
                </a:cubicBezTo>
                <a:cubicBezTo>
                  <a:pt x="3223319" y="4549323"/>
                  <a:pt x="3227757" y="4568509"/>
                  <a:pt x="3227757" y="4590858"/>
                </a:cubicBezTo>
                <a:cubicBezTo>
                  <a:pt x="3227757" y="4619123"/>
                  <a:pt x="3220977" y="4641882"/>
                  <a:pt x="3207421" y="4659137"/>
                </a:cubicBezTo>
                <a:cubicBezTo>
                  <a:pt x="3193863" y="4676392"/>
                  <a:pt x="3174595" y="4687238"/>
                  <a:pt x="3149617" y="4691675"/>
                </a:cubicBezTo>
                <a:cubicBezTo>
                  <a:pt x="3162435" y="4700877"/>
                  <a:pt x="3173035" y="4710943"/>
                  <a:pt x="3181415" y="4721871"/>
                </a:cubicBezTo>
                <a:cubicBezTo>
                  <a:pt x="3189795" y="4732799"/>
                  <a:pt x="3201217" y="4752395"/>
                  <a:pt x="3215679" y="4780660"/>
                </a:cubicBezTo>
                <a:lnTo>
                  <a:pt x="3251667" y="4851158"/>
                </a:lnTo>
                <a:lnTo>
                  <a:pt x="3180295" y="4851158"/>
                </a:lnTo>
                <a:lnTo>
                  <a:pt x="3136999" y="4772526"/>
                </a:lnTo>
                <a:cubicBezTo>
                  <a:pt x="3121419" y="4744096"/>
                  <a:pt x="3110835" y="4726308"/>
                  <a:pt x="3105247" y="4719159"/>
                </a:cubicBezTo>
                <a:cubicBezTo>
                  <a:pt x="3099659" y="4712011"/>
                  <a:pt x="3093745" y="4707081"/>
                  <a:pt x="3087499" y="4704369"/>
                </a:cubicBezTo>
                <a:cubicBezTo>
                  <a:pt x="3081255" y="4701658"/>
                  <a:pt x="3071231" y="4700302"/>
                  <a:pt x="3057427" y="4700302"/>
                </a:cubicBezTo>
                <a:lnTo>
                  <a:pt x="3045103" y="4700302"/>
                </a:lnTo>
                <a:lnTo>
                  <a:pt x="3045103" y="4851158"/>
                </a:lnTo>
                <a:lnTo>
                  <a:pt x="2985451" y="4851158"/>
                </a:lnTo>
                <a:close/>
                <a:moveTo>
                  <a:pt x="2775243" y="4489794"/>
                </a:moveTo>
                <a:lnTo>
                  <a:pt x="2838605" y="4489794"/>
                </a:lnTo>
                <a:lnTo>
                  <a:pt x="2957377" y="4851158"/>
                </a:lnTo>
                <a:lnTo>
                  <a:pt x="2892522" y="4851158"/>
                </a:lnTo>
                <a:lnTo>
                  <a:pt x="2866570" y="4769321"/>
                </a:lnTo>
                <a:lnTo>
                  <a:pt x="2747952" y="4769321"/>
                </a:lnTo>
                <a:lnTo>
                  <a:pt x="2723452" y="4851158"/>
                </a:lnTo>
                <a:lnTo>
                  <a:pt x="2659856" y="4851158"/>
                </a:lnTo>
                <a:close/>
                <a:moveTo>
                  <a:pt x="2413950" y="4489794"/>
                </a:moveTo>
                <a:lnTo>
                  <a:pt x="2633825" y="4489794"/>
                </a:lnTo>
                <a:lnTo>
                  <a:pt x="2633825" y="4550925"/>
                </a:lnTo>
                <a:lnTo>
                  <a:pt x="2473602" y="4550925"/>
                </a:lnTo>
                <a:lnTo>
                  <a:pt x="2473602" y="4631037"/>
                </a:lnTo>
                <a:lnTo>
                  <a:pt x="2622486" y="4631037"/>
                </a:lnTo>
                <a:lnTo>
                  <a:pt x="2622486" y="4691921"/>
                </a:lnTo>
                <a:lnTo>
                  <a:pt x="2473602" y="4691921"/>
                </a:lnTo>
                <a:lnTo>
                  <a:pt x="2473602" y="4790027"/>
                </a:lnTo>
                <a:lnTo>
                  <a:pt x="2639248" y="4790027"/>
                </a:lnTo>
                <a:lnTo>
                  <a:pt x="2639248" y="4851158"/>
                </a:lnTo>
                <a:lnTo>
                  <a:pt x="2413950" y="4851158"/>
                </a:lnTo>
                <a:close/>
                <a:moveTo>
                  <a:pt x="4122381" y="4483632"/>
                </a:moveTo>
                <a:cubicBezTo>
                  <a:pt x="4157711" y="4483632"/>
                  <a:pt x="4186019" y="4492629"/>
                  <a:pt x="4207299" y="4510623"/>
                </a:cubicBezTo>
                <a:cubicBezTo>
                  <a:pt x="4228579" y="4528617"/>
                  <a:pt x="4242259" y="4555033"/>
                  <a:pt x="4248341" y="4589872"/>
                </a:cubicBezTo>
                <a:lnTo>
                  <a:pt x="4189181" y="4603429"/>
                </a:lnTo>
                <a:cubicBezTo>
                  <a:pt x="4184745" y="4584860"/>
                  <a:pt x="4176611" y="4570645"/>
                  <a:pt x="4164779" y="4560785"/>
                </a:cubicBezTo>
                <a:cubicBezTo>
                  <a:pt x="4152947" y="4550925"/>
                  <a:pt x="4138813" y="4545995"/>
                  <a:pt x="4122381" y="4545995"/>
                </a:cubicBezTo>
                <a:cubicBezTo>
                  <a:pt x="4096909" y="4545995"/>
                  <a:pt x="4076287" y="4555896"/>
                  <a:pt x="4060511" y="4575698"/>
                </a:cubicBezTo>
                <a:cubicBezTo>
                  <a:pt x="4044735" y="4595500"/>
                  <a:pt x="4036847" y="4625696"/>
                  <a:pt x="4036847" y="4666286"/>
                </a:cubicBezTo>
                <a:cubicBezTo>
                  <a:pt x="4036847" y="4709833"/>
                  <a:pt x="4045391" y="4742946"/>
                  <a:pt x="4062483" y="4765624"/>
                </a:cubicBezTo>
                <a:cubicBezTo>
                  <a:pt x="4077107" y="4785179"/>
                  <a:pt x="4096909" y="4794957"/>
                  <a:pt x="4121887" y="4794957"/>
                </a:cubicBezTo>
                <a:cubicBezTo>
                  <a:pt x="4133555" y="4794957"/>
                  <a:pt x="4145675" y="4792213"/>
                  <a:pt x="4158247" y="4786726"/>
                </a:cubicBezTo>
                <a:cubicBezTo>
                  <a:pt x="4170817" y="4781239"/>
                  <a:pt x="4182033" y="4773745"/>
                  <a:pt x="4191893" y="4764245"/>
                </a:cubicBezTo>
                <a:lnTo>
                  <a:pt x="4191893" y="4718543"/>
                </a:lnTo>
                <a:lnTo>
                  <a:pt x="4123367" y="4718543"/>
                </a:lnTo>
                <a:lnTo>
                  <a:pt x="4123367" y="4657412"/>
                </a:lnTo>
                <a:lnTo>
                  <a:pt x="4252285" y="4657412"/>
                </a:lnTo>
                <a:lnTo>
                  <a:pt x="4252285" y="4801366"/>
                </a:lnTo>
                <a:cubicBezTo>
                  <a:pt x="4239303" y="4816648"/>
                  <a:pt x="4220897" y="4829795"/>
                  <a:pt x="4197069" y="4840805"/>
                </a:cubicBezTo>
                <a:cubicBezTo>
                  <a:pt x="4173241" y="4851815"/>
                  <a:pt x="4149331" y="4857320"/>
                  <a:pt x="4125339" y="4857320"/>
                </a:cubicBezTo>
                <a:cubicBezTo>
                  <a:pt x="4096087" y="4857320"/>
                  <a:pt x="4070287" y="4850131"/>
                  <a:pt x="4047939" y="4835752"/>
                </a:cubicBezTo>
                <a:cubicBezTo>
                  <a:pt x="4025591" y="4821373"/>
                  <a:pt x="4007883" y="4799846"/>
                  <a:pt x="3994819" y="4771170"/>
                </a:cubicBezTo>
                <a:cubicBezTo>
                  <a:pt x="3981755" y="4742494"/>
                  <a:pt x="3975223" y="4708765"/>
                  <a:pt x="3975223" y="4669983"/>
                </a:cubicBezTo>
                <a:cubicBezTo>
                  <a:pt x="3975223" y="4630215"/>
                  <a:pt x="3981837" y="4596198"/>
                  <a:pt x="3995065" y="4567933"/>
                </a:cubicBezTo>
                <a:cubicBezTo>
                  <a:pt x="4008293" y="4539669"/>
                  <a:pt x="4025467" y="4518552"/>
                  <a:pt x="4046583" y="4504584"/>
                </a:cubicBezTo>
                <a:cubicBezTo>
                  <a:pt x="4067699" y="4490616"/>
                  <a:pt x="4092965" y="4483632"/>
                  <a:pt x="4122381" y="4483632"/>
                </a:cubicBezTo>
                <a:close/>
                <a:moveTo>
                  <a:pt x="5415569" y="4180914"/>
                </a:moveTo>
                <a:lnTo>
                  <a:pt x="5411861" y="4190407"/>
                </a:lnTo>
                <a:lnTo>
                  <a:pt x="5411867" y="4190394"/>
                </a:lnTo>
                <a:close/>
                <a:moveTo>
                  <a:pt x="5416445" y="4178669"/>
                </a:moveTo>
                <a:lnTo>
                  <a:pt x="5416443" y="4178671"/>
                </a:lnTo>
                <a:lnTo>
                  <a:pt x="5417353" y="4179147"/>
                </a:lnTo>
                <a:lnTo>
                  <a:pt x="5417353" y="4179146"/>
                </a:lnTo>
                <a:close/>
                <a:moveTo>
                  <a:pt x="3777949" y="3964496"/>
                </a:moveTo>
                <a:lnTo>
                  <a:pt x="3737803" y="4098590"/>
                </a:lnTo>
                <a:lnTo>
                  <a:pt x="3818859" y="4098590"/>
                </a:lnTo>
                <a:close/>
                <a:moveTo>
                  <a:pt x="1949727" y="3941325"/>
                </a:moveTo>
                <a:lnTo>
                  <a:pt x="1949727" y="4033022"/>
                </a:lnTo>
                <a:lnTo>
                  <a:pt x="1994097" y="4033022"/>
                </a:lnTo>
                <a:cubicBezTo>
                  <a:pt x="2021211" y="4033022"/>
                  <a:pt x="2038466" y="4031831"/>
                  <a:pt x="2045861" y="4029448"/>
                </a:cubicBezTo>
                <a:cubicBezTo>
                  <a:pt x="2053256" y="4027065"/>
                  <a:pt x="2059254" y="4022258"/>
                  <a:pt x="2063855" y="4015028"/>
                </a:cubicBezTo>
                <a:cubicBezTo>
                  <a:pt x="2068457" y="4007797"/>
                  <a:pt x="2070757" y="3998184"/>
                  <a:pt x="2070757" y="3986188"/>
                </a:cubicBezTo>
                <a:cubicBezTo>
                  <a:pt x="2070757" y="3974685"/>
                  <a:pt x="2068457" y="3965441"/>
                  <a:pt x="2063855" y="3958457"/>
                </a:cubicBezTo>
                <a:cubicBezTo>
                  <a:pt x="2059254" y="3951473"/>
                  <a:pt x="2053009" y="3946666"/>
                  <a:pt x="2045121" y="3944037"/>
                </a:cubicBezTo>
                <a:cubicBezTo>
                  <a:pt x="2039534" y="3942229"/>
                  <a:pt x="2023348" y="3941325"/>
                  <a:pt x="1996562" y="3941325"/>
                </a:cubicBezTo>
                <a:close/>
                <a:moveTo>
                  <a:pt x="3012427" y="3936395"/>
                </a:moveTo>
                <a:cubicBezTo>
                  <a:pt x="2988071" y="3936395"/>
                  <a:pt x="2968239" y="3946502"/>
                  <a:pt x="2952933" y="3966715"/>
                </a:cubicBezTo>
                <a:cubicBezTo>
                  <a:pt x="2937627" y="3986927"/>
                  <a:pt x="2929974" y="4018232"/>
                  <a:pt x="2929974" y="4060630"/>
                </a:cubicBezTo>
                <a:cubicBezTo>
                  <a:pt x="2929974" y="4102206"/>
                  <a:pt x="2937874" y="4133387"/>
                  <a:pt x="2953673" y="4154175"/>
                </a:cubicBezTo>
                <a:cubicBezTo>
                  <a:pt x="2969471" y="4174963"/>
                  <a:pt x="2989057" y="4185357"/>
                  <a:pt x="3012427" y="4185357"/>
                </a:cubicBezTo>
                <a:cubicBezTo>
                  <a:pt x="3035963" y="4185357"/>
                  <a:pt x="3055465" y="4175045"/>
                  <a:pt x="3070935" y="4154422"/>
                </a:cubicBezTo>
                <a:cubicBezTo>
                  <a:pt x="3086407" y="4133798"/>
                  <a:pt x="3094141" y="4102123"/>
                  <a:pt x="3094141" y="4059397"/>
                </a:cubicBezTo>
                <a:cubicBezTo>
                  <a:pt x="3094141" y="4017493"/>
                  <a:pt x="3086611" y="3986516"/>
                  <a:pt x="3071551" y="3966468"/>
                </a:cubicBezTo>
                <a:cubicBezTo>
                  <a:pt x="3056493" y="3946420"/>
                  <a:pt x="3036785" y="3936395"/>
                  <a:pt x="3012427" y="3936395"/>
                </a:cubicBezTo>
                <a:close/>
                <a:moveTo>
                  <a:pt x="2317103" y="3936395"/>
                </a:moveTo>
                <a:cubicBezTo>
                  <a:pt x="2292746" y="3936395"/>
                  <a:pt x="2272914" y="3946502"/>
                  <a:pt x="2257608" y="3966715"/>
                </a:cubicBezTo>
                <a:cubicBezTo>
                  <a:pt x="2242302" y="3986927"/>
                  <a:pt x="2234649" y="4018232"/>
                  <a:pt x="2234649" y="4060630"/>
                </a:cubicBezTo>
                <a:cubicBezTo>
                  <a:pt x="2234649" y="4102206"/>
                  <a:pt x="2242549" y="4133387"/>
                  <a:pt x="2258348" y="4154175"/>
                </a:cubicBezTo>
                <a:cubicBezTo>
                  <a:pt x="2274147" y="4174963"/>
                  <a:pt x="2293732" y="4185357"/>
                  <a:pt x="2317103" y="4185357"/>
                </a:cubicBezTo>
                <a:cubicBezTo>
                  <a:pt x="2340638" y="4185357"/>
                  <a:pt x="2360141" y="4175045"/>
                  <a:pt x="2375611" y="4154422"/>
                </a:cubicBezTo>
                <a:cubicBezTo>
                  <a:pt x="2391081" y="4133798"/>
                  <a:pt x="2398816" y="4102123"/>
                  <a:pt x="2398816" y="4059397"/>
                </a:cubicBezTo>
                <a:cubicBezTo>
                  <a:pt x="2398816" y="4017493"/>
                  <a:pt x="2391287" y="3986516"/>
                  <a:pt x="2376227" y="3966468"/>
                </a:cubicBezTo>
                <a:cubicBezTo>
                  <a:pt x="2361168" y="3946420"/>
                  <a:pt x="2341459" y="3936395"/>
                  <a:pt x="2317103" y="3936395"/>
                </a:cubicBezTo>
                <a:close/>
                <a:moveTo>
                  <a:pt x="4957125" y="3880194"/>
                </a:moveTo>
                <a:lnTo>
                  <a:pt x="5176999" y="3880194"/>
                </a:lnTo>
                <a:lnTo>
                  <a:pt x="5176999" y="3941325"/>
                </a:lnTo>
                <a:lnTo>
                  <a:pt x="5016777" y="3941325"/>
                </a:lnTo>
                <a:lnTo>
                  <a:pt x="5016777" y="4021437"/>
                </a:lnTo>
                <a:lnTo>
                  <a:pt x="5165661" y="4021437"/>
                </a:lnTo>
                <a:lnTo>
                  <a:pt x="5165661" y="4082321"/>
                </a:lnTo>
                <a:lnTo>
                  <a:pt x="5016777" y="4082321"/>
                </a:lnTo>
                <a:lnTo>
                  <a:pt x="5016777" y="4180427"/>
                </a:lnTo>
                <a:lnTo>
                  <a:pt x="5182423" y="4180427"/>
                </a:lnTo>
                <a:lnTo>
                  <a:pt x="5182423" y="4241558"/>
                </a:lnTo>
                <a:lnTo>
                  <a:pt x="4957125" y="4241558"/>
                </a:lnTo>
                <a:close/>
                <a:moveTo>
                  <a:pt x="4662343" y="3880194"/>
                </a:moveTo>
                <a:lnTo>
                  <a:pt x="4720517" y="3880194"/>
                </a:lnTo>
                <a:lnTo>
                  <a:pt x="4841793" y="4121514"/>
                </a:lnTo>
                <a:lnTo>
                  <a:pt x="4841793" y="3880194"/>
                </a:lnTo>
                <a:lnTo>
                  <a:pt x="4897501" y="3880194"/>
                </a:lnTo>
                <a:lnTo>
                  <a:pt x="4897501" y="4241558"/>
                </a:lnTo>
                <a:lnTo>
                  <a:pt x="4837355" y="4241558"/>
                </a:lnTo>
                <a:lnTo>
                  <a:pt x="4718051" y="4005907"/>
                </a:lnTo>
                <a:lnTo>
                  <a:pt x="4718051" y="4241558"/>
                </a:lnTo>
                <a:lnTo>
                  <a:pt x="4662343" y="4241558"/>
                </a:lnTo>
                <a:close/>
                <a:moveTo>
                  <a:pt x="4545579" y="3880194"/>
                </a:moveTo>
                <a:lnTo>
                  <a:pt x="4605231" y="3880194"/>
                </a:lnTo>
                <a:lnTo>
                  <a:pt x="4605231" y="4241558"/>
                </a:lnTo>
                <a:lnTo>
                  <a:pt x="4545579" y="4241558"/>
                </a:lnTo>
                <a:close/>
                <a:moveTo>
                  <a:pt x="4252275" y="3880194"/>
                </a:moveTo>
                <a:lnTo>
                  <a:pt x="4311927" y="3880194"/>
                </a:lnTo>
                <a:lnTo>
                  <a:pt x="4311927" y="4022423"/>
                </a:lnTo>
                <a:lnTo>
                  <a:pt x="4429507" y="4022423"/>
                </a:lnTo>
                <a:lnTo>
                  <a:pt x="4429507" y="3880194"/>
                </a:lnTo>
                <a:lnTo>
                  <a:pt x="4489159" y="3880194"/>
                </a:lnTo>
                <a:lnTo>
                  <a:pt x="4489159" y="4241558"/>
                </a:lnTo>
                <a:lnTo>
                  <a:pt x="4429507" y="4241558"/>
                </a:lnTo>
                <a:lnTo>
                  <a:pt x="4429507" y="4083554"/>
                </a:lnTo>
                <a:lnTo>
                  <a:pt x="4311927" y="4083554"/>
                </a:lnTo>
                <a:lnTo>
                  <a:pt x="4311927" y="4241558"/>
                </a:lnTo>
                <a:lnTo>
                  <a:pt x="4252275" y="4241558"/>
                </a:lnTo>
                <a:close/>
                <a:moveTo>
                  <a:pt x="3746793" y="3880194"/>
                </a:moveTo>
                <a:lnTo>
                  <a:pt x="3810155" y="3880194"/>
                </a:lnTo>
                <a:lnTo>
                  <a:pt x="3928927" y="4241558"/>
                </a:lnTo>
                <a:lnTo>
                  <a:pt x="3864071" y="4241558"/>
                </a:lnTo>
                <a:lnTo>
                  <a:pt x="3838121" y="4159721"/>
                </a:lnTo>
                <a:lnTo>
                  <a:pt x="3719501" y="4159721"/>
                </a:lnTo>
                <a:lnTo>
                  <a:pt x="3695003" y="4241558"/>
                </a:lnTo>
                <a:lnTo>
                  <a:pt x="3631407" y="4241558"/>
                </a:lnTo>
                <a:close/>
                <a:moveTo>
                  <a:pt x="3317839" y="3880194"/>
                </a:moveTo>
                <a:lnTo>
                  <a:pt x="3407303" y="3880194"/>
                </a:lnTo>
                <a:lnTo>
                  <a:pt x="3461177" y="4126937"/>
                </a:lnTo>
                <a:lnTo>
                  <a:pt x="3514627" y="3880194"/>
                </a:lnTo>
                <a:lnTo>
                  <a:pt x="3604515" y="3880194"/>
                </a:lnTo>
                <a:lnTo>
                  <a:pt x="3604515" y="4241558"/>
                </a:lnTo>
                <a:lnTo>
                  <a:pt x="3548807" y="4241558"/>
                </a:lnTo>
                <a:lnTo>
                  <a:pt x="3548807" y="3956855"/>
                </a:lnTo>
                <a:lnTo>
                  <a:pt x="3489735" y="4241558"/>
                </a:lnTo>
                <a:lnTo>
                  <a:pt x="3432179" y="4241558"/>
                </a:lnTo>
                <a:lnTo>
                  <a:pt x="3373547" y="3956855"/>
                </a:lnTo>
                <a:lnTo>
                  <a:pt x="3373547" y="4241558"/>
                </a:lnTo>
                <a:lnTo>
                  <a:pt x="3317839" y="4241558"/>
                </a:lnTo>
                <a:close/>
                <a:moveTo>
                  <a:pt x="2611580" y="3880194"/>
                </a:moveTo>
                <a:lnTo>
                  <a:pt x="2846984" y="3880194"/>
                </a:lnTo>
                <a:lnTo>
                  <a:pt x="2846984" y="3941325"/>
                </a:lnTo>
                <a:lnTo>
                  <a:pt x="2759231" y="3941325"/>
                </a:lnTo>
                <a:lnTo>
                  <a:pt x="2759231" y="4241558"/>
                </a:lnTo>
                <a:lnTo>
                  <a:pt x="2699579" y="4241558"/>
                </a:lnTo>
                <a:lnTo>
                  <a:pt x="2699579" y="3941325"/>
                </a:lnTo>
                <a:lnTo>
                  <a:pt x="2611580" y="3941325"/>
                </a:lnTo>
                <a:close/>
                <a:moveTo>
                  <a:pt x="1890075" y="3880194"/>
                </a:moveTo>
                <a:lnTo>
                  <a:pt x="2016035" y="3880194"/>
                </a:lnTo>
                <a:cubicBezTo>
                  <a:pt x="2048244" y="3880194"/>
                  <a:pt x="2071250" y="3883440"/>
                  <a:pt x="2085054" y="3889931"/>
                </a:cubicBezTo>
                <a:cubicBezTo>
                  <a:pt x="2098858" y="3896422"/>
                  <a:pt x="2110197" y="3907679"/>
                  <a:pt x="2119071" y="3923701"/>
                </a:cubicBezTo>
                <a:cubicBezTo>
                  <a:pt x="2127944" y="3939723"/>
                  <a:pt x="2132381" y="3958909"/>
                  <a:pt x="2132381" y="3981258"/>
                </a:cubicBezTo>
                <a:cubicBezTo>
                  <a:pt x="2132381" y="4009523"/>
                  <a:pt x="2125603" y="4032283"/>
                  <a:pt x="2112045" y="4049537"/>
                </a:cubicBezTo>
                <a:cubicBezTo>
                  <a:pt x="2098488" y="4066792"/>
                  <a:pt x="2079220" y="4077638"/>
                  <a:pt x="2054242" y="4082075"/>
                </a:cubicBezTo>
                <a:cubicBezTo>
                  <a:pt x="2067060" y="4091277"/>
                  <a:pt x="2077659" y="4101343"/>
                  <a:pt x="2086040" y="4112271"/>
                </a:cubicBezTo>
                <a:cubicBezTo>
                  <a:pt x="2094421" y="4123199"/>
                  <a:pt x="2105842" y="4142795"/>
                  <a:pt x="2120303" y="4171060"/>
                </a:cubicBezTo>
                <a:lnTo>
                  <a:pt x="2156291" y="4241558"/>
                </a:lnTo>
                <a:lnTo>
                  <a:pt x="2084919" y="4241558"/>
                </a:lnTo>
                <a:lnTo>
                  <a:pt x="2041624" y="4162926"/>
                </a:lnTo>
                <a:cubicBezTo>
                  <a:pt x="2026044" y="4134497"/>
                  <a:pt x="2015460" y="4116708"/>
                  <a:pt x="2009873" y="4109559"/>
                </a:cubicBezTo>
                <a:cubicBezTo>
                  <a:pt x="2004285" y="4102411"/>
                  <a:pt x="1998369" y="4097481"/>
                  <a:pt x="1992125" y="4094770"/>
                </a:cubicBezTo>
                <a:cubicBezTo>
                  <a:pt x="1985880" y="4092058"/>
                  <a:pt x="1975856" y="4090702"/>
                  <a:pt x="1962052" y="4090702"/>
                </a:cubicBezTo>
                <a:lnTo>
                  <a:pt x="1949727" y="4090702"/>
                </a:lnTo>
                <a:lnTo>
                  <a:pt x="1949727" y="4241558"/>
                </a:lnTo>
                <a:lnTo>
                  <a:pt x="1890075" y="4241558"/>
                </a:lnTo>
                <a:close/>
                <a:moveTo>
                  <a:pt x="1611455" y="3880194"/>
                </a:moveTo>
                <a:lnTo>
                  <a:pt x="1846859" y="3880194"/>
                </a:lnTo>
                <a:lnTo>
                  <a:pt x="1846859" y="3941325"/>
                </a:lnTo>
                <a:lnTo>
                  <a:pt x="1759106" y="3941325"/>
                </a:lnTo>
                <a:lnTo>
                  <a:pt x="1759106" y="4241558"/>
                </a:lnTo>
                <a:lnTo>
                  <a:pt x="1699454" y="4241558"/>
                </a:lnTo>
                <a:lnTo>
                  <a:pt x="1699454" y="3941325"/>
                </a:lnTo>
                <a:lnTo>
                  <a:pt x="1611455" y="3941325"/>
                </a:lnTo>
                <a:close/>
                <a:moveTo>
                  <a:pt x="1338118" y="3880194"/>
                </a:moveTo>
                <a:lnTo>
                  <a:pt x="1396291" y="3880194"/>
                </a:lnTo>
                <a:lnTo>
                  <a:pt x="1517568" y="4121514"/>
                </a:lnTo>
                <a:lnTo>
                  <a:pt x="1517568" y="3880194"/>
                </a:lnTo>
                <a:lnTo>
                  <a:pt x="1573276" y="3880194"/>
                </a:lnTo>
                <a:lnTo>
                  <a:pt x="1573276" y="4241558"/>
                </a:lnTo>
                <a:lnTo>
                  <a:pt x="1513131" y="4241558"/>
                </a:lnTo>
                <a:lnTo>
                  <a:pt x="1393826" y="4005907"/>
                </a:lnTo>
                <a:lnTo>
                  <a:pt x="1393826" y="4241558"/>
                </a:lnTo>
                <a:lnTo>
                  <a:pt x="1338118" y="4241558"/>
                </a:lnTo>
                <a:close/>
                <a:moveTo>
                  <a:pt x="1221353" y="3880194"/>
                </a:moveTo>
                <a:lnTo>
                  <a:pt x="1281005" y="3880194"/>
                </a:lnTo>
                <a:lnTo>
                  <a:pt x="1281005" y="4241558"/>
                </a:lnTo>
                <a:lnTo>
                  <a:pt x="1221353" y="4241558"/>
                </a:lnTo>
                <a:close/>
                <a:moveTo>
                  <a:pt x="4085559" y="3874032"/>
                </a:moveTo>
                <a:cubicBezTo>
                  <a:pt x="4118785" y="3874032"/>
                  <a:pt x="4146583" y="3885371"/>
                  <a:pt x="4168953" y="3908048"/>
                </a:cubicBezTo>
                <a:cubicBezTo>
                  <a:pt x="4184907" y="3924153"/>
                  <a:pt x="4196587" y="3948063"/>
                  <a:pt x="4203989" y="3979779"/>
                </a:cubicBezTo>
                <a:lnTo>
                  <a:pt x="4144831" y="3997034"/>
                </a:lnTo>
                <a:cubicBezTo>
                  <a:pt x="4141043" y="3977478"/>
                  <a:pt x="4133511" y="3962483"/>
                  <a:pt x="4122235" y="3952048"/>
                </a:cubicBezTo>
                <a:cubicBezTo>
                  <a:pt x="4110959" y="3941613"/>
                  <a:pt x="4097667" y="3936395"/>
                  <a:pt x="4082355" y="3936395"/>
                </a:cubicBezTo>
                <a:cubicBezTo>
                  <a:pt x="4060459" y="3936395"/>
                  <a:pt x="4042595" y="3945927"/>
                  <a:pt x="4028767" y="3964989"/>
                </a:cubicBezTo>
                <a:cubicBezTo>
                  <a:pt x="4014939" y="3984051"/>
                  <a:pt x="4008025" y="4015521"/>
                  <a:pt x="4008025" y="4059397"/>
                </a:cubicBezTo>
                <a:cubicBezTo>
                  <a:pt x="4008025" y="4104917"/>
                  <a:pt x="4014763" y="4137290"/>
                  <a:pt x="4028237" y="4156517"/>
                </a:cubicBezTo>
                <a:cubicBezTo>
                  <a:pt x="4041713" y="4175744"/>
                  <a:pt x="4059215" y="4185357"/>
                  <a:pt x="4080741" y="4185357"/>
                </a:cubicBezTo>
                <a:cubicBezTo>
                  <a:pt x="4096517" y="4185357"/>
                  <a:pt x="4110157" y="4179236"/>
                  <a:pt x="4121659" y="4166993"/>
                </a:cubicBezTo>
                <a:cubicBezTo>
                  <a:pt x="4133163" y="4154750"/>
                  <a:pt x="4141461" y="4135318"/>
                  <a:pt x="4146555" y="4108697"/>
                </a:cubicBezTo>
                <a:lnTo>
                  <a:pt x="4204483" y="4131128"/>
                </a:lnTo>
                <a:cubicBezTo>
                  <a:pt x="4195445" y="4171553"/>
                  <a:pt x="4180407" y="4201092"/>
                  <a:pt x="4159375" y="4219743"/>
                </a:cubicBezTo>
                <a:cubicBezTo>
                  <a:pt x="4138339" y="4238395"/>
                  <a:pt x="4112457" y="4247721"/>
                  <a:pt x="4081727" y="4247721"/>
                </a:cubicBezTo>
                <a:cubicBezTo>
                  <a:pt x="4043109" y="4247721"/>
                  <a:pt x="4011805" y="4232849"/>
                  <a:pt x="3987813" y="4203105"/>
                </a:cubicBezTo>
                <a:cubicBezTo>
                  <a:pt x="3960205" y="4168760"/>
                  <a:pt x="3946401" y="4122418"/>
                  <a:pt x="3946401" y="4064081"/>
                </a:cubicBezTo>
                <a:cubicBezTo>
                  <a:pt x="3946401" y="4002457"/>
                  <a:pt x="3960299" y="3954225"/>
                  <a:pt x="3988097" y="3919387"/>
                </a:cubicBezTo>
                <a:cubicBezTo>
                  <a:pt x="4012277" y="3889150"/>
                  <a:pt x="4044765" y="3874032"/>
                  <a:pt x="4085559" y="3874032"/>
                </a:cubicBezTo>
                <a:close/>
                <a:moveTo>
                  <a:pt x="3012057" y="3874032"/>
                </a:moveTo>
                <a:cubicBezTo>
                  <a:pt x="3054455" y="3874032"/>
                  <a:pt x="3089005" y="3890218"/>
                  <a:pt x="3115709" y="3922592"/>
                </a:cubicBezTo>
                <a:cubicBezTo>
                  <a:pt x="3142413" y="3954965"/>
                  <a:pt x="3155765" y="4001060"/>
                  <a:pt x="3155765" y="4060876"/>
                </a:cubicBezTo>
                <a:cubicBezTo>
                  <a:pt x="3155765" y="4121350"/>
                  <a:pt x="3141633" y="4168595"/>
                  <a:pt x="3113367" y="4202612"/>
                </a:cubicBezTo>
                <a:cubicBezTo>
                  <a:pt x="3088553" y="4232684"/>
                  <a:pt x="3054867" y="4247721"/>
                  <a:pt x="3012305" y="4247721"/>
                </a:cubicBezTo>
                <a:cubicBezTo>
                  <a:pt x="2969414" y="4247721"/>
                  <a:pt x="2935562" y="4232849"/>
                  <a:pt x="2910748" y="4203105"/>
                </a:cubicBezTo>
                <a:cubicBezTo>
                  <a:pt x="2882483" y="4169088"/>
                  <a:pt x="2868350" y="4122418"/>
                  <a:pt x="2868350" y="4063095"/>
                </a:cubicBezTo>
                <a:cubicBezTo>
                  <a:pt x="2868350" y="4020040"/>
                  <a:pt x="2874718" y="3984586"/>
                  <a:pt x="2887454" y="3956731"/>
                </a:cubicBezTo>
                <a:cubicBezTo>
                  <a:pt x="2900189" y="3928877"/>
                  <a:pt x="2916828" y="3908131"/>
                  <a:pt x="2937369" y="3894491"/>
                </a:cubicBezTo>
                <a:cubicBezTo>
                  <a:pt x="2957911" y="3880852"/>
                  <a:pt x="2982807" y="3874032"/>
                  <a:pt x="3012057" y="3874032"/>
                </a:cubicBezTo>
                <a:close/>
                <a:moveTo>
                  <a:pt x="2316733" y="3874032"/>
                </a:moveTo>
                <a:cubicBezTo>
                  <a:pt x="2359130" y="3874032"/>
                  <a:pt x="2393681" y="3890218"/>
                  <a:pt x="2420385" y="3922592"/>
                </a:cubicBezTo>
                <a:cubicBezTo>
                  <a:pt x="2447089" y="3954965"/>
                  <a:pt x="2460440" y="4001060"/>
                  <a:pt x="2460440" y="4060876"/>
                </a:cubicBezTo>
                <a:cubicBezTo>
                  <a:pt x="2460440" y="4121350"/>
                  <a:pt x="2446308" y="4168595"/>
                  <a:pt x="2418043" y="4202612"/>
                </a:cubicBezTo>
                <a:cubicBezTo>
                  <a:pt x="2393229" y="4232684"/>
                  <a:pt x="2359541" y="4247721"/>
                  <a:pt x="2316979" y="4247721"/>
                </a:cubicBezTo>
                <a:cubicBezTo>
                  <a:pt x="2274089" y="4247721"/>
                  <a:pt x="2240237" y="4232849"/>
                  <a:pt x="2215423" y="4203105"/>
                </a:cubicBezTo>
                <a:cubicBezTo>
                  <a:pt x="2187158" y="4169088"/>
                  <a:pt x="2173025" y="4122418"/>
                  <a:pt x="2173025" y="4063095"/>
                </a:cubicBezTo>
                <a:cubicBezTo>
                  <a:pt x="2173025" y="4020040"/>
                  <a:pt x="2179393" y="3984586"/>
                  <a:pt x="2192129" y="3956731"/>
                </a:cubicBezTo>
                <a:cubicBezTo>
                  <a:pt x="2204864" y="3928877"/>
                  <a:pt x="2221503" y="3908131"/>
                  <a:pt x="2242044" y="3894491"/>
                </a:cubicBezTo>
                <a:cubicBezTo>
                  <a:pt x="2262586" y="3880852"/>
                  <a:pt x="2287482" y="3874032"/>
                  <a:pt x="2316733" y="3874032"/>
                </a:cubicBezTo>
                <a:close/>
                <a:moveTo>
                  <a:pt x="3868781" y="2283478"/>
                </a:moveTo>
                <a:lnTo>
                  <a:pt x="4533707" y="2283478"/>
                </a:lnTo>
                <a:lnTo>
                  <a:pt x="4533707" y="2403285"/>
                </a:lnTo>
                <a:cubicBezTo>
                  <a:pt x="4434439" y="2532219"/>
                  <a:pt x="4347151" y="2700091"/>
                  <a:pt x="4271845" y="2906900"/>
                </a:cubicBezTo>
                <a:cubicBezTo>
                  <a:pt x="4196539" y="3113709"/>
                  <a:pt x="4153179" y="3318664"/>
                  <a:pt x="4141769" y="3521765"/>
                </a:cubicBezTo>
                <a:lnTo>
                  <a:pt x="4012549" y="3521765"/>
                </a:lnTo>
                <a:cubicBezTo>
                  <a:pt x="4014261" y="3416792"/>
                  <a:pt x="4030911" y="3294418"/>
                  <a:pt x="4062497" y="3154643"/>
                </a:cubicBezTo>
                <a:cubicBezTo>
                  <a:pt x="4094085" y="3014869"/>
                  <a:pt x="4137481" y="2881655"/>
                  <a:pt x="4192687" y="2755003"/>
                </a:cubicBezTo>
                <a:cubicBezTo>
                  <a:pt x="4247893" y="2628350"/>
                  <a:pt x="4307367" y="2520524"/>
                  <a:pt x="4371113" y="2431525"/>
                </a:cubicBezTo>
                <a:lnTo>
                  <a:pt x="3868781" y="2431525"/>
                </a:lnTo>
                <a:close/>
                <a:moveTo>
                  <a:pt x="3068681" y="2283478"/>
                </a:moveTo>
                <a:lnTo>
                  <a:pt x="3733607" y="2283478"/>
                </a:lnTo>
                <a:lnTo>
                  <a:pt x="3733607" y="2403285"/>
                </a:lnTo>
                <a:cubicBezTo>
                  <a:pt x="3634339" y="2532219"/>
                  <a:pt x="3547051" y="2700091"/>
                  <a:pt x="3471745" y="2906900"/>
                </a:cubicBezTo>
                <a:cubicBezTo>
                  <a:pt x="3396439" y="3113709"/>
                  <a:pt x="3353079" y="3318664"/>
                  <a:pt x="3341669" y="3521765"/>
                </a:cubicBezTo>
                <a:lnTo>
                  <a:pt x="3212449" y="3521765"/>
                </a:lnTo>
                <a:cubicBezTo>
                  <a:pt x="3214161" y="3416792"/>
                  <a:pt x="3230811" y="3294418"/>
                  <a:pt x="3262397" y="3154643"/>
                </a:cubicBezTo>
                <a:cubicBezTo>
                  <a:pt x="3293985" y="3014869"/>
                  <a:pt x="3337381" y="2881655"/>
                  <a:pt x="3392587" y="2755003"/>
                </a:cubicBezTo>
                <a:cubicBezTo>
                  <a:pt x="3447793" y="2628350"/>
                  <a:pt x="3507267" y="2520524"/>
                  <a:pt x="3571013" y="2431525"/>
                </a:cubicBezTo>
                <a:lnTo>
                  <a:pt x="3068681" y="2431525"/>
                </a:lnTo>
                <a:close/>
                <a:moveTo>
                  <a:pt x="5053975" y="2262084"/>
                </a:moveTo>
                <a:lnTo>
                  <a:pt x="5136127" y="2262084"/>
                </a:lnTo>
                <a:lnTo>
                  <a:pt x="5136127" y="3521765"/>
                </a:lnTo>
                <a:lnTo>
                  <a:pt x="5009475" y="3521765"/>
                </a:lnTo>
                <a:lnTo>
                  <a:pt x="5009475" y="2540207"/>
                </a:lnTo>
                <a:cubicBezTo>
                  <a:pt x="4980379" y="2574437"/>
                  <a:pt x="4941299" y="2609381"/>
                  <a:pt x="4892235" y="2645037"/>
                </a:cubicBezTo>
                <a:cubicBezTo>
                  <a:pt x="4843171" y="2680694"/>
                  <a:pt x="4798101" y="2707651"/>
                  <a:pt x="4757025" y="2725907"/>
                </a:cubicBezTo>
                <a:lnTo>
                  <a:pt x="4757025" y="2577004"/>
                </a:lnTo>
                <a:cubicBezTo>
                  <a:pt x="4826627" y="2537069"/>
                  <a:pt x="4888099" y="2488290"/>
                  <a:pt x="4941441" y="2430669"/>
                </a:cubicBezTo>
                <a:cubicBezTo>
                  <a:pt x="4994783" y="2373048"/>
                  <a:pt x="5032295" y="2316853"/>
                  <a:pt x="5053975" y="2262084"/>
                </a:cubicBezTo>
                <a:close/>
                <a:moveTo>
                  <a:pt x="2508864" y="2244969"/>
                </a:moveTo>
                <a:cubicBezTo>
                  <a:pt x="2585312" y="2244969"/>
                  <a:pt x="2652204" y="2260087"/>
                  <a:pt x="2709540" y="2290324"/>
                </a:cubicBezTo>
                <a:cubicBezTo>
                  <a:pt x="2766876" y="2320561"/>
                  <a:pt x="2811376" y="2363920"/>
                  <a:pt x="2843039" y="2420400"/>
                </a:cubicBezTo>
                <a:cubicBezTo>
                  <a:pt x="2874702" y="2476880"/>
                  <a:pt x="2891675" y="2543344"/>
                  <a:pt x="2893957" y="2619792"/>
                </a:cubicBezTo>
                <a:lnTo>
                  <a:pt x="2763025" y="2631773"/>
                </a:lnTo>
                <a:cubicBezTo>
                  <a:pt x="2756179" y="2550190"/>
                  <a:pt x="2731790" y="2489717"/>
                  <a:pt x="2689858" y="2450352"/>
                </a:cubicBezTo>
                <a:cubicBezTo>
                  <a:pt x="2647925" y="2410987"/>
                  <a:pt x="2589021" y="2391304"/>
                  <a:pt x="2513143" y="2391304"/>
                </a:cubicBezTo>
                <a:cubicBezTo>
                  <a:pt x="2436124" y="2391304"/>
                  <a:pt x="2377362" y="2408560"/>
                  <a:pt x="2336856" y="2443071"/>
                </a:cubicBezTo>
                <a:cubicBezTo>
                  <a:pt x="2296350" y="2477582"/>
                  <a:pt x="2276097" y="2522218"/>
                  <a:pt x="2276097" y="2576978"/>
                </a:cubicBezTo>
                <a:cubicBezTo>
                  <a:pt x="2276097" y="2627753"/>
                  <a:pt x="2290935" y="2667113"/>
                  <a:pt x="2320610" y="2695059"/>
                </a:cubicBezTo>
                <a:cubicBezTo>
                  <a:pt x="2350276" y="2723014"/>
                  <a:pt x="2417003" y="2751317"/>
                  <a:pt x="2520791" y="2779967"/>
                </a:cubicBezTo>
                <a:cubicBezTo>
                  <a:pt x="2622288" y="2808056"/>
                  <a:pt x="2693566" y="2832413"/>
                  <a:pt x="2734625" y="2853041"/>
                </a:cubicBezTo>
                <a:cubicBezTo>
                  <a:pt x="2797354" y="2885132"/>
                  <a:pt x="2844726" y="2927249"/>
                  <a:pt x="2876741" y="2979393"/>
                </a:cubicBezTo>
                <a:cubicBezTo>
                  <a:pt x="2908757" y="3031536"/>
                  <a:pt x="2924764" y="3093800"/>
                  <a:pt x="2924764" y="3166183"/>
                </a:cubicBezTo>
                <a:cubicBezTo>
                  <a:pt x="2924764" y="3237987"/>
                  <a:pt x="2907935" y="3303379"/>
                  <a:pt x="2874274" y="3362360"/>
                </a:cubicBezTo>
                <a:cubicBezTo>
                  <a:pt x="2840614" y="3421340"/>
                  <a:pt x="2794831" y="3466219"/>
                  <a:pt x="2736925" y="3496995"/>
                </a:cubicBezTo>
                <a:cubicBezTo>
                  <a:pt x="2679018" y="3527771"/>
                  <a:pt x="2609274" y="3543159"/>
                  <a:pt x="2527691" y="3543159"/>
                </a:cubicBezTo>
                <a:cubicBezTo>
                  <a:pt x="2400468" y="3543159"/>
                  <a:pt x="2299060" y="3504935"/>
                  <a:pt x="2223468" y="3428487"/>
                </a:cubicBezTo>
                <a:cubicBezTo>
                  <a:pt x="2147875" y="3352039"/>
                  <a:pt x="2108653" y="3248492"/>
                  <a:pt x="2105800" y="3117846"/>
                </a:cubicBezTo>
                <a:lnTo>
                  <a:pt x="2234165" y="3104153"/>
                </a:lnTo>
                <a:cubicBezTo>
                  <a:pt x="2241011" y="3173185"/>
                  <a:pt x="2256557" y="3226955"/>
                  <a:pt x="2280804" y="3265465"/>
                </a:cubicBezTo>
                <a:cubicBezTo>
                  <a:pt x="2305050" y="3303974"/>
                  <a:pt x="2339709" y="3334924"/>
                  <a:pt x="2384779" y="3358315"/>
                </a:cubicBezTo>
                <a:cubicBezTo>
                  <a:pt x="2429849" y="3381705"/>
                  <a:pt x="2480624" y="3393401"/>
                  <a:pt x="2537104" y="3393401"/>
                </a:cubicBezTo>
                <a:cubicBezTo>
                  <a:pt x="2618116" y="3393401"/>
                  <a:pt x="2681015" y="3373618"/>
                  <a:pt x="2725800" y="3334053"/>
                </a:cubicBezTo>
                <a:cubicBezTo>
                  <a:pt x="2770585" y="3294487"/>
                  <a:pt x="2792977" y="3243108"/>
                  <a:pt x="2792977" y="3179915"/>
                </a:cubicBezTo>
                <a:cubicBezTo>
                  <a:pt x="2792977" y="3142912"/>
                  <a:pt x="2784847" y="3110605"/>
                  <a:pt x="2768588" y="3082993"/>
                </a:cubicBezTo>
                <a:cubicBezTo>
                  <a:pt x="2752328" y="3055382"/>
                  <a:pt x="2727797" y="3032751"/>
                  <a:pt x="2694992" y="3015101"/>
                </a:cubicBezTo>
                <a:cubicBezTo>
                  <a:pt x="2662188" y="2997451"/>
                  <a:pt x="2591303" y="2972500"/>
                  <a:pt x="2482335" y="2940248"/>
                </a:cubicBezTo>
                <a:cubicBezTo>
                  <a:pt x="2385349" y="2911456"/>
                  <a:pt x="2316318" y="2882511"/>
                  <a:pt x="2275241" y="2853415"/>
                </a:cubicBezTo>
                <a:cubicBezTo>
                  <a:pt x="2234165" y="2824319"/>
                  <a:pt x="2202216" y="2787379"/>
                  <a:pt x="2179396" y="2742594"/>
                </a:cubicBezTo>
                <a:cubicBezTo>
                  <a:pt x="2156576" y="2697809"/>
                  <a:pt x="2145165" y="2647177"/>
                  <a:pt x="2145165" y="2590696"/>
                </a:cubicBezTo>
                <a:cubicBezTo>
                  <a:pt x="2145165" y="2489146"/>
                  <a:pt x="2177970" y="2406137"/>
                  <a:pt x="2243578" y="2341670"/>
                </a:cubicBezTo>
                <a:cubicBezTo>
                  <a:pt x="2309186" y="2277202"/>
                  <a:pt x="2397615" y="2244969"/>
                  <a:pt x="2508864" y="2244969"/>
                </a:cubicBezTo>
                <a:close/>
                <a:moveTo>
                  <a:pt x="1557539" y="2244969"/>
                </a:moveTo>
                <a:cubicBezTo>
                  <a:pt x="1656906" y="2244969"/>
                  <a:pt x="1742279" y="2275845"/>
                  <a:pt x="1813659" y="2337598"/>
                </a:cubicBezTo>
                <a:cubicBezTo>
                  <a:pt x="1885040" y="2399351"/>
                  <a:pt x="1935006" y="2489993"/>
                  <a:pt x="1963558" y="2609523"/>
                </a:cubicBezTo>
                <a:lnTo>
                  <a:pt x="1830059" y="2648033"/>
                </a:lnTo>
                <a:cubicBezTo>
                  <a:pt x="1784356" y="2474028"/>
                  <a:pt x="1692665" y="2387025"/>
                  <a:pt x="1554985" y="2387025"/>
                </a:cubicBezTo>
                <a:cubicBezTo>
                  <a:pt x="1486426" y="2387025"/>
                  <a:pt x="1427009" y="2404584"/>
                  <a:pt x="1376733" y="2439701"/>
                </a:cubicBezTo>
                <a:cubicBezTo>
                  <a:pt x="1326457" y="2474819"/>
                  <a:pt x="1286323" y="2529492"/>
                  <a:pt x="1256331" y="2603720"/>
                </a:cubicBezTo>
                <a:cubicBezTo>
                  <a:pt x="1226339" y="2677949"/>
                  <a:pt x="1211343" y="2771873"/>
                  <a:pt x="1211343" y="2885493"/>
                </a:cubicBezTo>
                <a:cubicBezTo>
                  <a:pt x="1211343" y="3057367"/>
                  <a:pt x="1241580" y="3186271"/>
                  <a:pt x="1302054" y="3272204"/>
                </a:cubicBezTo>
                <a:cubicBezTo>
                  <a:pt x="1362528" y="3358136"/>
                  <a:pt x="1442970" y="3401103"/>
                  <a:pt x="1543379" y="3401103"/>
                </a:cubicBezTo>
                <a:cubicBezTo>
                  <a:pt x="1617545" y="3401103"/>
                  <a:pt x="1681584" y="3374717"/>
                  <a:pt x="1735497" y="3321945"/>
                </a:cubicBezTo>
                <a:cubicBezTo>
                  <a:pt x="1789410" y="3269173"/>
                  <a:pt x="1825495" y="3189159"/>
                  <a:pt x="1843751" y="3081904"/>
                </a:cubicBezTo>
                <a:lnTo>
                  <a:pt x="1980673" y="3123836"/>
                </a:lnTo>
                <a:cubicBezTo>
                  <a:pt x="1950436" y="3264751"/>
                  <a:pt x="1897522" y="3369868"/>
                  <a:pt x="1821929" y="3439184"/>
                </a:cubicBezTo>
                <a:cubicBezTo>
                  <a:pt x="1746337" y="3508501"/>
                  <a:pt x="1654343" y="3543159"/>
                  <a:pt x="1545946" y="3543159"/>
                </a:cubicBezTo>
                <a:cubicBezTo>
                  <a:pt x="1450671" y="3543159"/>
                  <a:pt x="1369231" y="3519895"/>
                  <a:pt x="1301626" y="3473368"/>
                </a:cubicBezTo>
                <a:cubicBezTo>
                  <a:pt x="1234021" y="3426840"/>
                  <a:pt x="1178682" y="3352197"/>
                  <a:pt x="1135609" y="3249439"/>
                </a:cubicBezTo>
                <a:cubicBezTo>
                  <a:pt x="1092535" y="3146681"/>
                  <a:pt x="1070998" y="3025370"/>
                  <a:pt x="1070998" y="2885506"/>
                </a:cubicBezTo>
                <a:cubicBezTo>
                  <a:pt x="1070998" y="2747345"/>
                  <a:pt x="1092555" y="2630454"/>
                  <a:pt x="1135669" y="2534831"/>
                </a:cubicBezTo>
                <a:cubicBezTo>
                  <a:pt x="1178782" y="2439209"/>
                  <a:pt x="1237172" y="2366993"/>
                  <a:pt x="1310839" y="2318183"/>
                </a:cubicBezTo>
                <a:cubicBezTo>
                  <a:pt x="1384506" y="2269374"/>
                  <a:pt x="1466739" y="2244969"/>
                  <a:pt x="1557539" y="2244969"/>
                </a:cubicBezTo>
                <a:close/>
                <a:moveTo>
                  <a:pt x="1312413" y="1681317"/>
                </a:moveTo>
                <a:lnTo>
                  <a:pt x="1312413" y="1681318"/>
                </a:lnTo>
                <a:lnTo>
                  <a:pt x="1313057" y="1681913"/>
                </a:lnTo>
                <a:close/>
                <a:moveTo>
                  <a:pt x="3586641" y="1610668"/>
                </a:moveTo>
                <a:lnTo>
                  <a:pt x="3586641" y="1754454"/>
                </a:lnTo>
                <a:lnTo>
                  <a:pt x="3671979" y="1754454"/>
                </a:lnTo>
                <a:cubicBezTo>
                  <a:pt x="3698871" y="1754454"/>
                  <a:pt x="3718535" y="1748372"/>
                  <a:pt x="3730975" y="1736206"/>
                </a:cubicBezTo>
                <a:cubicBezTo>
                  <a:pt x="3743415" y="1724041"/>
                  <a:pt x="3749635" y="1705702"/>
                  <a:pt x="3749635" y="1681189"/>
                </a:cubicBezTo>
                <a:cubicBezTo>
                  <a:pt x="3749635" y="1665274"/>
                  <a:pt x="3746571" y="1651645"/>
                  <a:pt x="3740443" y="1640303"/>
                </a:cubicBezTo>
                <a:cubicBezTo>
                  <a:pt x="3734315" y="1628961"/>
                  <a:pt x="3726905" y="1621186"/>
                  <a:pt x="3718215" y="1616979"/>
                </a:cubicBezTo>
                <a:cubicBezTo>
                  <a:pt x="3709527" y="1612771"/>
                  <a:pt x="3693839" y="1610668"/>
                  <a:pt x="3671155" y="1610668"/>
                </a:cubicBezTo>
                <a:close/>
                <a:moveTo>
                  <a:pt x="4224815" y="1607649"/>
                </a:moveTo>
                <a:lnTo>
                  <a:pt x="4224815" y="1740734"/>
                </a:lnTo>
                <a:lnTo>
                  <a:pt x="4318661" y="1740734"/>
                </a:lnTo>
                <a:cubicBezTo>
                  <a:pt x="4339149" y="1740734"/>
                  <a:pt x="4354699" y="1738264"/>
                  <a:pt x="4365309" y="1733325"/>
                </a:cubicBezTo>
                <a:cubicBezTo>
                  <a:pt x="4375919" y="1728386"/>
                  <a:pt x="4384335" y="1720611"/>
                  <a:pt x="4390555" y="1710001"/>
                </a:cubicBezTo>
                <a:cubicBezTo>
                  <a:pt x="4396773" y="1699391"/>
                  <a:pt x="4399883" y="1687043"/>
                  <a:pt x="4399883" y="1672957"/>
                </a:cubicBezTo>
                <a:cubicBezTo>
                  <a:pt x="4399883" y="1652651"/>
                  <a:pt x="4393939" y="1636690"/>
                  <a:pt x="4382047" y="1625074"/>
                </a:cubicBezTo>
                <a:cubicBezTo>
                  <a:pt x="4370157" y="1613457"/>
                  <a:pt x="4352503" y="1607649"/>
                  <a:pt x="4329087" y="1607649"/>
                </a:cubicBezTo>
                <a:close/>
                <a:moveTo>
                  <a:pt x="3018301" y="1605454"/>
                </a:moveTo>
                <a:cubicBezTo>
                  <a:pt x="3014039" y="1631248"/>
                  <a:pt x="3008015" y="1656859"/>
                  <a:pt x="3000229" y="1682287"/>
                </a:cubicBezTo>
                <a:lnTo>
                  <a:pt x="2963531" y="1800279"/>
                </a:lnTo>
                <a:lnTo>
                  <a:pt x="3075899" y="1800279"/>
                </a:lnTo>
                <a:lnTo>
                  <a:pt x="3041615" y="1688872"/>
                </a:lnTo>
                <a:cubicBezTo>
                  <a:pt x="3031009" y="1654663"/>
                  <a:pt x="3023237" y="1626857"/>
                  <a:pt x="3018301" y="1605454"/>
                </a:cubicBezTo>
                <a:close/>
                <a:moveTo>
                  <a:pt x="4181185" y="1563196"/>
                </a:moveTo>
                <a:lnTo>
                  <a:pt x="4327441" y="1563196"/>
                </a:lnTo>
                <a:cubicBezTo>
                  <a:pt x="4357991" y="1563196"/>
                  <a:pt x="4380539" y="1566944"/>
                  <a:pt x="4395081" y="1574440"/>
                </a:cubicBezTo>
                <a:cubicBezTo>
                  <a:pt x="4409625" y="1581936"/>
                  <a:pt x="4421561" y="1594414"/>
                  <a:pt x="4430891" y="1611872"/>
                </a:cubicBezTo>
                <a:cubicBezTo>
                  <a:pt x="4440221" y="1629331"/>
                  <a:pt x="4444885" y="1649578"/>
                  <a:pt x="4444885" y="1672614"/>
                </a:cubicBezTo>
                <a:cubicBezTo>
                  <a:pt x="4444885" y="1702961"/>
                  <a:pt x="4436973" y="1727550"/>
                  <a:pt x="4421149" y="1746381"/>
                </a:cubicBezTo>
                <a:cubicBezTo>
                  <a:pt x="4405327" y="1765212"/>
                  <a:pt x="4382323" y="1777187"/>
                  <a:pt x="4352137" y="1782306"/>
                </a:cubicBezTo>
                <a:cubicBezTo>
                  <a:pt x="4364395" y="1789669"/>
                  <a:pt x="4373723" y="1797124"/>
                  <a:pt x="4380127" y="1804670"/>
                </a:cubicBezTo>
                <a:cubicBezTo>
                  <a:pt x="4393115" y="1820036"/>
                  <a:pt x="4404549" y="1837141"/>
                  <a:pt x="4414427" y="1855983"/>
                </a:cubicBezTo>
                <a:lnTo>
                  <a:pt x="4472051" y="1965469"/>
                </a:lnTo>
                <a:lnTo>
                  <a:pt x="4417171" y="1965469"/>
                </a:lnTo>
                <a:lnTo>
                  <a:pt x="4373181" y="1881824"/>
                </a:lnTo>
                <a:cubicBezTo>
                  <a:pt x="4356137" y="1849099"/>
                  <a:pt x="4343275" y="1827056"/>
                  <a:pt x="4334595" y="1815695"/>
                </a:cubicBezTo>
                <a:cubicBezTo>
                  <a:pt x="4325915" y="1804335"/>
                  <a:pt x="4317511" y="1796684"/>
                  <a:pt x="4309379" y="1792744"/>
                </a:cubicBezTo>
                <a:cubicBezTo>
                  <a:pt x="4301247" y="1788804"/>
                  <a:pt x="4289869" y="1786834"/>
                  <a:pt x="4275249" y="1786834"/>
                </a:cubicBezTo>
                <a:lnTo>
                  <a:pt x="4224815" y="1786834"/>
                </a:lnTo>
                <a:lnTo>
                  <a:pt x="4224815" y="1965469"/>
                </a:lnTo>
                <a:lnTo>
                  <a:pt x="4181185" y="1965469"/>
                </a:lnTo>
                <a:close/>
                <a:moveTo>
                  <a:pt x="3847811" y="1563196"/>
                </a:moveTo>
                <a:lnTo>
                  <a:pt x="3891441" y="1563196"/>
                </a:lnTo>
                <a:lnTo>
                  <a:pt x="3891441" y="1795340"/>
                </a:lnTo>
                <a:cubicBezTo>
                  <a:pt x="3891441" y="1831744"/>
                  <a:pt x="3894275" y="1858087"/>
                  <a:pt x="3899947" y="1874368"/>
                </a:cubicBezTo>
                <a:cubicBezTo>
                  <a:pt x="3905617" y="1890649"/>
                  <a:pt x="3914901" y="1903043"/>
                  <a:pt x="3927799" y="1911549"/>
                </a:cubicBezTo>
                <a:cubicBezTo>
                  <a:pt x="3940695" y="1920056"/>
                  <a:pt x="3956383" y="1924309"/>
                  <a:pt x="3974859" y="1924309"/>
                </a:cubicBezTo>
                <a:cubicBezTo>
                  <a:pt x="4005957" y="1924309"/>
                  <a:pt x="4028503" y="1915528"/>
                  <a:pt x="4042499" y="1897966"/>
                </a:cubicBezTo>
                <a:cubicBezTo>
                  <a:pt x="4056493" y="1880405"/>
                  <a:pt x="4063491" y="1846196"/>
                  <a:pt x="4063491" y="1795340"/>
                </a:cubicBezTo>
                <a:lnTo>
                  <a:pt x="4063491" y="1563196"/>
                </a:lnTo>
                <a:lnTo>
                  <a:pt x="4107119" y="1563196"/>
                </a:lnTo>
                <a:lnTo>
                  <a:pt x="4107119" y="1795614"/>
                </a:lnTo>
                <a:cubicBezTo>
                  <a:pt x="4107119" y="1834580"/>
                  <a:pt x="4103329" y="1866547"/>
                  <a:pt x="4095745" y="1891518"/>
                </a:cubicBezTo>
                <a:cubicBezTo>
                  <a:pt x="4088163" y="1916488"/>
                  <a:pt x="4074365" y="1936200"/>
                  <a:pt x="4054353" y="1950652"/>
                </a:cubicBezTo>
                <a:cubicBezTo>
                  <a:pt x="4034343" y="1965103"/>
                  <a:pt x="4008895" y="1972329"/>
                  <a:pt x="3978015" y="1972329"/>
                </a:cubicBezTo>
                <a:cubicBezTo>
                  <a:pt x="3934521" y="1972329"/>
                  <a:pt x="3901947" y="1959341"/>
                  <a:pt x="3880293" y="1933364"/>
                </a:cubicBezTo>
                <a:cubicBezTo>
                  <a:pt x="3858637" y="1907387"/>
                  <a:pt x="3847811" y="1861471"/>
                  <a:pt x="3847811" y="1795614"/>
                </a:cubicBezTo>
                <a:close/>
                <a:moveTo>
                  <a:pt x="3543011" y="1563196"/>
                </a:moveTo>
                <a:lnTo>
                  <a:pt x="3667315" y="1563196"/>
                </a:lnTo>
                <a:cubicBezTo>
                  <a:pt x="3696583" y="1563196"/>
                  <a:pt x="3718171" y="1565757"/>
                  <a:pt x="3732073" y="1570879"/>
                </a:cubicBezTo>
                <a:cubicBezTo>
                  <a:pt x="3751099" y="1577831"/>
                  <a:pt x="3766283" y="1590728"/>
                  <a:pt x="3777623" y="1609570"/>
                </a:cubicBezTo>
                <a:cubicBezTo>
                  <a:pt x="3788967" y="1628412"/>
                  <a:pt x="3794637" y="1651554"/>
                  <a:pt x="3794637" y="1678994"/>
                </a:cubicBezTo>
                <a:cubicBezTo>
                  <a:pt x="3794637" y="1715215"/>
                  <a:pt x="3785399" y="1744759"/>
                  <a:pt x="3766923" y="1767625"/>
                </a:cubicBezTo>
                <a:cubicBezTo>
                  <a:pt x="3748445" y="1790492"/>
                  <a:pt x="3716523" y="1801926"/>
                  <a:pt x="3671155" y="1801926"/>
                </a:cubicBezTo>
                <a:lnTo>
                  <a:pt x="3586641" y="1801926"/>
                </a:lnTo>
                <a:lnTo>
                  <a:pt x="3586641" y="1965469"/>
                </a:lnTo>
                <a:lnTo>
                  <a:pt x="3543011" y="1965469"/>
                </a:lnTo>
                <a:close/>
                <a:moveTo>
                  <a:pt x="3208537" y="1563196"/>
                </a:moveTo>
                <a:lnTo>
                  <a:pt x="3253265" y="1563196"/>
                </a:lnTo>
                <a:lnTo>
                  <a:pt x="3426687" y="1879659"/>
                </a:lnTo>
                <a:lnTo>
                  <a:pt x="3426687" y="1563196"/>
                </a:lnTo>
                <a:lnTo>
                  <a:pt x="3468397" y="1563196"/>
                </a:lnTo>
                <a:lnTo>
                  <a:pt x="3468397" y="1965469"/>
                </a:lnTo>
                <a:lnTo>
                  <a:pt x="3423669" y="1965469"/>
                </a:lnTo>
                <a:lnTo>
                  <a:pt x="3250521" y="1648947"/>
                </a:lnTo>
                <a:lnTo>
                  <a:pt x="3250521" y="1965469"/>
                </a:lnTo>
                <a:lnTo>
                  <a:pt x="3208537" y="1965469"/>
                </a:lnTo>
                <a:close/>
                <a:moveTo>
                  <a:pt x="2598663" y="1563196"/>
                </a:moveTo>
                <a:lnTo>
                  <a:pt x="2642293" y="1563196"/>
                </a:lnTo>
                <a:lnTo>
                  <a:pt x="2642293" y="1762686"/>
                </a:lnTo>
                <a:lnTo>
                  <a:pt x="2806184" y="1563196"/>
                </a:lnTo>
                <a:lnTo>
                  <a:pt x="2865382" y="1563196"/>
                </a:lnTo>
                <a:lnTo>
                  <a:pt x="2726912" y="1726362"/>
                </a:lnTo>
                <a:lnTo>
                  <a:pt x="2869758" y="1962721"/>
                </a:lnTo>
                <a:lnTo>
                  <a:pt x="2996109" y="1563196"/>
                </a:lnTo>
                <a:lnTo>
                  <a:pt x="3042773" y="1563196"/>
                </a:lnTo>
                <a:lnTo>
                  <a:pt x="3177865" y="1965469"/>
                </a:lnTo>
                <a:lnTo>
                  <a:pt x="3127919" y="1965469"/>
                </a:lnTo>
                <a:lnTo>
                  <a:pt x="3089551" y="1843635"/>
                </a:lnTo>
                <a:lnTo>
                  <a:pt x="2950772" y="1843635"/>
                </a:lnTo>
                <a:lnTo>
                  <a:pt x="2914915" y="1965469"/>
                </a:lnTo>
                <a:lnTo>
                  <a:pt x="2871419" y="1965469"/>
                </a:lnTo>
                <a:lnTo>
                  <a:pt x="2868889" y="1965469"/>
                </a:lnTo>
                <a:lnTo>
                  <a:pt x="2813794" y="1965469"/>
                </a:lnTo>
                <a:lnTo>
                  <a:pt x="2696621" y="1762047"/>
                </a:lnTo>
                <a:lnTo>
                  <a:pt x="2642293" y="1826073"/>
                </a:lnTo>
                <a:lnTo>
                  <a:pt x="2642293" y="1965469"/>
                </a:lnTo>
                <a:lnTo>
                  <a:pt x="2598663" y="1965469"/>
                </a:lnTo>
                <a:close/>
                <a:moveTo>
                  <a:pt x="2176112" y="1563196"/>
                </a:moveTo>
                <a:lnTo>
                  <a:pt x="2437617" y="1563196"/>
                </a:lnTo>
                <a:lnTo>
                  <a:pt x="2437617" y="1610668"/>
                </a:lnTo>
                <a:lnTo>
                  <a:pt x="2328405" y="1610668"/>
                </a:lnTo>
                <a:lnTo>
                  <a:pt x="2328405" y="1965469"/>
                </a:lnTo>
                <a:lnTo>
                  <a:pt x="2284775" y="1965469"/>
                </a:lnTo>
                <a:lnTo>
                  <a:pt x="2284775" y="1610668"/>
                </a:lnTo>
                <a:lnTo>
                  <a:pt x="2176112" y="1610668"/>
                </a:lnTo>
                <a:close/>
                <a:moveTo>
                  <a:pt x="2084667" y="1563196"/>
                </a:moveTo>
                <a:lnTo>
                  <a:pt x="2128297" y="1563196"/>
                </a:lnTo>
                <a:lnTo>
                  <a:pt x="2128297" y="1965469"/>
                </a:lnTo>
                <a:lnTo>
                  <a:pt x="2084667" y="1965469"/>
                </a:lnTo>
                <a:close/>
                <a:moveTo>
                  <a:pt x="1960842" y="1563196"/>
                </a:moveTo>
                <a:lnTo>
                  <a:pt x="2004472" y="1563196"/>
                </a:lnTo>
                <a:lnTo>
                  <a:pt x="2004472" y="1965469"/>
                </a:lnTo>
                <a:lnTo>
                  <a:pt x="1960842" y="1965469"/>
                </a:lnTo>
                <a:close/>
                <a:moveTo>
                  <a:pt x="3200397" y="320412"/>
                </a:moveTo>
                <a:lnTo>
                  <a:pt x="3129017" y="322217"/>
                </a:lnTo>
                <a:lnTo>
                  <a:pt x="3104419" y="371950"/>
                </a:lnTo>
                <a:cubicBezTo>
                  <a:pt x="3060563" y="474591"/>
                  <a:pt x="3033709" y="612560"/>
                  <a:pt x="3033709" y="764276"/>
                </a:cubicBezTo>
                <a:lnTo>
                  <a:pt x="3035211" y="785582"/>
                </a:lnTo>
                <a:lnTo>
                  <a:pt x="2952646" y="789751"/>
                </a:lnTo>
                <a:lnTo>
                  <a:pt x="2911961" y="795960"/>
                </a:lnTo>
                <a:lnTo>
                  <a:pt x="2867118" y="799965"/>
                </a:lnTo>
                <a:lnTo>
                  <a:pt x="2789750" y="814612"/>
                </a:lnTo>
                <a:lnTo>
                  <a:pt x="2734552" y="823036"/>
                </a:lnTo>
                <a:lnTo>
                  <a:pt x="2730889" y="804142"/>
                </a:lnTo>
                <a:cubicBezTo>
                  <a:pt x="2691622" y="657597"/>
                  <a:pt x="2629976" y="531279"/>
                  <a:pt x="2561048" y="443487"/>
                </a:cubicBezTo>
                <a:lnTo>
                  <a:pt x="2524415" y="401813"/>
                </a:lnTo>
                <a:lnTo>
                  <a:pt x="2455003" y="418544"/>
                </a:lnTo>
                <a:lnTo>
                  <a:pt x="2386522" y="438761"/>
                </a:lnTo>
                <a:lnTo>
                  <a:pt x="2375634" y="493169"/>
                </a:lnTo>
                <a:cubicBezTo>
                  <a:pt x="2359837" y="603662"/>
                  <a:pt x="2369608" y="743880"/>
                  <a:pt x="2408876" y="890428"/>
                </a:cubicBezTo>
                <a:lnTo>
                  <a:pt x="2415529" y="909715"/>
                </a:lnTo>
                <a:lnTo>
                  <a:pt x="2383243" y="921531"/>
                </a:lnTo>
                <a:lnTo>
                  <a:pt x="2371311" y="925383"/>
                </a:lnTo>
                <a:lnTo>
                  <a:pt x="2356039" y="931488"/>
                </a:lnTo>
                <a:lnTo>
                  <a:pt x="2257197" y="967665"/>
                </a:lnTo>
                <a:lnTo>
                  <a:pt x="2216504" y="987267"/>
                </a:lnTo>
                <a:lnTo>
                  <a:pt x="2202907" y="992702"/>
                </a:lnTo>
                <a:lnTo>
                  <a:pt x="2165987" y="1011603"/>
                </a:lnTo>
                <a:lnTo>
                  <a:pt x="2135850" y="1026120"/>
                </a:lnTo>
                <a:lnTo>
                  <a:pt x="2126688" y="1007313"/>
                </a:lnTo>
                <a:cubicBezTo>
                  <a:pt x="2050830" y="875923"/>
                  <a:pt x="1958590" y="769864"/>
                  <a:pt x="1869290" y="702904"/>
                </a:cubicBezTo>
                <a:lnTo>
                  <a:pt x="1823119" y="672131"/>
                </a:lnTo>
                <a:lnTo>
                  <a:pt x="1760401" y="706257"/>
                </a:lnTo>
                <a:lnTo>
                  <a:pt x="1699487" y="743510"/>
                </a:lnTo>
                <a:lnTo>
                  <a:pt x="1703051" y="798881"/>
                </a:lnTo>
                <a:cubicBezTo>
                  <a:pt x="1716391" y="909698"/>
                  <a:pt x="1762119" y="1042610"/>
                  <a:pt x="1837978" y="1174000"/>
                </a:cubicBezTo>
                <a:lnTo>
                  <a:pt x="1848369" y="1189388"/>
                </a:lnTo>
                <a:lnTo>
                  <a:pt x="1845588" y="1191078"/>
                </a:lnTo>
                <a:lnTo>
                  <a:pt x="1807264" y="1219737"/>
                </a:lnTo>
                <a:lnTo>
                  <a:pt x="1786584" y="1233110"/>
                </a:lnTo>
                <a:lnTo>
                  <a:pt x="1733593" y="1274827"/>
                </a:lnTo>
                <a:lnTo>
                  <a:pt x="1659045" y="1330572"/>
                </a:lnTo>
                <a:lnTo>
                  <a:pt x="1609370" y="1375720"/>
                </a:lnTo>
                <a:lnTo>
                  <a:pt x="1595663" y="1359937"/>
                </a:lnTo>
                <a:cubicBezTo>
                  <a:pt x="1488383" y="1252657"/>
                  <a:pt x="1371836" y="1174085"/>
                  <a:pt x="1268246" y="1132520"/>
                </a:cubicBezTo>
                <a:lnTo>
                  <a:pt x="1215685" y="1114746"/>
                </a:lnTo>
                <a:lnTo>
                  <a:pt x="1163939" y="1163942"/>
                </a:lnTo>
                <a:lnTo>
                  <a:pt x="1114741" y="1215690"/>
                </a:lnTo>
                <a:lnTo>
                  <a:pt x="1132515" y="1268252"/>
                </a:lnTo>
                <a:cubicBezTo>
                  <a:pt x="1174081" y="1371841"/>
                  <a:pt x="1252651" y="1488388"/>
                  <a:pt x="1359932" y="1595666"/>
                </a:cubicBezTo>
                <a:lnTo>
                  <a:pt x="1375717" y="1609374"/>
                </a:lnTo>
                <a:lnTo>
                  <a:pt x="1330572" y="1659046"/>
                </a:lnTo>
                <a:lnTo>
                  <a:pt x="1313318" y="1682120"/>
                </a:lnTo>
                <a:lnTo>
                  <a:pt x="1287770" y="1711798"/>
                </a:lnTo>
                <a:lnTo>
                  <a:pt x="1235248" y="1786522"/>
                </a:lnTo>
                <a:lnTo>
                  <a:pt x="1191078" y="1845589"/>
                </a:lnTo>
                <a:lnTo>
                  <a:pt x="1189386" y="1848374"/>
                </a:lnTo>
                <a:lnTo>
                  <a:pt x="1173994" y="1837982"/>
                </a:lnTo>
                <a:cubicBezTo>
                  <a:pt x="1042604" y="1762124"/>
                  <a:pt x="909693" y="1716393"/>
                  <a:pt x="798877" y="1703056"/>
                </a:cubicBezTo>
                <a:lnTo>
                  <a:pt x="743505" y="1699491"/>
                </a:lnTo>
                <a:lnTo>
                  <a:pt x="706252" y="1760404"/>
                </a:lnTo>
                <a:lnTo>
                  <a:pt x="672127" y="1823124"/>
                </a:lnTo>
                <a:lnTo>
                  <a:pt x="702898" y="1869294"/>
                </a:lnTo>
                <a:cubicBezTo>
                  <a:pt x="769858" y="1958595"/>
                  <a:pt x="875917" y="2050837"/>
                  <a:pt x="1007308" y="2126693"/>
                </a:cubicBezTo>
                <a:lnTo>
                  <a:pt x="1026117" y="2135856"/>
                </a:lnTo>
                <a:lnTo>
                  <a:pt x="1011662" y="2165862"/>
                </a:lnTo>
                <a:lnTo>
                  <a:pt x="1008355" y="2172324"/>
                </a:lnTo>
                <a:lnTo>
                  <a:pt x="1006377" y="2176834"/>
                </a:lnTo>
                <a:lnTo>
                  <a:pt x="967664" y="2257197"/>
                </a:lnTo>
                <a:lnTo>
                  <a:pt x="950127" y="2305114"/>
                </a:lnTo>
                <a:lnTo>
                  <a:pt x="941377" y="2325066"/>
                </a:lnTo>
                <a:lnTo>
                  <a:pt x="940596" y="2324822"/>
                </a:lnTo>
                <a:lnTo>
                  <a:pt x="940596" y="2324823"/>
                </a:lnTo>
                <a:lnTo>
                  <a:pt x="941677" y="2325160"/>
                </a:lnTo>
                <a:lnTo>
                  <a:pt x="936371" y="2337261"/>
                </a:lnTo>
                <a:lnTo>
                  <a:pt x="921503" y="2383319"/>
                </a:lnTo>
                <a:lnTo>
                  <a:pt x="909714" y="2415528"/>
                </a:lnTo>
                <a:lnTo>
                  <a:pt x="890423" y="2408875"/>
                </a:lnTo>
                <a:cubicBezTo>
                  <a:pt x="743877" y="2369609"/>
                  <a:pt x="603659" y="2359837"/>
                  <a:pt x="493165" y="2375635"/>
                </a:cubicBezTo>
                <a:lnTo>
                  <a:pt x="438759" y="2386521"/>
                </a:lnTo>
                <a:lnTo>
                  <a:pt x="418541" y="2455001"/>
                </a:lnTo>
                <a:lnTo>
                  <a:pt x="401810" y="2524417"/>
                </a:lnTo>
                <a:lnTo>
                  <a:pt x="443484" y="2561050"/>
                </a:lnTo>
                <a:cubicBezTo>
                  <a:pt x="531275" y="2629977"/>
                  <a:pt x="657593" y="2691623"/>
                  <a:pt x="804140" y="2730890"/>
                </a:cubicBezTo>
                <a:lnTo>
                  <a:pt x="823036" y="2734553"/>
                </a:lnTo>
                <a:lnTo>
                  <a:pt x="816780" y="2775543"/>
                </a:lnTo>
                <a:lnTo>
                  <a:pt x="808124" y="2815886"/>
                </a:lnTo>
                <a:lnTo>
                  <a:pt x="806669" y="2829020"/>
                </a:lnTo>
                <a:lnTo>
                  <a:pt x="806257" y="2828926"/>
                </a:lnTo>
                <a:lnTo>
                  <a:pt x="799966" y="2885717"/>
                </a:lnTo>
                <a:lnTo>
                  <a:pt x="789751" y="2952646"/>
                </a:lnTo>
                <a:lnTo>
                  <a:pt x="785581" y="3035214"/>
                </a:lnTo>
                <a:lnTo>
                  <a:pt x="764269" y="3033711"/>
                </a:lnTo>
                <a:cubicBezTo>
                  <a:pt x="612553" y="3033713"/>
                  <a:pt x="474583" y="3060564"/>
                  <a:pt x="371944" y="3104422"/>
                </a:cubicBezTo>
                <a:lnTo>
                  <a:pt x="322208" y="3129020"/>
                </a:lnTo>
                <a:lnTo>
                  <a:pt x="320404" y="3200397"/>
                </a:lnTo>
                <a:lnTo>
                  <a:pt x="322208" y="3271776"/>
                </a:lnTo>
                <a:lnTo>
                  <a:pt x="371944" y="3296374"/>
                </a:lnTo>
                <a:cubicBezTo>
                  <a:pt x="474584" y="3340232"/>
                  <a:pt x="612553" y="3367085"/>
                  <a:pt x="764269" y="3367085"/>
                </a:cubicBezTo>
                <a:lnTo>
                  <a:pt x="785581" y="3365583"/>
                </a:lnTo>
                <a:lnTo>
                  <a:pt x="789751" y="3448154"/>
                </a:lnTo>
                <a:lnTo>
                  <a:pt x="794867" y="3481680"/>
                </a:lnTo>
                <a:lnTo>
                  <a:pt x="799533" y="3533925"/>
                </a:lnTo>
                <a:lnTo>
                  <a:pt x="816591" y="3624019"/>
                </a:lnTo>
                <a:lnTo>
                  <a:pt x="816779" y="3625249"/>
                </a:lnTo>
                <a:lnTo>
                  <a:pt x="808124" y="3584912"/>
                </a:lnTo>
                <a:lnTo>
                  <a:pt x="807686" y="3580968"/>
                </a:lnTo>
                <a:lnTo>
                  <a:pt x="806669" y="3571779"/>
                </a:lnTo>
                <a:lnTo>
                  <a:pt x="804339" y="3572303"/>
                </a:lnTo>
                <a:lnTo>
                  <a:pt x="804339" y="3572304"/>
                </a:lnTo>
                <a:lnTo>
                  <a:pt x="806668" y="3571780"/>
                </a:lnTo>
                <a:lnTo>
                  <a:pt x="807686" y="3580968"/>
                </a:lnTo>
                <a:lnTo>
                  <a:pt x="808124" y="3584912"/>
                </a:lnTo>
                <a:lnTo>
                  <a:pt x="816779" y="3625252"/>
                </a:lnTo>
                <a:lnTo>
                  <a:pt x="816779" y="3625249"/>
                </a:lnTo>
                <a:lnTo>
                  <a:pt x="816780" y="3625256"/>
                </a:lnTo>
                <a:lnTo>
                  <a:pt x="823035" y="3666244"/>
                </a:lnTo>
                <a:lnTo>
                  <a:pt x="804139" y="3669907"/>
                </a:lnTo>
                <a:cubicBezTo>
                  <a:pt x="657593" y="3709174"/>
                  <a:pt x="531275" y="3770819"/>
                  <a:pt x="443483" y="3839749"/>
                </a:cubicBezTo>
                <a:lnTo>
                  <a:pt x="401809" y="3876381"/>
                </a:lnTo>
                <a:lnTo>
                  <a:pt x="418540" y="3945794"/>
                </a:lnTo>
                <a:lnTo>
                  <a:pt x="438759" y="4014275"/>
                </a:lnTo>
                <a:lnTo>
                  <a:pt x="493165" y="4025162"/>
                </a:lnTo>
                <a:cubicBezTo>
                  <a:pt x="603658" y="4040960"/>
                  <a:pt x="743876" y="4031189"/>
                  <a:pt x="890423" y="3991922"/>
                </a:cubicBezTo>
                <a:lnTo>
                  <a:pt x="909712" y="3985269"/>
                </a:lnTo>
                <a:lnTo>
                  <a:pt x="921506" y="4017492"/>
                </a:lnTo>
                <a:lnTo>
                  <a:pt x="927587" y="4036326"/>
                </a:lnTo>
                <a:lnTo>
                  <a:pt x="937224" y="4060436"/>
                </a:lnTo>
                <a:lnTo>
                  <a:pt x="967664" y="4143603"/>
                </a:lnTo>
                <a:lnTo>
                  <a:pt x="984148" y="4177822"/>
                </a:lnTo>
                <a:lnTo>
                  <a:pt x="990303" y="4193220"/>
                </a:lnTo>
                <a:lnTo>
                  <a:pt x="1011700" y="4235018"/>
                </a:lnTo>
                <a:lnTo>
                  <a:pt x="1026116" y="4264942"/>
                </a:lnTo>
                <a:lnTo>
                  <a:pt x="1007305" y="4274106"/>
                </a:lnTo>
                <a:cubicBezTo>
                  <a:pt x="875914" y="4349964"/>
                  <a:pt x="769856" y="4442203"/>
                  <a:pt x="702896" y="4531505"/>
                </a:cubicBezTo>
                <a:lnTo>
                  <a:pt x="672124" y="4577675"/>
                </a:lnTo>
                <a:lnTo>
                  <a:pt x="706250" y="4640393"/>
                </a:lnTo>
                <a:lnTo>
                  <a:pt x="743503" y="4701307"/>
                </a:lnTo>
                <a:lnTo>
                  <a:pt x="798874" y="4697742"/>
                </a:lnTo>
                <a:cubicBezTo>
                  <a:pt x="909691" y="4684402"/>
                  <a:pt x="1042602" y="4638674"/>
                  <a:pt x="1173992" y="4562816"/>
                </a:cubicBezTo>
                <a:lnTo>
                  <a:pt x="1189384" y="4552423"/>
                </a:lnTo>
                <a:lnTo>
                  <a:pt x="1191078" y="4555212"/>
                </a:lnTo>
                <a:lnTo>
                  <a:pt x="1219690" y="4593474"/>
                </a:lnTo>
                <a:lnTo>
                  <a:pt x="1236908" y="4620098"/>
                </a:lnTo>
                <a:lnTo>
                  <a:pt x="1245163" y="4630412"/>
                </a:lnTo>
                <a:lnTo>
                  <a:pt x="1245167" y="4630410"/>
                </a:lnTo>
                <a:lnTo>
                  <a:pt x="1236909" y="4620096"/>
                </a:lnTo>
                <a:lnTo>
                  <a:pt x="1235964" y="4618631"/>
                </a:lnTo>
                <a:lnTo>
                  <a:pt x="1286611" y="4682965"/>
                </a:lnTo>
                <a:lnTo>
                  <a:pt x="1330572" y="4741755"/>
                </a:lnTo>
                <a:lnTo>
                  <a:pt x="1375715" y="4791425"/>
                </a:lnTo>
                <a:lnTo>
                  <a:pt x="1359930" y="4805132"/>
                </a:lnTo>
                <a:cubicBezTo>
                  <a:pt x="1252652" y="4912412"/>
                  <a:pt x="1174080" y="5028958"/>
                  <a:pt x="1132515" y="5132547"/>
                </a:cubicBezTo>
                <a:lnTo>
                  <a:pt x="1114740" y="5185109"/>
                </a:lnTo>
                <a:lnTo>
                  <a:pt x="1163936" y="5236857"/>
                </a:lnTo>
                <a:lnTo>
                  <a:pt x="1215685" y="5286053"/>
                </a:lnTo>
                <a:lnTo>
                  <a:pt x="1268246" y="5268280"/>
                </a:lnTo>
                <a:cubicBezTo>
                  <a:pt x="1371835" y="5226714"/>
                  <a:pt x="1488382" y="5148143"/>
                  <a:pt x="1595662" y="5040862"/>
                </a:cubicBezTo>
                <a:lnTo>
                  <a:pt x="1609368" y="5025078"/>
                </a:lnTo>
                <a:lnTo>
                  <a:pt x="1659045" y="5070228"/>
                </a:lnTo>
                <a:lnTo>
                  <a:pt x="1667763" y="5076747"/>
                </a:lnTo>
                <a:lnTo>
                  <a:pt x="1671261" y="5079909"/>
                </a:lnTo>
                <a:lnTo>
                  <a:pt x="1681906" y="5087737"/>
                </a:lnTo>
                <a:lnTo>
                  <a:pt x="1681817" y="5087834"/>
                </a:lnTo>
                <a:lnTo>
                  <a:pt x="1711371" y="5113270"/>
                </a:lnTo>
                <a:lnTo>
                  <a:pt x="1798580" y="5174571"/>
                </a:lnTo>
                <a:lnTo>
                  <a:pt x="1807260" y="5181060"/>
                </a:lnTo>
                <a:lnTo>
                  <a:pt x="1790054" y="5169933"/>
                </a:lnTo>
                <a:lnTo>
                  <a:pt x="1790053" y="5169935"/>
                </a:lnTo>
                <a:lnTo>
                  <a:pt x="1807286" y="5181080"/>
                </a:lnTo>
                <a:lnTo>
                  <a:pt x="1845589" y="5209722"/>
                </a:lnTo>
                <a:lnTo>
                  <a:pt x="1848370" y="5211413"/>
                </a:lnTo>
                <a:lnTo>
                  <a:pt x="1837978" y="5226803"/>
                </a:lnTo>
                <a:cubicBezTo>
                  <a:pt x="1762121" y="5358193"/>
                  <a:pt x="1716390" y="5491103"/>
                  <a:pt x="1703053" y="5601920"/>
                </a:cubicBezTo>
                <a:lnTo>
                  <a:pt x="1699487" y="5657292"/>
                </a:lnTo>
                <a:lnTo>
                  <a:pt x="1760401" y="5694543"/>
                </a:lnTo>
                <a:lnTo>
                  <a:pt x="1823120" y="5728671"/>
                </a:lnTo>
                <a:lnTo>
                  <a:pt x="1869291" y="5697899"/>
                </a:lnTo>
                <a:cubicBezTo>
                  <a:pt x="1958591" y="5630938"/>
                  <a:pt x="2050831" y="5524880"/>
                  <a:pt x="2126689" y="5393490"/>
                </a:cubicBezTo>
                <a:lnTo>
                  <a:pt x="2135852" y="5374681"/>
                </a:lnTo>
                <a:lnTo>
                  <a:pt x="2165881" y="5389147"/>
                </a:lnTo>
                <a:lnTo>
                  <a:pt x="2209818" y="5411639"/>
                </a:lnTo>
                <a:lnTo>
                  <a:pt x="2222127" y="5416444"/>
                </a:lnTo>
                <a:lnTo>
                  <a:pt x="2222128" y="5416441"/>
                </a:lnTo>
                <a:lnTo>
                  <a:pt x="2209819" y="5411636"/>
                </a:lnTo>
                <a:lnTo>
                  <a:pt x="2178226" y="5395463"/>
                </a:lnTo>
                <a:lnTo>
                  <a:pt x="2186758" y="5399204"/>
                </a:lnTo>
                <a:lnTo>
                  <a:pt x="2257197" y="5433136"/>
                </a:lnTo>
                <a:lnTo>
                  <a:pt x="2299200" y="5448510"/>
                </a:lnTo>
                <a:lnTo>
                  <a:pt x="2324947" y="5459800"/>
                </a:lnTo>
                <a:lnTo>
                  <a:pt x="2325159" y="5459118"/>
                </a:lnTo>
                <a:lnTo>
                  <a:pt x="2337261" y="5464425"/>
                </a:lnTo>
                <a:lnTo>
                  <a:pt x="2337607" y="5464536"/>
                </a:lnTo>
                <a:lnTo>
                  <a:pt x="2338427" y="5464741"/>
                </a:lnTo>
                <a:lnTo>
                  <a:pt x="2338414" y="5464798"/>
                </a:lnTo>
                <a:lnTo>
                  <a:pt x="2383234" y="5479266"/>
                </a:lnTo>
                <a:lnTo>
                  <a:pt x="2415526" y="5491086"/>
                </a:lnTo>
                <a:lnTo>
                  <a:pt x="2408875" y="5510372"/>
                </a:lnTo>
                <a:cubicBezTo>
                  <a:pt x="2369609" y="5656919"/>
                  <a:pt x="2359837" y="5797137"/>
                  <a:pt x="2375635" y="5907630"/>
                </a:cubicBezTo>
                <a:lnTo>
                  <a:pt x="2386522" y="5962038"/>
                </a:lnTo>
                <a:lnTo>
                  <a:pt x="2455001" y="5982255"/>
                </a:lnTo>
                <a:lnTo>
                  <a:pt x="2524417" y="5998986"/>
                </a:lnTo>
                <a:lnTo>
                  <a:pt x="2561048" y="5957312"/>
                </a:lnTo>
                <a:cubicBezTo>
                  <a:pt x="2629976" y="5869521"/>
                  <a:pt x="2691623" y="5743203"/>
                  <a:pt x="2730891" y="5596656"/>
                </a:cubicBezTo>
                <a:lnTo>
                  <a:pt x="2734553" y="5577764"/>
                </a:lnTo>
                <a:lnTo>
                  <a:pt x="2775603" y="5584029"/>
                </a:lnTo>
                <a:lnTo>
                  <a:pt x="2815884" y="5592672"/>
                </a:lnTo>
                <a:lnTo>
                  <a:pt x="2829017" y="5594128"/>
                </a:lnTo>
                <a:lnTo>
                  <a:pt x="2828591" y="5596023"/>
                </a:lnTo>
                <a:lnTo>
                  <a:pt x="2828591" y="5596024"/>
                </a:lnTo>
                <a:lnTo>
                  <a:pt x="2828862" y="5594823"/>
                </a:lnTo>
                <a:lnTo>
                  <a:pt x="2892599" y="5601885"/>
                </a:lnTo>
                <a:lnTo>
                  <a:pt x="2952646" y="5611049"/>
                </a:lnTo>
                <a:lnTo>
                  <a:pt x="3035211" y="5615218"/>
                </a:lnTo>
                <a:lnTo>
                  <a:pt x="3033711" y="5636522"/>
                </a:lnTo>
                <a:cubicBezTo>
                  <a:pt x="3033709" y="5788239"/>
                  <a:pt x="3060563" y="5926208"/>
                  <a:pt x="3104419" y="6028847"/>
                </a:cubicBezTo>
                <a:lnTo>
                  <a:pt x="3129019" y="6078583"/>
                </a:lnTo>
                <a:lnTo>
                  <a:pt x="3200399" y="6080388"/>
                </a:lnTo>
                <a:lnTo>
                  <a:pt x="3271775" y="6078583"/>
                </a:lnTo>
                <a:lnTo>
                  <a:pt x="3296375" y="6028848"/>
                </a:lnTo>
                <a:cubicBezTo>
                  <a:pt x="3340233" y="5926207"/>
                  <a:pt x="3367085" y="5788240"/>
                  <a:pt x="3367085" y="5636523"/>
                </a:cubicBezTo>
                <a:lnTo>
                  <a:pt x="3365585" y="5615219"/>
                </a:lnTo>
                <a:lnTo>
                  <a:pt x="3448155" y="5611049"/>
                </a:lnTo>
                <a:lnTo>
                  <a:pt x="3478483" y="5606421"/>
                </a:lnTo>
                <a:lnTo>
                  <a:pt x="3533499" y="5601509"/>
                </a:lnTo>
                <a:lnTo>
                  <a:pt x="3571809" y="5594255"/>
                </a:lnTo>
                <a:lnTo>
                  <a:pt x="3571779" y="5594130"/>
                </a:lnTo>
                <a:lnTo>
                  <a:pt x="3584913" y="5592675"/>
                </a:lnTo>
                <a:lnTo>
                  <a:pt x="3625233" y="5584024"/>
                </a:lnTo>
                <a:lnTo>
                  <a:pt x="3666245" y="5577765"/>
                </a:lnTo>
                <a:lnTo>
                  <a:pt x="3669907" y="5596659"/>
                </a:lnTo>
                <a:cubicBezTo>
                  <a:pt x="3709175" y="5743205"/>
                  <a:pt x="3770821" y="5869522"/>
                  <a:pt x="3839749" y="5957315"/>
                </a:cubicBezTo>
                <a:lnTo>
                  <a:pt x="3876381" y="5998989"/>
                </a:lnTo>
                <a:lnTo>
                  <a:pt x="3945797" y="5982258"/>
                </a:lnTo>
                <a:lnTo>
                  <a:pt x="4014275" y="5962039"/>
                </a:lnTo>
                <a:lnTo>
                  <a:pt x="4025163" y="5907633"/>
                </a:lnTo>
                <a:cubicBezTo>
                  <a:pt x="4040961" y="5797140"/>
                  <a:pt x="4031189" y="5656922"/>
                  <a:pt x="3991923" y="5510374"/>
                </a:cubicBezTo>
                <a:lnTo>
                  <a:pt x="3985271" y="5491086"/>
                </a:lnTo>
                <a:lnTo>
                  <a:pt x="4017551" y="5479272"/>
                </a:lnTo>
                <a:lnTo>
                  <a:pt x="4051377" y="5468352"/>
                </a:lnTo>
                <a:lnTo>
                  <a:pt x="4051377" y="5468351"/>
                </a:lnTo>
                <a:lnTo>
                  <a:pt x="4037295" y="5472896"/>
                </a:lnTo>
                <a:lnTo>
                  <a:pt x="4062507" y="5462818"/>
                </a:lnTo>
                <a:lnTo>
                  <a:pt x="4143603" y="5433136"/>
                </a:lnTo>
                <a:lnTo>
                  <a:pt x="4176981" y="5417057"/>
                </a:lnTo>
                <a:lnTo>
                  <a:pt x="4192505" y="5410852"/>
                </a:lnTo>
                <a:lnTo>
                  <a:pt x="4190977" y="5411634"/>
                </a:lnTo>
                <a:lnTo>
                  <a:pt x="4178669" y="5416439"/>
                </a:lnTo>
                <a:lnTo>
                  <a:pt x="4178669" y="5416442"/>
                </a:lnTo>
                <a:lnTo>
                  <a:pt x="4190975" y="5411639"/>
                </a:lnTo>
                <a:lnTo>
                  <a:pt x="4234805" y="5389202"/>
                </a:lnTo>
                <a:lnTo>
                  <a:pt x="4264945" y="5374684"/>
                </a:lnTo>
                <a:lnTo>
                  <a:pt x="4274105" y="5393488"/>
                </a:lnTo>
                <a:cubicBezTo>
                  <a:pt x="4349963" y="5524879"/>
                  <a:pt x="4442203" y="5630938"/>
                  <a:pt x="4531505" y="5697898"/>
                </a:cubicBezTo>
                <a:lnTo>
                  <a:pt x="4577675" y="5728671"/>
                </a:lnTo>
                <a:lnTo>
                  <a:pt x="4640393" y="5694544"/>
                </a:lnTo>
                <a:lnTo>
                  <a:pt x="4701307" y="5657292"/>
                </a:lnTo>
                <a:lnTo>
                  <a:pt x="4697741" y="5601921"/>
                </a:lnTo>
                <a:cubicBezTo>
                  <a:pt x="4684403" y="5491102"/>
                  <a:pt x="4638673" y="5358192"/>
                  <a:pt x="4562815" y="5226803"/>
                </a:cubicBezTo>
                <a:lnTo>
                  <a:pt x="4552425" y="5211415"/>
                </a:lnTo>
                <a:lnTo>
                  <a:pt x="4555211" y="5209722"/>
                </a:lnTo>
                <a:lnTo>
                  <a:pt x="4593549" y="5181053"/>
                </a:lnTo>
                <a:lnTo>
                  <a:pt x="4618017" y="5165232"/>
                </a:lnTo>
                <a:lnTo>
                  <a:pt x="4618395" y="5164987"/>
                </a:lnTo>
                <a:lnTo>
                  <a:pt x="4620097" y="5163886"/>
                </a:lnTo>
                <a:lnTo>
                  <a:pt x="4630413" y="5155629"/>
                </a:lnTo>
                <a:lnTo>
                  <a:pt x="4620097" y="5163885"/>
                </a:lnTo>
                <a:lnTo>
                  <a:pt x="4618395" y="5164987"/>
                </a:lnTo>
                <a:lnTo>
                  <a:pt x="4618019" y="5165230"/>
                </a:lnTo>
                <a:lnTo>
                  <a:pt x="4680699" y="5115885"/>
                </a:lnTo>
                <a:lnTo>
                  <a:pt x="4741755" y="5070228"/>
                </a:lnTo>
                <a:lnTo>
                  <a:pt x="4791429" y="5025082"/>
                </a:lnTo>
                <a:lnTo>
                  <a:pt x="4805135" y="5040865"/>
                </a:lnTo>
                <a:cubicBezTo>
                  <a:pt x="4912415" y="5148144"/>
                  <a:pt x="5028961" y="5226715"/>
                  <a:pt x="5132549" y="5268282"/>
                </a:cubicBezTo>
                <a:lnTo>
                  <a:pt x="5185111" y="5286057"/>
                </a:lnTo>
                <a:lnTo>
                  <a:pt x="5236861" y="5236858"/>
                </a:lnTo>
                <a:lnTo>
                  <a:pt x="5286055" y="5185110"/>
                </a:lnTo>
                <a:lnTo>
                  <a:pt x="5268283" y="5132550"/>
                </a:lnTo>
                <a:cubicBezTo>
                  <a:pt x="5226717" y="5028960"/>
                  <a:pt x="5148145" y="4912414"/>
                  <a:pt x="5040867" y="4805134"/>
                </a:cubicBezTo>
                <a:lnTo>
                  <a:pt x="5025083" y="4791427"/>
                </a:lnTo>
                <a:lnTo>
                  <a:pt x="5070229" y="4741755"/>
                </a:lnTo>
                <a:lnTo>
                  <a:pt x="5076749" y="4733033"/>
                </a:lnTo>
                <a:lnTo>
                  <a:pt x="5076755" y="4733027"/>
                </a:lnTo>
                <a:lnTo>
                  <a:pt x="5076753" y="4733029"/>
                </a:lnTo>
                <a:lnTo>
                  <a:pt x="5077115" y="4732628"/>
                </a:lnTo>
                <a:lnTo>
                  <a:pt x="5079913" y="4729535"/>
                </a:lnTo>
                <a:lnTo>
                  <a:pt x="5087739" y="4718890"/>
                </a:lnTo>
                <a:lnTo>
                  <a:pt x="5088947" y="4720003"/>
                </a:lnTo>
                <a:lnTo>
                  <a:pt x="5088947" y="4720002"/>
                </a:lnTo>
                <a:lnTo>
                  <a:pt x="5087739" y="4718889"/>
                </a:lnTo>
                <a:lnTo>
                  <a:pt x="5079911" y="4729534"/>
                </a:lnTo>
                <a:lnTo>
                  <a:pt x="5077115" y="4732628"/>
                </a:lnTo>
                <a:lnTo>
                  <a:pt x="5076755" y="4733027"/>
                </a:lnTo>
                <a:lnTo>
                  <a:pt x="5084867" y="4722179"/>
                </a:lnTo>
                <a:lnTo>
                  <a:pt x="5112845" y="4689674"/>
                </a:lnTo>
                <a:lnTo>
                  <a:pt x="5170329" y="4607892"/>
                </a:lnTo>
                <a:lnTo>
                  <a:pt x="5181057" y="4593545"/>
                </a:lnTo>
                <a:lnTo>
                  <a:pt x="5163885" y="4620101"/>
                </a:lnTo>
                <a:lnTo>
                  <a:pt x="5155627" y="4630416"/>
                </a:lnTo>
                <a:lnTo>
                  <a:pt x="5155629" y="4630417"/>
                </a:lnTo>
                <a:lnTo>
                  <a:pt x="5163885" y="4620101"/>
                </a:lnTo>
                <a:lnTo>
                  <a:pt x="5181063" y="4593537"/>
                </a:lnTo>
                <a:lnTo>
                  <a:pt x="5209723" y="4555211"/>
                </a:lnTo>
                <a:lnTo>
                  <a:pt x="5211413" y="4552427"/>
                </a:lnTo>
                <a:lnTo>
                  <a:pt x="5226801" y="4562819"/>
                </a:lnTo>
                <a:cubicBezTo>
                  <a:pt x="5358193" y="4638677"/>
                  <a:pt x="5491103" y="4684405"/>
                  <a:pt x="5601921" y="4697745"/>
                </a:cubicBezTo>
                <a:lnTo>
                  <a:pt x="5657291" y="4701310"/>
                </a:lnTo>
                <a:lnTo>
                  <a:pt x="5694543" y="4640395"/>
                </a:lnTo>
                <a:lnTo>
                  <a:pt x="5728671" y="4577678"/>
                </a:lnTo>
                <a:lnTo>
                  <a:pt x="5697897" y="4531507"/>
                </a:lnTo>
                <a:cubicBezTo>
                  <a:pt x="5630939" y="4442206"/>
                  <a:pt x="5524879" y="4349967"/>
                  <a:pt x="5393489" y="4274108"/>
                </a:cubicBezTo>
                <a:lnTo>
                  <a:pt x="5374683" y="4264946"/>
                </a:lnTo>
                <a:lnTo>
                  <a:pt x="5389185" y="4234839"/>
                </a:lnTo>
                <a:lnTo>
                  <a:pt x="5396845" y="4219874"/>
                </a:lnTo>
                <a:lnTo>
                  <a:pt x="5410469" y="4193263"/>
                </a:lnTo>
                <a:lnTo>
                  <a:pt x="5410437" y="4193324"/>
                </a:lnTo>
                <a:lnTo>
                  <a:pt x="5396845" y="4219874"/>
                </a:lnTo>
                <a:lnTo>
                  <a:pt x="5393243" y="4226911"/>
                </a:lnTo>
                <a:lnTo>
                  <a:pt x="5395659" y="4221404"/>
                </a:lnTo>
                <a:lnTo>
                  <a:pt x="5433137" y="4143603"/>
                </a:lnTo>
                <a:lnTo>
                  <a:pt x="5450115" y="4097213"/>
                </a:lnTo>
                <a:lnTo>
                  <a:pt x="5459521" y="4075762"/>
                </a:lnTo>
                <a:lnTo>
                  <a:pt x="5459123" y="4075638"/>
                </a:lnTo>
                <a:lnTo>
                  <a:pt x="5464427" y="4063537"/>
                </a:lnTo>
                <a:lnTo>
                  <a:pt x="5479285" y="4017518"/>
                </a:lnTo>
                <a:lnTo>
                  <a:pt x="5491087" y="3985268"/>
                </a:lnTo>
                <a:lnTo>
                  <a:pt x="5510377" y="3991922"/>
                </a:lnTo>
                <a:cubicBezTo>
                  <a:pt x="5656923" y="4031189"/>
                  <a:pt x="5797141" y="4040959"/>
                  <a:pt x="5907635" y="4025162"/>
                </a:cubicBezTo>
                <a:lnTo>
                  <a:pt x="5962041" y="4014274"/>
                </a:lnTo>
                <a:lnTo>
                  <a:pt x="5982259" y="3945794"/>
                </a:lnTo>
                <a:lnTo>
                  <a:pt x="5998989" y="3876381"/>
                </a:lnTo>
                <a:lnTo>
                  <a:pt x="5957315" y="3839749"/>
                </a:lnTo>
                <a:cubicBezTo>
                  <a:pt x="5869525" y="3770820"/>
                  <a:pt x="5743205" y="3709174"/>
                  <a:pt x="5596659" y="3669907"/>
                </a:cubicBezTo>
                <a:lnTo>
                  <a:pt x="5577765" y="3666244"/>
                </a:lnTo>
                <a:lnTo>
                  <a:pt x="5584023" y="3625242"/>
                </a:lnTo>
                <a:lnTo>
                  <a:pt x="5592675" y="3584913"/>
                </a:lnTo>
                <a:lnTo>
                  <a:pt x="5594131" y="3571780"/>
                </a:lnTo>
                <a:lnTo>
                  <a:pt x="5595021" y="3571981"/>
                </a:lnTo>
                <a:lnTo>
                  <a:pt x="5595021" y="3571980"/>
                </a:lnTo>
                <a:lnTo>
                  <a:pt x="5594435" y="3571848"/>
                </a:lnTo>
                <a:lnTo>
                  <a:pt x="5600431" y="3517727"/>
                </a:lnTo>
                <a:lnTo>
                  <a:pt x="5611049" y="3448154"/>
                </a:lnTo>
                <a:lnTo>
                  <a:pt x="5615219" y="3365584"/>
                </a:lnTo>
                <a:lnTo>
                  <a:pt x="5636525" y="3367084"/>
                </a:lnTo>
                <a:cubicBezTo>
                  <a:pt x="5788239" y="3367084"/>
                  <a:pt x="5926209" y="3340231"/>
                  <a:pt x="6028849" y="3296374"/>
                </a:cubicBezTo>
                <a:lnTo>
                  <a:pt x="6078583" y="3271776"/>
                </a:lnTo>
                <a:lnTo>
                  <a:pt x="6080389" y="3200396"/>
                </a:lnTo>
                <a:lnTo>
                  <a:pt x="6078583" y="3129020"/>
                </a:lnTo>
                <a:lnTo>
                  <a:pt x="6028849" y="3104421"/>
                </a:lnTo>
                <a:cubicBezTo>
                  <a:pt x="5926209" y="3060564"/>
                  <a:pt x="5788241" y="3033712"/>
                  <a:pt x="5636525" y="3033712"/>
                </a:cubicBezTo>
                <a:lnTo>
                  <a:pt x="5615219" y="3035211"/>
                </a:lnTo>
                <a:lnTo>
                  <a:pt x="5611049" y="2952646"/>
                </a:lnTo>
                <a:lnTo>
                  <a:pt x="5605347" y="2915284"/>
                </a:lnTo>
                <a:lnTo>
                  <a:pt x="5601085" y="2867547"/>
                </a:lnTo>
                <a:lnTo>
                  <a:pt x="5585501" y="2785252"/>
                </a:lnTo>
                <a:lnTo>
                  <a:pt x="5584025" y="2775578"/>
                </a:lnTo>
                <a:lnTo>
                  <a:pt x="5592673" y="2815887"/>
                </a:lnTo>
                <a:lnTo>
                  <a:pt x="5592673" y="2815885"/>
                </a:lnTo>
                <a:lnTo>
                  <a:pt x="5584025" y="2775575"/>
                </a:lnTo>
                <a:lnTo>
                  <a:pt x="5577765" y="2734553"/>
                </a:lnTo>
                <a:lnTo>
                  <a:pt x="5596659" y="2730890"/>
                </a:lnTo>
                <a:cubicBezTo>
                  <a:pt x="5743205" y="2691623"/>
                  <a:pt x="5869523" y="2629977"/>
                  <a:pt x="5957315" y="2561050"/>
                </a:cubicBezTo>
                <a:lnTo>
                  <a:pt x="5998987" y="2524417"/>
                </a:lnTo>
                <a:lnTo>
                  <a:pt x="5982257" y="2455001"/>
                </a:lnTo>
                <a:lnTo>
                  <a:pt x="5962039" y="2386522"/>
                </a:lnTo>
                <a:lnTo>
                  <a:pt x="5907633" y="2375634"/>
                </a:lnTo>
                <a:cubicBezTo>
                  <a:pt x="5797139" y="2359837"/>
                  <a:pt x="5656921" y="2369608"/>
                  <a:pt x="5510375" y="2408875"/>
                </a:cubicBezTo>
                <a:lnTo>
                  <a:pt x="5491085" y="2415527"/>
                </a:lnTo>
                <a:lnTo>
                  <a:pt x="5479283" y="2383279"/>
                </a:lnTo>
                <a:lnTo>
                  <a:pt x="5475101" y="2370329"/>
                </a:lnTo>
                <a:lnTo>
                  <a:pt x="5468477" y="2353758"/>
                </a:lnTo>
                <a:lnTo>
                  <a:pt x="5433135" y="2257197"/>
                </a:lnTo>
                <a:lnTo>
                  <a:pt x="5413989" y="2217451"/>
                </a:lnTo>
                <a:lnTo>
                  <a:pt x="5408455" y="2203606"/>
                </a:lnTo>
                <a:lnTo>
                  <a:pt x="5389221" y="2166033"/>
                </a:lnTo>
                <a:lnTo>
                  <a:pt x="5374681" y="2135854"/>
                </a:lnTo>
                <a:lnTo>
                  <a:pt x="5393487" y="2126692"/>
                </a:lnTo>
                <a:cubicBezTo>
                  <a:pt x="5524877" y="2050835"/>
                  <a:pt x="5630935" y="1958594"/>
                  <a:pt x="5697897" y="1869292"/>
                </a:cubicBezTo>
                <a:lnTo>
                  <a:pt x="5728669" y="1823122"/>
                </a:lnTo>
                <a:lnTo>
                  <a:pt x="5694541" y="1760403"/>
                </a:lnTo>
                <a:lnTo>
                  <a:pt x="5657289" y="1699489"/>
                </a:lnTo>
                <a:lnTo>
                  <a:pt x="5601919" y="1703055"/>
                </a:lnTo>
                <a:cubicBezTo>
                  <a:pt x="5491101" y="1716392"/>
                  <a:pt x="5358189" y="1762123"/>
                  <a:pt x="5226801" y="1837981"/>
                </a:cubicBezTo>
                <a:lnTo>
                  <a:pt x="5211413" y="1848371"/>
                </a:lnTo>
                <a:lnTo>
                  <a:pt x="5209723" y="1845589"/>
                </a:lnTo>
                <a:lnTo>
                  <a:pt x="5181063" y="1807263"/>
                </a:lnTo>
                <a:lnTo>
                  <a:pt x="5168091" y="1787205"/>
                </a:lnTo>
                <a:lnTo>
                  <a:pt x="5127657" y="1735845"/>
                </a:lnTo>
                <a:lnTo>
                  <a:pt x="5070229" y="1659046"/>
                </a:lnTo>
                <a:lnTo>
                  <a:pt x="5025083" y="1609372"/>
                </a:lnTo>
                <a:lnTo>
                  <a:pt x="5040865" y="1595667"/>
                </a:lnTo>
                <a:cubicBezTo>
                  <a:pt x="5148145" y="1488388"/>
                  <a:pt x="5226715" y="1371840"/>
                  <a:pt x="5268281" y="1268253"/>
                </a:cubicBezTo>
                <a:lnTo>
                  <a:pt x="5286055" y="1215690"/>
                </a:lnTo>
                <a:lnTo>
                  <a:pt x="5236859" y="1163941"/>
                </a:lnTo>
                <a:lnTo>
                  <a:pt x="5185111" y="1114746"/>
                </a:lnTo>
                <a:lnTo>
                  <a:pt x="5132549" y="1132520"/>
                </a:lnTo>
                <a:cubicBezTo>
                  <a:pt x="5028959" y="1174084"/>
                  <a:pt x="4912413" y="1252657"/>
                  <a:pt x="4805135" y="1359937"/>
                </a:cubicBezTo>
                <a:lnTo>
                  <a:pt x="4791429" y="1375719"/>
                </a:lnTo>
                <a:lnTo>
                  <a:pt x="4741755" y="1330572"/>
                </a:lnTo>
                <a:lnTo>
                  <a:pt x="4716719" y="1311852"/>
                </a:lnTo>
                <a:lnTo>
                  <a:pt x="4689247" y="1288203"/>
                </a:lnTo>
                <a:lnTo>
                  <a:pt x="4620095" y="1239597"/>
                </a:lnTo>
                <a:lnTo>
                  <a:pt x="4555211" y="1191078"/>
                </a:lnTo>
                <a:lnTo>
                  <a:pt x="4552425" y="1189386"/>
                </a:lnTo>
                <a:lnTo>
                  <a:pt x="4562815" y="1173999"/>
                </a:lnTo>
                <a:cubicBezTo>
                  <a:pt x="4638675" y="1042610"/>
                  <a:pt x="4684403" y="909700"/>
                  <a:pt x="4697743" y="798881"/>
                </a:cubicBezTo>
                <a:lnTo>
                  <a:pt x="4701307" y="743509"/>
                </a:lnTo>
                <a:lnTo>
                  <a:pt x="4640393" y="706257"/>
                </a:lnTo>
                <a:lnTo>
                  <a:pt x="4577675" y="672131"/>
                </a:lnTo>
                <a:lnTo>
                  <a:pt x="4531505" y="702904"/>
                </a:lnTo>
                <a:cubicBezTo>
                  <a:pt x="4442203" y="769864"/>
                  <a:pt x="4349965" y="875922"/>
                  <a:pt x="4274105" y="1007313"/>
                </a:cubicBezTo>
                <a:lnTo>
                  <a:pt x="4264945" y="1026118"/>
                </a:lnTo>
                <a:lnTo>
                  <a:pt x="4234731" y="1011563"/>
                </a:lnTo>
                <a:lnTo>
                  <a:pt x="4232817" y="1010583"/>
                </a:lnTo>
                <a:lnTo>
                  <a:pt x="4231481" y="1009997"/>
                </a:lnTo>
                <a:lnTo>
                  <a:pt x="4143603" y="967664"/>
                </a:lnTo>
                <a:lnTo>
                  <a:pt x="4091227" y="948495"/>
                </a:lnTo>
                <a:lnTo>
                  <a:pt x="4075645" y="941661"/>
                </a:lnTo>
                <a:lnTo>
                  <a:pt x="4075639" y="941681"/>
                </a:lnTo>
                <a:lnTo>
                  <a:pt x="4063537" y="936376"/>
                </a:lnTo>
                <a:lnTo>
                  <a:pt x="4017593" y="921545"/>
                </a:lnTo>
                <a:lnTo>
                  <a:pt x="3985271" y="909714"/>
                </a:lnTo>
                <a:lnTo>
                  <a:pt x="3991923" y="890428"/>
                </a:lnTo>
                <a:cubicBezTo>
                  <a:pt x="4031189" y="743880"/>
                  <a:pt x="4040961" y="603661"/>
                  <a:pt x="4025163" y="493169"/>
                </a:cubicBezTo>
                <a:lnTo>
                  <a:pt x="4014275" y="438762"/>
                </a:lnTo>
                <a:lnTo>
                  <a:pt x="3945795" y="418544"/>
                </a:lnTo>
                <a:lnTo>
                  <a:pt x="3876381" y="401812"/>
                </a:lnTo>
                <a:lnTo>
                  <a:pt x="3839749" y="443487"/>
                </a:lnTo>
                <a:cubicBezTo>
                  <a:pt x="3770821" y="531278"/>
                  <a:pt x="3709175" y="657597"/>
                  <a:pt x="3669907" y="804142"/>
                </a:cubicBezTo>
                <a:lnTo>
                  <a:pt x="3666245" y="823035"/>
                </a:lnTo>
                <a:lnTo>
                  <a:pt x="3625205" y="816772"/>
                </a:lnTo>
                <a:lnTo>
                  <a:pt x="3584913" y="808128"/>
                </a:lnTo>
                <a:lnTo>
                  <a:pt x="3571781" y="806671"/>
                </a:lnTo>
                <a:lnTo>
                  <a:pt x="3572001" y="805688"/>
                </a:lnTo>
                <a:lnTo>
                  <a:pt x="3572001" y="805687"/>
                </a:lnTo>
                <a:lnTo>
                  <a:pt x="3571785" y="806651"/>
                </a:lnTo>
                <a:lnTo>
                  <a:pt x="3524735" y="801438"/>
                </a:lnTo>
                <a:lnTo>
                  <a:pt x="3448155" y="789751"/>
                </a:lnTo>
                <a:lnTo>
                  <a:pt x="3365583" y="785581"/>
                </a:lnTo>
                <a:lnTo>
                  <a:pt x="3367083" y="764276"/>
                </a:lnTo>
                <a:cubicBezTo>
                  <a:pt x="3367083" y="612560"/>
                  <a:pt x="3340231" y="474591"/>
                  <a:pt x="3296373" y="371951"/>
                </a:cubicBezTo>
                <a:lnTo>
                  <a:pt x="3271775" y="322217"/>
                </a:lnTo>
                <a:close/>
                <a:moveTo>
                  <a:pt x="3200397" y="228971"/>
                </a:moveTo>
                <a:lnTo>
                  <a:pt x="3296615" y="231404"/>
                </a:lnTo>
                <a:lnTo>
                  <a:pt x="3296615" y="231404"/>
                </a:lnTo>
                <a:lnTo>
                  <a:pt x="3297743" y="231433"/>
                </a:lnTo>
                <a:lnTo>
                  <a:pt x="3299555" y="233404"/>
                </a:lnTo>
                <a:lnTo>
                  <a:pt x="3302355" y="235310"/>
                </a:lnTo>
                <a:lnTo>
                  <a:pt x="3313633" y="248727"/>
                </a:lnTo>
                <a:lnTo>
                  <a:pt x="3336221" y="273308"/>
                </a:lnTo>
                <a:lnTo>
                  <a:pt x="3340357" y="280516"/>
                </a:lnTo>
                <a:lnTo>
                  <a:pt x="3346849" y="288241"/>
                </a:lnTo>
                <a:lnTo>
                  <a:pt x="3367507" y="325595"/>
                </a:lnTo>
                <a:lnTo>
                  <a:pt x="3366165" y="325492"/>
                </a:lnTo>
                <a:lnTo>
                  <a:pt x="3387823" y="363240"/>
                </a:lnTo>
                <a:cubicBezTo>
                  <a:pt x="3422399" y="440849"/>
                  <a:pt x="3447023" y="539850"/>
                  <a:pt x="3457175" y="650333"/>
                </a:cubicBezTo>
                <a:lnTo>
                  <a:pt x="3459527" y="702320"/>
                </a:lnTo>
                <a:lnTo>
                  <a:pt x="3597523" y="717608"/>
                </a:lnTo>
                <a:lnTo>
                  <a:pt x="3596685" y="720251"/>
                </a:lnTo>
                <a:lnTo>
                  <a:pt x="3596687" y="720250"/>
                </a:lnTo>
                <a:lnTo>
                  <a:pt x="3612377" y="670765"/>
                </a:lnTo>
                <a:cubicBezTo>
                  <a:pt x="3650777" y="566673"/>
                  <a:pt x="3700185" y="477419"/>
                  <a:pt x="3753669" y="411403"/>
                </a:cubicBezTo>
                <a:lnTo>
                  <a:pt x="3784359" y="380548"/>
                </a:lnTo>
                <a:lnTo>
                  <a:pt x="3783037" y="380299"/>
                </a:lnTo>
                <a:lnTo>
                  <a:pt x="3812659" y="349565"/>
                </a:lnTo>
                <a:lnTo>
                  <a:pt x="3820931" y="343784"/>
                </a:lnTo>
                <a:lnTo>
                  <a:pt x="3826791" y="337892"/>
                </a:lnTo>
                <a:lnTo>
                  <a:pt x="3854971" y="319994"/>
                </a:lnTo>
                <a:lnTo>
                  <a:pt x="3869337" y="309954"/>
                </a:lnTo>
                <a:lnTo>
                  <a:pt x="3872533" y="308839"/>
                </a:lnTo>
                <a:lnTo>
                  <a:pt x="3874795" y="307402"/>
                </a:lnTo>
                <a:lnTo>
                  <a:pt x="3875891" y="307668"/>
                </a:lnTo>
                <a:lnTo>
                  <a:pt x="3875891" y="307666"/>
                </a:lnTo>
                <a:lnTo>
                  <a:pt x="3969459" y="330220"/>
                </a:lnTo>
                <a:lnTo>
                  <a:pt x="3969461" y="330220"/>
                </a:lnTo>
                <a:lnTo>
                  <a:pt x="3974989" y="331852"/>
                </a:lnTo>
                <a:lnTo>
                  <a:pt x="4061769" y="357471"/>
                </a:lnTo>
                <a:lnTo>
                  <a:pt x="4062853" y="357793"/>
                </a:lnTo>
                <a:lnTo>
                  <a:pt x="4064095" y="360170"/>
                </a:lnTo>
                <a:lnTo>
                  <a:pt x="4066305" y="362731"/>
                </a:lnTo>
                <a:lnTo>
                  <a:pt x="4073713" y="378584"/>
                </a:lnTo>
                <a:lnTo>
                  <a:pt x="4089183" y="408199"/>
                </a:lnTo>
                <a:lnTo>
                  <a:pt x="4091315" y="416243"/>
                </a:lnTo>
                <a:lnTo>
                  <a:pt x="4095581" y="425373"/>
                </a:lnTo>
                <a:lnTo>
                  <a:pt x="4105867" y="466802"/>
                </a:lnTo>
                <a:lnTo>
                  <a:pt x="4104599" y="466358"/>
                </a:lnTo>
                <a:lnTo>
                  <a:pt x="4115751" y="508423"/>
                </a:lnTo>
                <a:cubicBezTo>
                  <a:pt x="4129063" y="592336"/>
                  <a:pt x="4127225" y="694336"/>
                  <a:pt x="4108435" y="803682"/>
                </a:cubicBezTo>
                <a:lnTo>
                  <a:pt x="4097495" y="853399"/>
                </a:lnTo>
                <a:lnTo>
                  <a:pt x="4097497" y="853399"/>
                </a:lnTo>
                <a:lnTo>
                  <a:pt x="4097875" y="851677"/>
                </a:lnTo>
                <a:lnTo>
                  <a:pt x="4225025" y="907433"/>
                </a:lnTo>
                <a:lnTo>
                  <a:pt x="4253057" y="863589"/>
                </a:lnTo>
                <a:cubicBezTo>
                  <a:pt x="4317089" y="772983"/>
                  <a:pt x="4387915" y="699558"/>
                  <a:pt x="4456663" y="649635"/>
                </a:cubicBezTo>
                <a:lnTo>
                  <a:pt x="4494293" y="627775"/>
                </a:lnTo>
                <a:lnTo>
                  <a:pt x="4493079" y="627192"/>
                </a:lnTo>
                <a:lnTo>
                  <a:pt x="4529647" y="605169"/>
                </a:lnTo>
                <a:lnTo>
                  <a:pt x="4539133" y="601727"/>
                </a:lnTo>
                <a:lnTo>
                  <a:pt x="4546319" y="597552"/>
                </a:lnTo>
                <a:lnTo>
                  <a:pt x="4578169" y="587557"/>
                </a:lnTo>
                <a:lnTo>
                  <a:pt x="4594645" y="581578"/>
                </a:lnTo>
                <a:lnTo>
                  <a:pt x="4598023" y="581329"/>
                </a:lnTo>
                <a:lnTo>
                  <a:pt x="4600577" y="580527"/>
                </a:lnTo>
                <a:lnTo>
                  <a:pt x="4601569" y="581066"/>
                </a:lnTo>
                <a:lnTo>
                  <a:pt x="4601569" y="581066"/>
                </a:lnTo>
                <a:lnTo>
                  <a:pt x="4686113" y="627068"/>
                </a:lnTo>
                <a:lnTo>
                  <a:pt x="4686113" y="627067"/>
                </a:lnTo>
                <a:lnTo>
                  <a:pt x="4691029" y="630074"/>
                </a:lnTo>
                <a:lnTo>
                  <a:pt x="4768221" y="677282"/>
                </a:lnTo>
                <a:lnTo>
                  <a:pt x="4769187" y="677873"/>
                </a:lnTo>
                <a:lnTo>
                  <a:pt x="4769771" y="680491"/>
                </a:lnTo>
                <a:lnTo>
                  <a:pt x="4771241" y="683537"/>
                </a:lnTo>
                <a:lnTo>
                  <a:pt x="4774295" y="700768"/>
                </a:lnTo>
                <a:lnTo>
                  <a:pt x="4781571" y="733377"/>
                </a:lnTo>
                <a:lnTo>
                  <a:pt x="4781551" y="741699"/>
                </a:lnTo>
                <a:lnTo>
                  <a:pt x="4783309" y="751623"/>
                </a:lnTo>
                <a:lnTo>
                  <a:pt x="4782521" y="794301"/>
                </a:lnTo>
                <a:lnTo>
                  <a:pt x="4781409" y="793541"/>
                </a:lnTo>
                <a:lnTo>
                  <a:pt x="4781295" y="837061"/>
                </a:lnTo>
                <a:cubicBezTo>
                  <a:pt x="4772433" y="921561"/>
                  <a:pt x="4744259" y="1019611"/>
                  <a:pt x="4697809" y="1120368"/>
                </a:cubicBezTo>
                <a:lnTo>
                  <a:pt x="4674175" y="1165946"/>
                </a:lnTo>
                <a:lnTo>
                  <a:pt x="4745433" y="1216032"/>
                </a:lnTo>
                <a:lnTo>
                  <a:pt x="4784643" y="1249784"/>
                </a:lnTo>
                <a:lnTo>
                  <a:pt x="4822001" y="1215662"/>
                </a:lnTo>
                <a:cubicBezTo>
                  <a:pt x="4907303" y="1144717"/>
                  <a:pt x="4994717" y="1092124"/>
                  <a:pt x="5074045" y="1061696"/>
                </a:cubicBezTo>
                <a:lnTo>
                  <a:pt x="5116051" y="1050319"/>
                </a:lnTo>
                <a:lnTo>
                  <a:pt x="5115029" y="1049442"/>
                </a:lnTo>
                <a:lnTo>
                  <a:pt x="5156051" y="1037636"/>
                </a:lnTo>
                <a:lnTo>
                  <a:pt x="5166103" y="1036764"/>
                </a:lnTo>
                <a:lnTo>
                  <a:pt x="5174123" y="1034593"/>
                </a:lnTo>
                <a:lnTo>
                  <a:pt x="5207479" y="1033182"/>
                </a:lnTo>
                <a:lnTo>
                  <a:pt x="5224939" y="1031671"/>
                </a:lnTo>
                <a:lnTo>
                  <a:pt x="5228267" y="1032303"/>
                </a:lnTo>
                <a:lnTo>
                  <a:pt x="5230943" y="1032189"/>
                </a:lnTo>
                <a:lnTo>
                  <a:pt x="5231759" y="1032968"/>
                </a:lnTo>
                <a:lnTo>
                  <a:pt x="5231761" y="1032968"/>
                </a:lnTo>
                <a:lnTo>
                  <a:pt x="5301517" y="1099283"/>
                </a:lnTo>
                <a:lnTo>
                  <a:pt x="5301517" y="1099284"/>
                </a:lnTo>
                <a:lnTo>
                  <a:pt x="5305489" y="1103461"/>
                </a:lnTo>
                <a:lnTo>
                  <a:pt x="5367831" y="1169039"/>
                </a:lnTo>
                <a:lnTo>
                  <a:pt x="5368611" y="1169859"/>
                </a:lnTo>
                <a:lnTo>
                  <a:pt x="5368495" y="1172537"/>
                </a:lnTo>
                <a:lnTo>
                  <a:pt x="5369129" y="1175861"/>
                </a:lnTo>
                <a:lnTo>
                  <a:pt x="5367619" y="1193294"/>
                </a:lnTo>
                <a:lnTo>
                  <a:pt x="5366209" y="1226676"/>
                </a:lnTo>
                <a:lnTo>
                  <a:pt x="5364033" y="1234708"/>
                </a:lnTo>
                <a:lnTo>
                  <a:pt x="5363165" y="1244749"/>
                </a:lnTo>
                <a:lnTo>
                  <a:pt x="5351357" y="1285770"/>
                </a:lnTo>
                <a:lnTo>
                  <a:pt x="5350481" y="1284749"/>
                </a:lnTo>
                <a:lnTo>
                  <a:pt x="5339105" y="1326757"/>
                </a:lnTo>
                <a:cubicBezTo>
                  <a:pt x="5308677" y="1406083"/>
                  <a:pt x="5256085" y="1493499"/>
                  <a:pt x="5185139" y="1578800"/>
                </a:cubicBezTo>
                <a:lnTo>
                  <a:pt x="5147869" y="1619605"/>
                </a:lnTo>
                <a:lnTo>
                  <a:pt x="5147871" y="1619606"/>
                </a:lnTo>
                <a:lnTo>
                  <a:pt x="5150301" y="1616944"/>
                </a:lnTo>
                <a:lnTo>
                  <a:pt x="5236127" y="1725962"/>
                </a:lnTo>
                <a:lnTo>
                  <a:pt x="5280433" y="1702988"/>
                </a:lnTo>
                <a:cubicBezTo>
                  <a:pt x="5381191" y="1656541"/>
                  <a:pt x="5479239" y="1628367"/>
                  <a:pt x="5563739" y="1619506"/>
                </a:cubicBezTo>
                <a:lnTo>
                  <a:pt x="5607257" y="1619389"/>
                </a:lnTo>
                <a:lnTo>
                  <a:pt x="5606497" y="1618277"/>
                </a:lnTo>
                <a:lnTo>
                  <a:pt x="5649177" y="1617491"/>
                </a:lnTo>
                <a:lnTo>
                  <a:pt x="5659113" y="1619251"/>
                </a:lnTo>
                <a:lnTo>
                  <a:pt x="5667423" y="1619229"/>
                </a:lnTo>
                <a:lnTo>
                  <a:pt x="5700005" y="1626499"/>
                </a:lnTo>
                <a:lnTo>
                  <a:pt x="5717263" y="1629559"/>
                </a:lnTo>
                <a:lnTo>
                  <a:pt x="5720313" y="1631030"/>
                </a:lnTo>
                <a:lnTo>
                  <a:pt x="5722927" y="1631614"/>
                </a:lnTo>
                <a:lnTo>
                  <a:pt x="5723515" y="1632577"/>
                </a:lnTo>
                <a:lnTo>
                  <a:pt x="5723517" y="1632578"/>
                </a:lnTo>
                <a:lnTo>
                  <a:pt x="5773731" y="1714682"/>
                </a:lnTo>
                <a:lnTo>
                  <a:pt x="5776487" y="1719745"/>
                </a:lnTo>
                <a:lnTo>
                  <a:pt x="5819733" y="1799225"/>
                </a:lnTo>
                <a:lnTo>
                  <a:pt x="5820273" y="1800218"/>
                </a:lnTo>
                <a:lnTo>
                  <a:pt x="5819469" y="1802777"/>
                </a:lnTo>
                <a:lnTo>
                  <a:pt x="5819221" y="1806150"/>
                </a:lnTo>
                <a:lnTo>
                  <a:pt x="5813251" y="1822599"/>
                </a:lnTo>
                <a:lnTo>
                  <a:pt x="5803247" y="1854480"/>
                </a:lnTo>
                <a:lnTo>
                  <a:pt x="5799067" y="1861675"/>
                </a:lnTo>
                <a:lnTo>
                  <a:pt x="5795629" y="1871148"/>
                </a:lnTo>
                <a:lnTo>
                  <a:pt x="5773607" y="1907716"/>
                </a:lnTo>
                <a:lnTo>
                  <a:pt x="5773025" y="1906503"/>
                </a:lnTo>
                <a:lnTo>
                  <a:pt x="5751165" y="1944134"/>
                </a:lnTo>
                <a:cubicBezTo>
                  <a:pt x="5701241" y="2012882"/>
                  <a:pt x="5627817" y="2083709"/>
                  <a:pt x="5537211" y="2147741"/>
                </a:cubicBezTo>
                <a:lnTo>
                  <a:pt x="5495221" y="2174587"/>
                </a:lnTo>
                <a:lnTo>
                  <a:pt x="5546733" y="2303448"/>
                </a:lnTo>
                <a:lnTo>
                  <a:pt x="5544407" y="2303960"/>
                </a:lnTo>
                <a:lnTo>
                  <a:pt x="5544407" y="2303961"/>
                </a:lnTo>
                <a:lnTo>
                  <a:pt x="5597119" y="2292365"/>
                </a:lnTo>
                <a:cubicBezTo>
                  <a:pt x="5706465" y="2273574"/>
                  <a:pt x="5808465" y="2271736"/>
                  <a:pt x="5892379" y="2285047"/>
                </a:cubicBezTo>
                <a:lnTo>
                  <a:pt x="5934445" y="2296199"/>
                </a:lnTo>
                <a:lnTo>
                  <a:pt x="5933997" y="2294927"/>
                </a:lnTo>
                <a:lnTo>
                  <a:pt x="5975427" y="2305213"/>
                </a:lnTo>
                <a:lnTo>
                  <a:pt x="5984569" y="2309486"/>
                </a:lnTo>
                <a:lnTo>
                  <a:pt x="5992601" y="2311615"/>
                </a:lnTo>
                <a:lnTo>
                  <a:pt x="6022191" y="2327070"/>
                </a:lnTo>
                <a:lnTo>
                  <a:pt x="6038069" y="2334492"/>
                </a:lnTo>
                <a:lnTo>
                  <a:pt x="6040635" y="2336703"/>
                </a:lnTo>
                <a:lnTo>
                  <a:pt x="6043009" y="2337943"/>
                </a:lnTo>
                <a:lnTo>
                  <a:pt x="6043327" y="2339025"/>
                </a:lnTo>
                <a:lnTo>
                  <a:pt x="6043329" y="2339026"/>
                </a:lnTo>
                <a:lnTo>
                  <a:pt x="6070581" y="2431334"/>
                </a:lnTo>
                <a:lnTo>
                  <a:pt x="6070581" y="2431335"/>
                </a:lnTo>
                <a:lnTo>
                  <a:pt x="6071931" y="2436939"/>
                </a:lnTo>
                <a:lnTo>
                  <a:pt x="6093133" y="2524902"/>
                </a:lnTo>
                <a:lnTo>
                  <a:pt x="6093399" y="2526003"/>
                </a:lnTo>
                <a:lnTo>
                  <a:pt x="6091961" y="2528267"/>
                </a:lnTo>
                <a:lnTo>
                  <a:pt x="6090847" y="2531460"/>
                </a:lnTo>
                <a:lnTo>
                  <a:pt x="6080823" y="2545803"/>
                </a:lnTo>
                <a:lnTo>
                  <a:pt x="6062909" y="2574008"/>
                </a:lnTo>
                <a:lnTo>
                  <a:pt x="6057009" y="2579877"/>
                </a:lnTo>
                <a:lnTo>
                  <a:pt x="6051237" y="2588136"/>
                </a:lnTo>
                <a:lnTo>
                  <a:pt x="6020499" y="2617759"/>
                </a:lnTo>
                <a:lnTo>
                  <a:pt x="6020253" y="2616437"/>
                </a:lnTo>
                <a:lnTo>
                  <a:pt x="5989397" y="2647128"/>
                </a:lnTo>
                <a:cubicBezTo>
                  <a:pt x="5923381" y="2700615"/>
                  <a:pt x="5834129" y="2750020"/>
                  <a:pt x="5730037" y="2788422"/>
                </a:cubicBezTo>
                <a:lnTo>
                  <a:pt x="5681963" y="2803664"/>
                </a:lnTo>
                <a:lnTo>
                  <a:pt x="5691679" y="2854976"/>
                </a:lnTo>
                <a:lnTo>
                  <a:pt x="5699389" y="2941307"/>
                </a:lnTo>
                <a:lnTo>
                  <a:pt x="5750467" y="2943620"/>
                </a:lnTo>
                <a:cubicBezTo>
                  <a:pt x="5860951" y="2953770"/>
                  <a:pt x="5959951" y="2978395"/>
                  <a:pt x="6037561" y="3012972"/>
                </a:cubicBezTo>
                <a:lnTo>
                  <a:pt x="6075307" y="3034630"/>
                </a:lnTo>
                <a:lnTo>
                  <a:pt x="6075205" y="3033288"/>
                </a:lnTo>
                <a:lnTo>
                  <a:pt x="6112559" y="3053946"/>
                </a:lnTo>
                <a:lnTo>
                  <a:pt x="6120285" y="3060437"/>
                </a:lnTo>
                <a:lnTo>
                  <a:pt x="6127491" y="3064575"/>
                </a:lnTo>
                <a:lnTo>
                  <a:pt x="6152075" y="3087161"/>
                </a:lnTo>
                <a:lnTo>
                  <a:pt x="6165491" y="3098440"/>
                </a:lnTo>
                <a:lnTo>
                  <a:pt x="6167395" y="3101240"/>
                </a:lnTo>
                <a:lnTo>
                  <a:pt x="6169367" y="3103052"/>
                </a:lnTo>
                <a:lnTo>
                  <a:pt x="6169395" y="3104178"/>
                </a:lnTo>
                <a:lnTo>
                  <a:pt x="6169397" y="3104180"/>
                </a:lnTo>
                <a:lnTo>
                  <a:pt x="6171829" y="3200396"/>
                </a:lnTo>
                <a:lnTo>
                  <a:pt x="6171829" y="3200396"/>
                </a:lnTo>
                <a:lnTo>
                  <a:pt x="6171683" y="3206158"/>
                </a:lnTo>
                <a:lnTo>
                  <a:pt x="6169397" y="3296612"/>
                </a:lnTo>
                <a:lnTo>
                  <a:pt x="6169367" y="3297743"/>
                </a:lnTo>
                <a:lnTo>
                  <a:pt x="6167391" y="3299556"/>
                </a:lnTo>
                <a:lnTo>
                  <a:pt x="6165489" y="3302354"/>
                </a:lnTo>
                <a:lnTo>
                  <a:pt x="6152095" y="3313614"/>
                </a:lnTo>
                <a:lnTo>
                  <a:pt x="6127493" y="3336221"/>
                </a:lnTo>
                <a:lnTo>
                  <a:pt x="6120273" y="3340362"/>
                </a:lnTo>
                <a:lnTo>
                  <a:pt x="6112561" y="3346847"/>
                </a:lnTo>
                <a:lnTo>
                  <a:pt x="6075205" y="3367504"/>
                </a:lnTo>
                <a:lnTo>
                  <a:pt x="6075307" y="3366164"/>
                </a:lnTo>
                <a:lnTo>
                  <a:pt x="6037561" y="3387823"/>
                </a:lnTo>
                <a:cubicBezTo>
                  <a:pt x="5959951" y="3422399"/>
                  <a:pt x="5860951" y="3447023"/>
                  <a:pt x="5750469" y="3457174"/>
                </a:cubicBezTo>
                <a:lnTo>
                  <a:pt x="5698777" y="3459515"/>
                </a:lnTo>
                <a:lnTo>
                  <a:pt x="5683477" y="3597613"/>
                </a:lnTo>
                <a:lnTo>
                  <a:pt x="5681017" y="3596833"/>
                </a:lnTo>
                <a:lnTo>
                  <a:pt x="5681017" y="3596834"/>
                </a:lnTo>
                <a:lnTo>
                  <a:pt x="5730037" y="3612377"/>
                </a:lnTo>
                <a:cubicBezTo>
                  <a:pt x="5834129" y="3650778"/>
                  <a:pt x="5923383" y="3700186"/>
                  <a:pt x="5989399" y="3753670"/>
                </a:cubicBezTo>
                <a:lnTo>
                  <a:pt x="6020253" y="3784360"/>
                </a:lnTo>
                <a:lnTo>
                  <a:pt x="6020503" y="3783037"/>
                </a:lnTo>
                <a:lnTo>
                  <a:pt x="6051237" y="3812659"/>
                </a:lnTo>
                <a:lnTo>
                  <a:pt x="6057019" y="3820930"/>
                </a:lnTo>
                <a:lnTo>
                  <a:pt x="6062911" y="3826791"/>
                </a:lnTo>
                <a:lnTo>
                  <a:pt x="6080809" y="3854970"/>
                </a:lnTo>
                <a:lnTo>
                  <a:pt x="6090849" y="3869336"/>
                </a:lnTo>
                <a:lnTo>
                  <a:pt x="6091965" y="3872534"/>
                </a:lnTo>
                <a:lnTo>
                  <a:pt x="6093399" y="3874795"/>
                </a:lnTo>
                <a:lnTo>
                  <a:pt x="6093135" y="3875891"/>
                </a:lnTo>
                <a:lnTo>
                  <a:pt x="6093135" y="3875893"/>
                </a:lnTo>
                <a:lnTo>
                  <a:pt x="6070583" y="3969461"/>
                </a:lnTo>
                <a:lnTo>
                  <a:pt x="6070583" y="3969462"/>
                </a:lnTo>
                <a:lnTo>
                  <a:pt x="6068951" y="3974988"/>
                </a:lnTo>
                <a:lnTo>
                  <a:pt x="6043331" y="4061768"/>
                </a:lnTo>
                <a:lnTo>
                  <a:pt x="6043009" y="4062853"/>
                </a:lnTo>
                <a:lnTo>
                  <a:pt x="6040633" y="4064094"/>
                </a:lnTo>
                <a:lnTo>
                  <a:pt x="6038071" y="4066304"/>
                </a:lnTo>
                <a:lnTo>
                  <a:pt x="6022219" y="4073713"/>
                </a:lnTo>
                <a:lnTo>
                  <a:pt x="5992603" y="4089182"/>
                </a:lnTo>
                <a:lnTo>
                  <a:pt x="5984559" y="4091315"/>
                </a:lnTo>
                <a:lnTo>
                  <a:pt x="5975429" y="4095581"/>
                </a:lnTo>
                <a:lnTo>
                  <a:pt x="5934001" y="4105868"/>
                </a:lnTo>
                <a:lnTo>
                  <a:pt x="5934445" y="4104598"/>
                </a:lnTo>
                <a:lnTo>
                  <a:pt x="5892379" y="4115750"/>
                </a:lnTo>
                <a:cubicBezTo>
                  <a:pt x="5808467" y="4129062"/>
                  <a:pt x="5706467" y="4127223"/>
                  <a:pt x="5597119" y="4108433"/>
                </a:cubicBezTo>
                <a:lnTo>
                  <a:pt x="5549519" y="4097961"/>
                </a:lnTo>
                <a:lnTo>
                  <a:pt x="5493707" y="4225243"/>
                </a:lnTo>
                <a:lnTo>
                  <a:pt x="5537213" y="4253058"/>
                </a:lnTo>
                <a:cubicBezTo>
                  <a:pt x="5627819" y="4317092"/>
                  <a:pt x="5701243" y="4387918"/>
                  <a:pt x="5751167" y="4456665"/>
                </a:cubicBezTo>
                <a:lnTo>
                  <a:pt x="5773027" y="4494295"/>
                </a:lnTo>
                <a:lnTo>
                  <a:pt x="5773611" y="4493081"/>
                </a:lnTo>
                <a:lnTo>
                  <a:pt x="5795633" y="4529649"/>
                </a:lnTo>
                <a:lnTo>
                  <a:pt x="5799075" y="4539135"/>
                </a:lnTo>
                <a:lnTo>
                  <a:pt x="5803249" y="4546320"/>
                </a:lnTo>
                <a:lnTo>
                  <a:pt x="5813243" y="4578172"/>
                </a:lnTo>
                <a:lnTo>
                  <a:pt x="5819223" y="4594647"/>
                </a:lnTo>
                <a:lnTo>
                  <a:pt x="5819473" y="4598025"/>
                </a:lnTo>
                <a:lnTo>
                  <a:pt x="5820275" y="4600580"/>
                </a:lnTo>
                <a:lnTo>
                  <a:pt x="5819735" y="4601570"/>
                </a:lnTo>
                <a:lnTo>
                  <a:pt x="5819735" y="4601571"/>
                </a:lnTo>
                <a:lnTo>
                  <a:pt x="5773735" y="4686115"/>
                </a:lnTo>
                <a:lnTo>
                  <a:pt x="5773733" y="4686115"/>
                </a:lnTo>
                <a:lnTo>
                  <a:pt x="5770727" y="4691032"/>
                </a:lnTo>
                <a:lnTo>
                  <a:pt x="5723519" y="4768224"/>
                </a:lnTo>
                <a:lnTo>
                  <a:pt x="5722929" y="4769190"/>
                </a:lnTo>
                <a:lnTo>
                  <a:pt x="5720311" y="4769773"/>
                </a:lnTo>
                <a:lnTo>
                  <a:pt x="5717265" y="4771244"/>
                </a:lnTo>
                <a:lnTo>
                  <a:pt x="5700035" y="4774297"/>
                </a:lnTo>
                <a:lnTo>
                  <a:pt x="5667423" y="4781575"/>
                </a:lnTo>
                <a:lnTo>
                  <a:pt x="5659103" y="4781552"/>
                </a:lnTo>
                <a:lnTo>
                  <a:pt x="5649181" y="4783311"/>
                </a:lnTo>
                <a:lnTo>
                  <a:pt x="5606501" y="4782524"/>
                </a:lnTo>
                <a:lnTo>
                  <a:pt x="5607259" y="4781414"/>
                </a:lnTo>
                <a:lnTo>
                  <a:pt x="5563741" y="4781297"/>
                </a:lnTo>
                <a:cubicBezTo>
                  <a:pt x="5479241" y="4772436"/>
                  <a:pt x="5381193" y="4744261"/>
                  <a:pt x="5280435" y="4697811"/>
                </a:cubicBezTo>
                <a:lnTo>
                  <a:pt x="5235255" y="4674385"/>
                </a:lnTo>
                <a:lnTo>
                  <a:pt x="5185017" y="4745859"/>
                </a:lnTo>
                <a:lnTo>
                  <a:pt x="5151335" y="4784989"/>
                </a:lnTo>
                <a:lnTo>
                  <a:pt x="5185141" y="4822001"/>
                </a:lnTo>
                <a:cubicBezTo>
                  <a:pt x="5256085" y="4907303"/>
                  <a:pt x="5308677" y="4994718"/>
                  <a:pt x="5339107" y="5074045"/>
                </a:cubicBezTo>
                <a:lnTo>
                  <a:pt x="5350483" y="5116051"/>
                </a:lnTo>
                <a:lnTo>
                  <a:pt x="5351361" y="5115029"/>
                </a:lnTo>
                <a:lnTo>
                  <a:pt x="5363167" y="5156050"/>
                </a:lnTo>
                <a:lnTo>
                  <a:pt x="5364037" y="5166103"/>
                </a:lnTo>
                <a:lnTo>
                  <a:pt x="5366209" y="5174124"/>
                </a:lnTo>
                <a:lnTo>
                  <a:pt x="5367619" y="5207477"/>
                </a:lnTo>
                <a:lnTo>
                  <a:pt x="5369131" y="5224939"/>
                </a:lnTo>
                <a:lnTo>
                  <a:pt x="5368499" y="5228267"/>
                </a:lnTo>
                <a:lnTo>
                  <a:pt x="5368611" y="5230941"/>
                </a:lnTo>
                <a:lnTo>
                  <a:pt x="5367833" y="5231759"/>
                </a:lnTo>
                <a:lnTo>
                  <a:pt x="5367835" y="5231761"/>
                </a:lnTo>
                <a:lnTo>
                  <a:pt x="5301519" y="5301516"/>
                </a:lnTo>
                <a:lnTo>
                  <a:pt x="5301519" y="5301518"/>
                </a:lnTo>
                <a:lnTo>
                  <a:pt x="5297341" y="5305489"/>
                </a:lnTo>
                <a:lnTo>
                  <a:pt x="5231763" y="5367830"/>
                </a:lnTo>
                <a:lnTo>
                  <a:pt x="5230943" y="5368610"/>
                </a:lnTo>
                <a:lnTo>
                  <a:pt x="5228263" y="5368496"/>
                </a:lnTo>
                <a:lnTo>
                  <a:pt x="5224943" y="5369130"/>
                </a:lnTo>
                <a:lnTo>
                  <a:pt x="5207509" y="5367620"/>
                </a:lnTo>
                <a:lnTo>
                  <a:pt x="5174125" y="5366208"/>
                </a:lnTo>
                <a:lnTo>
                  <a:pt x="5166091" y="5364033"/>
                </a:lnTo>
                <a:lnTo>
                  <a:pt x="5156053" y="5363162"/>
                </a:lnTo>
                <a:lnTo>
                  <a:pt x="5115033" y="5351357"/>
                </a:lnTo>
                <a:lnTo>
                  <a:pt x="5116051" y="5350480"/>
                </a:lnTo>
                <a:lnTo>
                  <a:pt x="5074047" y="5339105"/>
                </a:lnTo>
                <a:cubicBezTo>
                  <a:pt x="4994719" y="5308676"/>
                  <a:pt x="4907303" y="5256086"/>
                  <a:pt x="4822003" y="5185139"/>
                </a:cubicBezTo>
                <a:lnTo>
                  <a:pt x="4784223" y="5150634"/>
                </a:lnTo>
                <a:lnTo>
                  <a:pt x="4675063" y="5236566"/>
                </a:lnTo>
                <a:lnTo>
                  <a:pt x="4674179" y="5234861"/>
                </a:lnTo>
                <a:lnTo>
                  <a:pt x="4674177" y="5234862"/>
                </a:lnTo>
                <a:lnTo>
                  <a:pt x="4697809" y="5280436"/>
                </a:lnTo>
                <a:cubicBezTo>
                  <a:pt x="4744259" y="5381192"/>
                  <a:pt x="4772433" y="5479241"/>
                  <a:pt x="4781295" y="5563740"/>
                </a:cubicBezTo>
                <a:lnTo>
                  <a:pt x="4781411" y="5607259"/>
                </a:lnTo>
                <a:lnTo>
                  <a:pt x="4782523" y="5606500"/>
                </a:lnTo>
                <a:lnTo>
                  <a:pt x="4783309" y="5649179"/>
                </a:lnTo>
                <a:lnTo>
                  <a:pt x="4781549" y="5659114"/>
                </a:lnTo>
                <a:lnTo>
                  <a:pt x="4781571" y="5667425"/>
                </a:lnTo>
                <a:lnTo>
                  <a:pt x="4774301" y="5700007"/>
                </a:lnTo>
                <a:lnTo>
                  <a:pt x="4771243" y="5717265"/>
                </a:lnTo>
                <a:lnTo>
                  <a:pt x="4769769" y="5720314"/>
                </a:lnTo>
                <a:lnTo>
                  <a:pt x="4769187" y="5722928"/>
                </a:lnTo>
                <a:lnTo>
                  <a:pt x="4768223" y="5723516"/>
                </a:lnTo>
                <a:lnTo>
                  <a:pt x="4768223" y="5723517"/>
                </a:lnTo>
                <a:lnTo>
                  <a:pt x="4686113" y="5773733"/>
                </a:lnTo>
                <a:lnTo>
                  <a:pt x="4686113" y="5773734"/>
                </a:lnTo>
                <a:lnTo>
                  <a:pt x="4681051" y="5776488"/>
                </a:lnTo>
                <a:lnTo>
                  <a:pt x="4601571" y="5819734"/>
                </a:lnTo>
                <a:lnTo>
                  <a:pt x="4600577" y="5820274"/>
                </a:lnTo>
                <a:lnTo>
                  <a:pt x="4598019" y="5819471"/>
                </a:lnTo>
                <a:lnTo>
                  <a:pt x="4594645" y="5819222"/>
                </a:lnTo>
                <a:lnTo>
                  <a:pt x="4578195" y="5813252"/>
                </a:lnTo>
                <a:lnTo>
                  <a:pt x="4546317" y="5803248"/>
                </a:lnTo>
                <a:lnTo>
                  <a:pt x="4539121" y="5799068"/>
                </a:lnTo>
                <a:lnTo>
                  <a:pt x="4529649" y="5795630"/>
                </a:lnTo>
                <a:lnTo>
                  <a:pt x="4493081" y="5773609"/>
                </a:lnTo>
                <a:lnTo>
                  <a:pt x="4494293" y="5773027"/>
                </a:lnTo>
                <a:lnTo>
                  <a:pt x="4456663" y="5751166"/>
                </a:lnTo>
                <a:cubicBezTo>
                  <a:pt x="4387915" y="5701244"/>
                  <a:pt x="4317089" y="5627819"/>
                  <a:pt x="4253055" y="5537213"/>
                </a:cubicBezTo>
                <a:lnTo>
                  <a:pt x="4226477" y="5495640"/>
                </a:lnTo>
                <a:lnTo>
                  <a:pt x="4097457" y="5547215"/>
                </a:lnTo>
                <a:lnTo>
                  <a:pt x="4097119" y="5545678"/>
                </a:lnTo>
                <a:lnTo>
                  <a:pt x="4097117" y="5545679"/>
                </a:lnTo>
                <a:lnTo>
                  <a:pt x="4108433" y="5597120"/>
                </a:lnTo>
                <a:cubicBezTo>
                  <a:pt x="4127223" y="5706466"/>
                  <a:pt x="4129061" y="5808466"/>
                  <a:pt x="4115751" y="5892379"/>
                </a:cubicBezTo>
                <a:lnTo>
                  <a:pt x="4104599" y="5934445"/>
                </a:lnTo>
                <a:lnTo>
                  <a:pt x="4105871" y="5933999"/>
                </a:lnTo>
                <a:lnTo>
                  <a:pt x="4095585" y="5975428"/>
                </a:lnTo>
                <a:lnTo>
                  <a:pt x="4091313" y="5984569"/>
                </a:lnTo>
                <a:lnTo>
                  <a:pt x="4089183" y="5992602"/>
                </a:lnTo>
                <a:lnTo>
                  <a:pt x="4073727" y="6022192"/>
                </a:lnTo>
                <a:lnTo>
                  <a:pt x="4066305" y="6038070"/>
                </a:lnTo>
                <a:lnTo>
                  <a:pt x="4064095" y="6040635"/>
                </a:lnTo>
                <a:lnTo>
                  <a:pt x="4062855" y="6043009"/>
                </a:lnTo>
                <a:lnTo>
                  <a:pt x="4061773" y="6043328"/>
                </a:lnTo>
                <a:lnTo>
                  <a:pt x="4061771" y="6043329"/>
                </a:lnTo>
                <a:lnTo>
                  <a:pt x="3969463" y="6070582"/>
                </a:lnTo>
                <a:lnTo>
                  <a:pt x="3969461" y="6070581"/>
                </a:lnTo>
                <a:lnTo>
                  <a:pt x="3963859" y="6071931"/>
                </a:lnTo>
                <a:lnTo>
                  <a:pt x="3875895" y="6093133"/>
                </a:lnTo>
                <a:lnTo>
                  <a:pt x="3874795" y="6093399"/>
                </a:lnTo>
                <a:lnTo>
                  <a:pt x="3872533" y="6091961"/>
                </a:lnTo>
                <a:lnTo>
                  <a:pt x="3869339" y="6090847"/>
                </a:lnTo>
                <a:lnTo>
                  <a:pt x="3854995" y="6080823"/>
                </a:lnTo>
                <a:lnTo>
                  <a:pt x="3826791" y="6062909"/>
                </a:lnTo>
                <a:lnTo>
                  <a:pt x="3820921" y="6057010"/>
                </a:lnTo>
                <a:lnTo>
                  <a:pt x="3812661" y="6051236"/>
                </a:lnTo>
                <a:lnTo>
                  <a:pt x="3783039" y="6020501"/>
                </a:lnTo>
                <a:lnTo>
                  <a:pt x="3784361" y="6020252"/>
                </a:lnTo>
                <a:lnTo>
                  <a:pt x="3753671" y="5989398"/>
                </a:lnTo>
                <a:cubicBezTo>
                  <a:pt x="3700185" y="5923382"/>
                  <a:pt x="3650777" y="5834128"/>
                  <a:pt x="3612377" y="5730038"/>
                </a:cubicBezTo>
                <a:lnTo>
                  <a:pt x="3597275" y="5682410"/>
                </a:lnTo>
                <a:lnTo>
                  <a:pt x="3546071" y="5692103"/>
                </a:lnTo>
                <a:lnTo>
                  <a:pt x="3459467" y="5699838"/>
                </a:lnTo>
                <a:lnTo>
                  <a:pt x="3457175" y="5750466"/>
                </a:lnTo>
                <a:cubicBezTo>
                  <a:pt x="3447023" y="5860950"/>
                  <a:pt x="3422401" y="5959950"/>
                  <a:pt x="3387825" y="6037559"/>
                </a:cubicBezTo>
                <a:lnTo>
                  <a:pt x="3366165" y="6075306"/>
                </a:lnTo>
                <a:lnTo>
                  <a:pt x="3367509" y="6075204"/>
                </a:lnTo>
                <a:lnTo>
                  <a:pt x="3346851" y="6112559"/>
                </a:lnTo>
                <a:lnTo>
                  <a:pt x="3340357" y="6120283"/>
                </a:lnTo>
                <a:lnTo>
                  <a:pt x="3336221" y="6127491"/>
                </a:lnTo>
                <a:lnTo>
                  <a:pt x="3313635" y="6152072"/>
                </a:lnTo>
                <a:lnTo>
                  <a:pt x="3302357" y="6165489"/>
                </a:lnTo>
                <a:lnTo>
                  <a:pt x="3299557" y="6167394"/>
                </a:lnTo>
                <a:lnTo>
                  <a:pt x="3297745" y="6169365"/>
                </a:lnTo>
                <a:lnTo>
                  <a:pt x="3296617" y="6169393"/>
                </a:lnTo>
                <a:lnTo>
                  <a:pt x="3296615" y="6169395"/>
                </a:lnTo>
                <a:lnTo>
                  <a:pt x="3200399" y="6171828"/>
                </a:lnTo>
                <a:lnTo>
                  <a:pt x="3200397" y="6171828"/>
                </a:lnTo>
                <a:lnTo>
                  <a:pt x="3194637" y="6171682"/>
                </a:lnTo>
                <a:lnTo>
                  <a:pt x="3104183" y="6169395"/>
                </a:lnTo>
                <a:lnTo>
                  <a:pt x="3103051" y="6169366"/>
                </a:lnTo>
                <a:lnTo>
                  <a:pt x="3101237" y="6167391"/>
                </a:lnTo>
                <a:lnTo>
                  <a:pt x="3098441" y="6165489"/>
                </a:lnTo>
                <a:lnTo>
                  <a:pt x="3087181" y="6152094"/>
                </a:lnTo>
                <a:lnTo>
                  <a:pt x="3064573" y="6127492"/>
                </a:lnTo>
                <a:lnTo>
                  <a:pt x="3060431" y="6120273"/>
                </a:lnTo>
                <a:lnTo>
                  <a:pt x="3053947" y="6112558"/>
                </a:lnTo>
                <a:lnTo>
                  <a:pt x="3033289" y="6075203"/>
                </a:lnTo>
                <a:lnTo>
                  <a:pt x="3034631" y="6075305"/>
                </a:lnTo>
                <a:lnTo>
                  <a:pt x="3012971" y="6037558"/>
                </a:lnTo>
                <a:cubicBezTo>
                  <a:pt x="2978395" y="5959951"/>
                  <a:pt x="2953771" y="5860950"/>
                  <a:pt x="2943619" y="5750466"/>
                </a:cubicBezTo>
                <a:lnTo>
                  <a:pt x="2941297" y="5699177"/>
                </a:lnTo>
                <a:lnTo>
                  <a:pt x="2803061" y="5683860"/>
                </a:lnTo>
                <a:lnTo>
                  <a:pt x="2788420" y="5730035"/>
                </a:lnTo>
                <a:cubicBezTo>
                  <a:pt x="2750019" y="5834127"/>
                  <a:pt x="2700611" y="5923380"/>
                  <a:pt x="2647126" y="5989394"/>
                </a:cubicBezTo>
                <a:lnTo>
                  <a:pt x="2616436" y="6020250"/>
                </a:lnTo>
                <a:lnTo>
                  <a:pt x="2617757" y="6020499"/>
                </a:lnTo>
                <a:lnTo>
                  <a:pt x="2588135" y="6051234"/>
                </a:lnTo>
                <a:lnTo>
                  <a:pt x="2579875" y="6057007"/>
                </a:lnTo>
                <a:lnTo>
                  <a:pt x="2574006" y="6062908"/>
                </a:lnTo>
                <a:lnTo>
                  <a:pt x="2545803" y="6080821"/>
                </a:lnTo>
                <a:lnTo>
                  <a:pt x="2531459" y="6090845"/>
                </a:lnTo>
                <a:lnTo>
                  <a:pt x="2528265" y="6091959"/>
                </a:lnTo>
                <a:lnTo>
                  <a:pt x="2526001" y="6093397"/>
                </a:lnTo>
                <a:lnTo>
                  <a:pt x="2524902" y="6093132"/>
                </a:lnTo>
                <a:lnTo>
                  <a:pt x="2436939" y="6071930"/>
                </a:lnTo>
                <a:lnTo>
                  <a:pt x="2431336" y="6070580"/>
                </a:lnTo>
                <a:lnTo>
                  <a:pt x="2431334" y="6070580"/>
                </a:lnTo>
                <a:lnTo>
                  <a:pt x="2339027" y="6043327"/>
                </a:lnTo>
                <a:lnTo>
                  <a:pt x="2339026" y="6043325"/>
                </a:lnTo>
                <a:lnTo>
                  <a:pt x="2337943" y="6043007"/>
                </a:lnTo>
                <a:lnTo>
                  <a:pt x="2336704" y="6040633"/>
                </a:lnTo>
                <a:lnTo>
                  <a:pt x="2334492" y="6038067"/>
                </a:lnTo>
                <a:lnTo>
                  <a:pt x="2327071" y="6022189"/>
                </a:lnTo>
                <a:lnTo>
                  <a:pt x="2311615" y="5992600"/>
                </a:lnTo>
                <a:lnTo>
                  <a:pt x="2309485" y="5984567"/>
                </a:lnTo>
                <a:lnTo>
                  <a:pt x="2305212" y="5975426"/>
                </a:lnTo>
                <a:lnTo>
                  <a:pt x="2294927" y="5933997"/>
                </a:lnTo>
                <a:lnTo>
                  <a:pt x="2296198" y="5934443"/>
                </a:lnTo>
                <a:lnTo>
                  <a:pt x="2285047" y="5892376"/>
                </a:lnTo>
                <a:cubicBezTo>
                  <a:pt x="2271736" y="5808463"/>
                  <a:pt x="2273574" y="5706462"/>
                  <a:pt x="2292363" y="5597117"/>
                </a:cubicBezTo>
                <a:lnTo>
                  <a:pt x="2302771" y="5549808"/>
                </a:lnTo>
                <a:lnTo>
                  <a:pt x="2175397" y="5493953"/>
                </a:lnTo>
                <a:lnTo>
                  <a:pt x="2147739" y="5537213"/>
                </a:lnTo>
                <a:cubicBezTo>
                  <a:pt x="2083706" y="5627819"/>
                  <a:pt x="2012879" y="5701243"/>
                  <a:pt x="1944131" y="5751166"/>
                </a:cubicBezTo>
                <a:lnTo>
                  <a:pt x="1906501" y="5773027"/>
                </a:lnTo>
                <a:lnTo>
                  <a:pt x="1907713" y="5773608"/>
                </a:lnTo>
                <a:lnTo>
                  <a:pt x="1871145" y="5795631"/>
                </a:lnTo>
                <a:lnTo>
                  <a:pt x="1861673" y="5799069"/>
                </a:lnTo>
                <a:lnTo>
                  <a:pt x="1854477" y="5803249"/>
                </a:lnTo>
                <a:lnTo>
                  <a:pt x="1822598" y="5813253"/>
                </a:lnTo>
                <a:lnTo>
                  <a:pt x="1806147" y="5819223"/>
                </a:lnTo>
                <a:lnTo>
                  <a:pt x="1802776" y="5819471"/>
                </a:lnTo>
                <a:lnTo>
                  <a:pt x="1800217" y="5820275"/>
                </a:lnTo>
                <a:lnTo>
                  <a:pt x="1799222" y="5819734"/>
                </a:lnTo>
                <a:lnTo>
                  <a:pt x="1719744" y="5776487"/>
                </a:lnTo>
                <a:lnTo>
                  <a:pt x="1714682" y="5773734"/>
                </a:lnTo>
                <a:lnTo>
                  <a:pt x="1714681" y="5773734"/>
                </a:lnTo>
                <a:lnTo>
                  <a:pt x="1632570" y="5723517"/>
                </a:lnTo>
                <a:lnTo>
                  <a:pt x="1632570" y="5723516"/>
                </a:lnTo>
                <a:lnTo>
                  <a:pt x="1631607" y="5722928"/>
                </a:lnTo>
                <a:lnTo>
                  <a:pt x="1631024" y="5720315"/>
                </a:lnTo>
                <a:lnTo>
                  <a:pt x="1629552" y="5717265"/>
                </a:lnTo>
                <a:lnTo>
                  <a:pt x="1626493" y="5700007"/>
                </a:lnTo>
                <a:lnTo>
                  <a:pt x="1619223" y="5667425"/>
                </a:lnTo>
                <a:lnTo>
                  <a:pt x="1619245" y="5659115"/>
                </a:lnTo>
                <a:lnTo>
                  <a:pt x="1617483" y="5649179"/>
                </a:lnTo>
                <a:lnTo>
                  <a:pt x="1618271" y="5606500"/>
                </a:lnTo>
                <a:lnTo>
                  <a:pt x="1619383" y="5607259"/>
                </a:lnTo>
                <a:lnTo>
                  <a:pt x="1619500" y="5563740"/>
                </a:lnTo>
                <a:cubicBezTo>
                  <a:pt x="1628360" y="5479240"/>
                  <a:pt x="1656535" y="5381192"/>
                  <a:pt x="1702985" y="5280435"/>
                </a:cubicBezTo>
                <a:lnTo>
                  <a:pt x="1727726" y="5232722"/>
                </a:lnTo>
                <a:lnTo>
                  <a:pt x="1727724" y="5232721"/>
                </a:lnTo>
                <a:lnTo>
                  <a:pt x="1726315" y="5235439"/>
                </a:lnTo>
                <a:lnTo>
                  <a:pt x="1655184" y="5185442"/>
                </a:lnTo>
                <a:lnTo>
                  <a:pt x="1615685" y="5151443"/>
                </a:lnTo>
                <a:lnTo>
                  <a:pt x="1578794" y="5185138"/>
                </a:lnTo>
                <a:cubicBezTo>
                  <a:pt x="1493494" y="5256083"/>
                  <a:pt x="1406077" y="5308675"/>
                  <a:pt x="1326751" y="5339104"/>
                </a:cubicBezTo>
                <a:lnTo>
                  <a:pt x="1284744" y="5350479"/>
                </a:lnTo>
                <a:lnTo>
                  <a:pt x="1285764" y="5351355"/>
                </a:lnTo>
                <a:lnTo>
                  <a:pt x="1244743" y="5363161"/>
                </a:lnTo>
                <a:lnTo>
                  <a:pt x="1234705" y="5364032"/>
                </a:lnTo>
                <a:lnTo>
                  <a:pt x="1226672" y="5366207"/>
                </a:lnTo>
                <a:lnTo>
                  <a:pt x="1193289" y="5367618"/>
                </a:lnTo>
                <a:lnTo>
                  <a:pt x="1175855" y="5369128"/>
                </a:lnTo>
                <a:lnTo>
                  <a:pt x="1172533" y="5368495"/>
                </a:lnTo>
                <a:lnTo>
                  <a:pt x="1169855" y="5368609"/>
                </a:lnTo>
                <a:lnTo>
                  <a:pt x="1169033" y="5367830"/>
                </a:lnTo>
                <a:lnTo>
                  <a:pt x="1103456" y="5305485"/>
                </a:lnTo>
                <a:lnTo>
                  <a:pt x="1099279" y="5301516"/>
                </a:lnTo>
                <a:lnTo>
                  <a:pt x="1099278" y="5301515"/>
                </a:lnTo>
                <a:lnTo>
                  <a:pt x="1032963" y="5231759"/>
                </a:lnTo>
                <a:lnTo>
                  <a:pt x="1032963" y="5231757"/>
                </a:lnTo>
                <a:lnTo>
                  <a:pt x="1032184" y="5230940"/>
                </a:lnTo>
                <a:lnTo>
                  <a:pt x="1032298" y="5228264"/>
                </a:lnTo>
                <a:lnTo>
                  <a:pt x="1031665" y="5224937"/>
                </a:lnTo>
                <a:lnTo>
                  <a:pt x="1033176" y="5207476"/>
                </a:lnTo>
                <a:lnTo>
                  <a:pt x="1034588" y="5174123"/>
                </a:lnTo>
                <a:lnTo>
                  <a:pt x="1036760" y="5166100"/>
                </a:lnTo>
                <a:lnTo>
                  <a:pt x="1037630" y="5156049"/>
                </a:lnTo>
                <a:lnTo>
                  <a:pt x="1049437" y="5115027"/>
                </a:lnTo>
                <a:lnTo>
                  <a:pt x="1050315" y="5116048"/>
                </a:lnTo>
                <a:lnTo>
                  <a:pt x="1061690" y="5074042"/>
                </a:lnTo>
                <a:cubicBezTo>
                  <a:pt x="1092119" y="4994716"/>
                  <a:pt x="1144711" y="4907300"/>
                  <a:pt x="1215656" y="4821998"/>
                </a:cubicBezTo>
                <a:lnTo>
                  <a:pt x="1252061" y="4782141"/>
                </a:lnTo>
                <a:lnTo>
                  <a:pt x="1252059" y="4782138"/>
                </a:lnTo>
                <a:lnTo>
                  <a:pt x="1250113" y="4784269"/>
                </a:lnTo>
                <a:lnTo>
                  <a:pt x="1164166" y="4675093"/>
                </a:lnTo>
                <a:lnTo>
                  <a:pt x="1120359" y="4697808"/>
                </a:lnTo>
                <a:cubicBezTo>
                  <a:pt x="1019602" y="4744259"/>
                  <a:pt x="921552" y="4772434"/>
                  <a:pt x="837054" y="4781294"/>
                </a:cubicBezTo>
                <a:lnTo>
                  <a:pt x="793535" y="4781410"/>
                </a:lnTo>
                <a:lnTo>
                  <a:pt x="794293" y="4782521"/>
                </a:lnTo>
                <a:lnTo>
                  <a:pt x="751614" y="4783308"/>
                </a:lnTo>
                <a:lnTo>
                  <a:pt x="741691" y="4781550"/>
                </a:lnTo>
                <a:lnTo>
                  <a:pt x="733369" y="4781572"/>
                </a:lnTo>
                <a:lnTo>
                  <a:pt x="700759" y="4774295"/>
                </a:lnTo>
                <a:lnTo>
                  <a:pt x="683529" y="4771240"/>
                </a:lnTo>
                <a:lnTo>
                  <a:pt x="680483" y="4769769"/>
                </a:lnTo>
                <a:lnTo>
                  <a:pt x="677866" y="4769186"/>
                </a:lnTo>
                <a:lnTo>
                  <a:pt x="677275" y="4768221"/>
                </a:lnTo>
                <a:lnTo>
                  <a:pt x="630067" y="4691029"/>
                </a:lnTo>
                <a:lnTo>
                  <a:pt x="627060" y="4686113"/>
                </a:lnTo>
                <a:lnTo>
                  <a:pt x="581058" y="4601569"/>
                </a:lnTo>
                <a:lnTo>
                  <a:pt x="581059" y="4601568"/>
                </a:lnTo>
                <a:lnTo>
                  <a:pt x="580519" y="4600577"/>
                </a:lnTo>
                <a:lnTo>
                  <a:pt x="581321" y="4598022"/>
                </a:lnTo>
                <a:lnTo>
                  <a:pt x="581571" y="4594644"/>
                </a:lnTo>
                <a:lnTo>
                  <a:pt x="587550" y="4578170"/>
                </a:lnTo>
                <a:lnTo>
                  <a:pt x="597545" y="4546318"/>
                </a:lnTo>
                <a:lnTo>
                  <a:pt x="601720" y="4539132"/>
                </a:lnTo>
                <a:lnTo>
                  <a:pt x="605163" y="4529647"/>
                </a:lnTo>
                <a:lnTo>
                  <a:pt x="627184" y="4493079"/>
                </a:lnTo>
                <a:lnTo>
                  <a:pt x="627768" y="4494293"/>
                </a:lnTo>
                <a:lnTo>
                  <a:pt x="649628" y="4456663"/>
                </a:lnTo>
                <a:cubicBezTo>
                  <a:pt x="699551" y="4387915"/>
                  <a:pt x="772975" y="4317090"/>
                  <a:pt x="863580" y="4253058"/>
                </a:cubicBezTo>
                <a:lnTo>
                  <a:pt x="906970" y="4225317"/>
                </a:lnTo>
                <a:lnTo>
                  <a:pt x="906969" y="4225315"/>
                </a:lnTo>
                <a:lnTo>
                  <a:pt x="905215" y="4226436"/>
                </a:lnTo>
                <a:lnTo>
                  <a:pt x="853649" y="4097440"/>
                </a:lnTo>
                <a:lnTo>
                  <a:pt x="803678" y="4108433"/>
                </a:lnTo>
                <a:cubicBezTo>
                  <a:pt x="694332" y="4127224"/>
                  <a:pt x="592331" y="4129061"/>
                  <a:pt x="508418" y="4115749"/>
                </a:cubicBezTo>
                <a:lnTo>
                  <a:pt x="466352" y="4104598"/>
                </a:lnTo>
                <a:lnTo>
                  <a:pt x="466798" y="4105867"/>
                </a:lnTo>
                <a:lnTo>
                  <a:pt x="425369" y="4095581"/>
                </a:lnTo>
                <a:lnTo>
                  <a:pt x="416239" y="4091314"/>
                </a:lnTo>
                <a:lnTo>
                  <a:pt x="408196" y="4089182"/>
                </a:lnTo>
                <a:lnTo>
                  <a:pt x="378580" y="4073712"/>
                </a:lnTo>
                <a:lnTo>
                  <a:pt x="362728" y="4066303"/>
                </a:lnTo>
                <a:lnTo>
                  <a:pt x="360166" y="4064094"/>
                </a:lnTo>
                <a:lnTo>
                  <a:pt x="357789" y="4062853"/>
                </a:lnTo>
                <a:lnTo>
                  <a:pt x="357467" y="4061768"/>
                </a:lnTo>
                <a:lnTo>
                  <a:pt x="331848" y="3974989"/>
                </a:lnTo>
                <a:lnTo>
                  <a:pt x="330216" y="3969462"/>
                </a:lnTo>
                <a:lnTo>
                  <a:pt x="330215" y="3969461"/>
                </a:lnTo>
                <a:lnTo>
                  <a:pt x="307662" y="3875892"/>
                </a:lnTo>
                <a:lnTo>
                  <a:pt x="307664" y="3875891"/>
                </a:lnTo>
                <a:lnTo>
                  <a:pt x="307399" y="3874794"/>
                </a:lnTo>
                <a:lnTo>
                  <a:pt x="308834" y="3872533"/>
                </a:lnTo>
                <a:lnTo>
                  <a:pt x="309950" y="3869336"/>
                </a:lnTo>
                <a:lnTo>
                  <a:pt x="319990" y="3854970"/>
                </a:lnTo>
                <a:lnTo>
                  <a:pt x="337887" y="3826790"/>
                </a:lnTo>
                <a:lnTo>
                  <a:pt x="343779" y="3820930"/>
                </a:lnTo>
                <a:lnTo>
                  <a:pt x="349560" y="3812659"/>
                </a:lnTo>
                <a:lnTo>
                  <a:pt x="380296" y="3783037"/>
                </a:lnTo>
                <a:lnTo>
                  <a:pt x="380545" y="3784360"/>
                </a:lnTo>
                <a:lnTo>
                  <a:pt x="411399" y="3753669"/>
                </a:lnTo>
                <a:cubicBezTo>
                  <a:pt x="477415" y="3700185"/>
                  <a:pt x="566669" y="3650777"/>
                  <a:pt x="670761" y="3612377"/>
                </a:cubicBezTo>
                <a:lnTo>
                  <a:pt x="721313" y="3596348"/>
                </a:lnTo>
                <a:lnTo>
                  <a:pt x="721313" y="3596347"/>
                </a:lnTo>
                <a:lnTo>
                  <a:pt x="718542" y="3597226"/>
                </a:lnTo>
                <a:lnTo>
                  <a:pt x="708938" y="3546498"/>
                </a:lnTo>
                <a:lnTo>
                  <a:pt x="701166" y="3459477"/>
                </a:lnTo>
                <a:lnTo>
                  <a:pt x="650325" y="3457175"/>
                </a:lnTo>
                <a:cubicBezTo>
                  <a:pt x="539842" y="3447024"/>
                  <a:pt x="440842" y="3422400"/>
                  <a:pt x="363233" y="3387823"/>
                </a:cubicBezTo>
                <a:lnTo>
                  <a:pt x="325485" y="3366165"/>
                </a:lnTo>
                <a:lnTo>
                  <a:pt x="325588" y="3367506"/>
                </a:lnTo>
                <a:lnTo>
                  <a:pt x="288233" y="3346847"/>
                </a:lnTo>
                <a:lnTo>
                  <a:pt x="280519" y="3340364"/>
                </a:lnTo>
                <a:lnTo>
                  <a:pt x="273301" y="3336221"/>
                </a:lnTo>
                <a:lnTo>
                  <a:pt x="248698" y="3313614"/>
                </a:lnTo>
                <a:lnTo>
                  <a:pt x="235303" y="3302355"/>
                </a:lnTo>
                <a:lnTo>
                  <a:pt x="233401" y="3299558"/>
                </a:lnTo>
                <a:lnTo>
                  <a:pt x="231426" y="3297743"/>
                </a:lnTo>
                <a:lnTo>
                  <a:pt x="231397" y="3296613"/>
                </a:lnTo>
                <a:lnTo>
                  <a:pt x="229110" y="3206159"/>
                </a:lnTo>
                <a:lnTo>
                  <a:pt x="228964" y="3200398"/>
                </a:lnTo>
                <a:lnTo>
                  <a:pt x="228964" y="3200396"/>
                </a:lnTo>
                <a:lnTo>
                  <a:pt x="231396" y="3104181"/>
                </a:lnTo>
                <a:lnTo>
                  <a:pt x="231398" y="3104181"/>
                </a:lnTo>
                <a:lnTo>
                  <a:pt x="231426" y="3103053"/>
                </a:lnTo>
                <a:lnTo>
                  <a:pt x="233398" y="3101240"/>
                </a:lnTo>
                <a:lnTo>
                  <a:pt x="235303" y="3098441"/>
                </a:lnTo>
                <a:lnTo>
                  <a:pt x="248719" y="3087163"/>
                </a:lnTo>
                <a:lnTo>
                  <a:pt x="273301" y="3064575"/>
                </a:lnTo>
                <a:lnTo>
                  <a:pt x="280509" y="3060438"/>
                </a:lnTo>
                <a:lnTo>
                  <a:pt x="288233" y="3053946"/>
                </a:lnTo>
                <a:lnTo>
                  <a:pt x="325588" y="3033287"/>
                </a:lnTo>
                <a:lnTo>
                  <a:pt x="325485" y="3034632"/>
                </a:lnTo>
                <a:lnTo>
                  <a:pt x="363232" y="3012971"/>
                </a:lnTo>
                <a:cubicBezTo>
                  <a:pt x="440842" y="2978395"/>
                  <a:pt x="539842" y="2953772"/>
                  <a:pt x="650325" y="2943620"/>
                </a:cubicBezTo>
                <a:lnTo>
                  <a:pt x="704711" y="2941158"/>
                </a:lnTo>
                <a:lnTo>
                  <a:pt x="704711" y="2941156"/>
                </a:lnTo>
                <a:lnTo>
                  <a:pt x="701912" y="2941284"/>
                </a:lnTo>
                <a:lnTo>
                  <a:pt x="717216" y="2803150"/>
                </a:lnTo>
                <a:lnTo>
                  <a:pt x="670761" y="2788420"/>
                </a:lnTo>
                <a:cubicBezTo>
                  <a:pt x="566670" y="2750020"/>
                  <a:pt x="477416" y="2700614"/>
                  <a:pt x="411401" y="2647128"/>
                </a:cubicBezTo>
                <a:lnTo>
                  <a:pt x="380545" y="2616436"/>
                </a:lnTo>
                <a:lnTo>
                  <a:pt x="380298" y="2617759"/>
                </a:lnTo>
                <a:lnTo>
                  <a:pt x="349562" y="2588137"/>
                </a:lnTo>
                <a:lnTo>
                  <a:pt x="343789" y="2579877"/>
                </a:lnTo>
                <a:lnTo>
                  <a:pt x="337889" y="2574008"/>
                </a:lnTo>
                <a:lnTo>
                  <a:pt x="319976" y="2545803"/>
                </a:lnTo>
                <a:lnTo>
                  <a:pt x="309951" y="2531460"/>
                </a:lnTo>
                <a:lnTo>
                  <a:pt x="308838" y="2528265"/>
                </a:lnTo>
                <a:lnTo>
                  <a:pt x="307400" y="2526003"/>
                </a:lnTo>
                <a:lnTo>
                  <a:pt x="307665" y="2524902"/>
                </a:lnTo>
                <a:lnTo>
                  <a:pt x="328867" y="2436938"/>
                </a:lnTo>
                <a:lnTo>
                  <a:pt x="330216" y="2431335"/>
                </a:lnTo>
                <a:lnTo>
                  <a:pt x="330216" y="2431334"/>
                </a:lnTo>
                <a:lnTo>
                  <a:pt x="357470" y="2339025"/>
                </a:lnTo>
                <a:lnTo>
                  <a:pt x="357472" y="2339025"/>
                </a:lnTo>
                <a:lnTo>
                  <a:pt x="357790" y="2337943"/>
                </a:lnTo>
                <a:lnTo>
                  <a:pt x="360164" y="2336704"/>
                </a:lnTo>
                <a:lnTo>
                  <a:pt x="362729" y="2334493"/>
                </a:lnTo>
                <a:lnTo>
                  <a:pt x="378605" y="2327071"/>
                </a:lnTo>
                <a:lnTo>
                  <a:pt x="408197" y="2311617"/>
                </a:lnTo>
                <a:lnTo>
                  <a:pt x="416230" y="2309487"/>
                </a:lnTo>
                <a:lnTo>
                  <a:pt x="425371" y="2305213"/>
                </a:lnTo>
                <a:lnTo>
                  <a:pt x="466800" y="2294929"/>
                </a:lnTo>
                <a:lnTo>
                  <a:pt x="466354" y="2296199"/>
                </a:lnTo>
                <a:lnTo>
                  <a:pt x="508420" y="2285047"/>
                </a:lnTo>
                <a:cubicBezTo>
                  <a:pt x="536391" y="2280611"/>
                  <a:pt x="566372" y="2277857"/>
                  <a:pt x="597964" y="2276853"/>
                </a:cubicBezTo>
                <a:cubicBezTo>
                  <a:pt x="645354" y="2275347"/>
                  <a:pt x="696369" y="2277780"/>
                  <a:pt x="749668" y="2284375"/>
                </a:cubicBezTo>
                <a:lnTo>
                  <a:pt x="853477" y="2304770"/>
                </a:lnTo>
                <a:lnTo>
                  <a:pt x="854056" y="2303446"/>
                </a:lnTo>
                <a:lnTo>
                  <a:pt x="851382" y="2302859"/>
                </a:lnTo>
                <a:lnTo>
                  <a:pt x="907178" y="2175616"/>
                </a:lnTo>
                <a:lnTo>
                  <a:pt x="909170" y="2176889"/>
                </a:lnTo>
                <a:lnTo>
                  <a:pt x="909169" y="2176888"/>
                </a:lnTo>
                <a:lnTo>
                  <a:pt x="907179" y="2175615"/>
                </a:lnTo>
                <a:lnTo>
                  <a:pt x="907178" y="2175616"/>
                </a:lnTo>
                <a:lnTo>
                  <a:pt x="863583" y="2147743"/>
                </a:lnTo>
                <a:cubicBezTo>
                  <a:pt x="772978" y="2083710"/>
                  <a:pt x="699553" y="2012883"/>
                  <a:pt x="649630" y="1944135"/>
                </a:cubicBezTo>
                <a:lnTo>
                  <a:pt x="627770" y="1906504"/>
                </a:lnTo>
                <a:lnTo>
                  <a:pt x="627187" y="1907718"/>
                </a:lnTo>
                <a:lnTo>
                  <a:pt x="605166" y="1871149"/>
                </a:lnTo>
                <a:lnTo>
                  <a:pt x="601728" y="1861678"/>
                </a:lnTo>
                <a:lnTo>
                  <a:pt x="597548" y="1854482"/>
                </a:lnTo>
                <a:lnTo>
                  <a:pt x="587543" y="1822602"/>
                </a:lnTo>
                <a:lnTo>
                  <a:pt x="581574" y="1806152"/>
                </a:lnTo>
                <a:lnTo>
                  <a:pt x="581325" y="1802780"/>
                </a:lnTo>
                <a:lnTo>
                  <a:pt x="580522" y="1800220"/>
                </a:lnTo>
                <a:lnTo>
                  <a:pt x="581062" y="1799226"/>
                </a:lnTo>
                <a:lnTo>
                  <a:pt x="624309" y="1719746"/>
                </a:lnTo>
                <a:lnTo>
                  <a:pt x="627063" y="1714684"/>
                </a:lnTo>
                <a:lnTo>
                  <a:pt x="677279" y="1632579"/>
                </a:lnTo>
                <a:lnTo>
                  <a:pt x="677867" y="1631616"/>
                </a:lnTo>
                <a:lnTo>
                  <a:pt x="680482" y="1631032"/>
                </a:lnTo>
                <a:lnTo>
                  <a:pt x="683532" y="1629561"/>
                </a:lnTo>
                <a:lnTo>
                  <a:pt x="700789" y="1626500"/>
                </a:lnTo>
                <a:lnTo>
                  <a:pt x="733371" y="1619231"/>
                </a:lnTo>
                <a:lnTo>
                  <a:pt x="741682" y="1619253"/>
                </a:lnTo>
                <a:lnTo>
                  <a:pt x="751617" y="1617492"/>
                </a:lnTo>
                <a:lnTo>
                  <a:pt x="794297" y="1618280"/>
                </a:lnTo>
                <a:lnTo>
                  <a:pt x="793537" y="1619391"/>
                </a:lnTo>
                <a:lnTo>
                  <a:pt x="837057" y="1619507"/>
                </a:lnTo>
                <a:cubicBezTo>
                  <a:pt x="921556" y="1628368"/>
                  <a:pt x="1019605" y="1656543"/>
                  <a:pt x="1120361" y="1702990"/>
                </a:cubicBezTo>
                <a:lnTo>
                  <a:pt x="1168154" y="1727771"/>
                </a:lnTo>
                <a:lnTo>
                  <a:pt x="1168155" y="1727770"/>
                </a:lnTo>
                <a:lnTo>
                  <a:pt x="1165754" y="1726526"/>
                </a:lnTo>
                <a:lnTo>
                  <a:pt x="1215599" y="1655615"/>
                </a:lnTo>
                <a:lnTo>
                  <a:pt x="1249667" y="1616037"/>
                </a:lnTo>
                <a:lnTo>
                  <a:pt x="1215657" y="1578801"/>
                </a:lnTo>
                <a:cubicBezTo>
                  <a:pt x="1144712" y="1493498"/>
                  <a:pt x="1092119" y="1406084"/>
                  <a:pt x="1061692" y="1326757"/>
                </a:cubicBezTo>
                <a:lnTo>
                  <a:pt x="1050316" y="1284750"/>
                </a:lnTo>
                <a:lnTo>
                  <a:pt x="1049440" y="1285770"/>
                </a:lnTo>
                <a:lnTo>
                  <a:pt x="1037633" y="1244749"/>
                </a:lnTo>
                <a:lnTo>
                  <a:pt x="1036763" y="1234708"/>
                </a:lnTo>
                <a:lnTo>
                  <a:pt x="1034588" y="1226678"/>
                </a:lnTo>
                <a:lnTo>
                  <a:pt x="1033176" y="1193295"/>
                </a:lnTo>
                <a:lnTo>
                  <a:pt x="1031667" y="1175861"/>
                </a:lnTo>
                <a:lnTo>
                  <a:pt x="1032300" y="1172539"/>
                </a:lnTo>
                <a:lnTo>
                  <a:pt x="1032186" y="1169859"/>
                </a:lnTo>
                <a:lnTo>
                  <a:pt x="1032965" y="1169038"/>
                </a:lnTo>
                <a:lnTo>
                  <a:pt x="1095309" y="1103461"/>
                </a:lnTo>
                <a:lnTo>
                  <a:pt x="1099279" y="1099285"/>
                </a:lnTo>
                <a:lnTo>
                  <a:pt x="1099280" y="1099284"/>
                </a:lnTo>
                <a:lnTo>
                  <a:pt x="1169035" y="1032968"/>
                </a:lnTo>
                <a:lnTo>
                  <a:pt x="1169036" y="1032968"/>
                </a:lnTo>
                <a:lnTo>
                  <a:pt x="1169854" y="1032191"/>
                </a:lnTo>
                <a:lnTo>
                  <a:pt x="1172530" y="1032304"/>
                </a:lnTo>
                <a:lnTo>
                  <a:pt x="1175858" y="1031671"/>
                </a:lnTo>
                <a:lnTo>
                  <a:pt x="1193319" y="1033181"/>
                </a:lnTo>
                <a:lnTo>
                  <a:pt x="1226672" y="1034592"/>
                </a:lnTo>
                <a:lnTo>
                  <a:pt x="1234693" y="1036766"/>
                </a:lnTo>
                <a:lnTo>
                  <a:pt x="1244746" y="1037636"/>
                </a:lnTo>
                <a:lnTo>
                  <a:pt x="1285768" y="1049443"/>
                </a:lnTo>
                <a:lnTo>
                  <a:pt x="1284746" y="1050320"/>
                </a:lnTo>
                <a:lnTo>
                  <a:pt x="1326752" y="1061696"/>
                </a:lnTo>
                <a:cubicBezTo>
                  <a:pt x="1406079" y="1092125"/>
                  <a:pt x="1493494" y="1144716"/>
                  <a:pt x="1578795" y="1215662"/>
                </a:cubicBezTo>
                <a:lnTo>
                  <a:pt x="1618430" y="1251864"/>
                </a:lnTo>
                <a:lnTo>
                  <a:pt x="1618432" y="1251863"/>
                </a:lnTo>
                <a:lnTo>
                  <a:pt x="1616888" y="1250452"/>
                </a:lnTo>
                <a:lnTo>
                  <a:pt x="1725926" y="1164613"/>
                </a:lnTo>
                <a:lnTo>
                  <a:pt x="1702985" y="1120367"/>
                </a:lnTo>
                <a:cubicBezTo>
                  <a:pt x="1656534" y="1019611"/>
                  <a:pt x="1628360" y="921561"/>
                  <a:pt x="1619500" y="837061"/>
                </a:cubicBezTo>
                <a:lnTo>
                  <a:pt x="1619383" y="793542"/>
                </a:lnTo>
                <a:lnTo>
                  <a:pt x="1618273" y="794301"/>
                </a:lnTo>
                <a:lnTo>
                  <a:pt x="1617485" y="751622"/>
                </a:lnTo>
                <a:lnTo>
                  <a:pt x="1619244" y="741699"/>
                </a:lnTo>
                <a:lnTo>
                  <a:pt x="1619222" y="733377"/>
                </a:lnTo>
                <a:lnTo>
                  <a:pt x="1626499" y="700766"/>
                </a:lnTo>
                <a:lnTo>
                  <a:pt x="1629552" y="683536"/>
                </a:lnTo>
                <a:lnTo>
                  <a:pt x="1631023" y="680491"/>
                </a:lnTo>
                <a:lnTo>
                  <a:pt x="1631608" y="677873"/>
                </a:lnTo>
                <a:lnTo>
                  <a:pt x="1632572" y="677283"/>
                </a:lnTo>
                <a:lnTo>
                  <a:pt x="1709764" y="630074"/>
                </a:lnTo>
                <a:lnTo>
                  <a:pt x="1714680" y="627068"/>
                </a:lnTo>
                <a:lnTo>
                  <a:pt x="1714681" y="627068"/>
                </a:lnTo>
                <a:lnTo>
                  <a:pt x="1799224" y="581066"/>
                </a:lnTo>
                <a:lnTo>
                  <a:pt x="1799225" y="581065"/>
                </a:lnTo>
                <a:lnTo>
                  <a:pt x="1800217" y="580526"/>
                </a:lnTo>
                <a:lnTo>
                  <a:pt x="1802772" y="581328"/>
                </a:lnTo>
                <a:lnTo>
                  <a:pt x="1806149" y="581578"/>
                </a:lnTo>
                <a:lnTo>
                  <a:pt x="1822623" y="587557"/>
                </a:lnTo>
                <a:lnTo>
                  <a:pt x="1854475" y="597553"/>
                </a:lnTo>
                <a:lnTo>
                  <a:pt x="1861661" y="601727"/>
                </a:lnTo>
                <a:lnTo>
                  <a:pt x="1871146" y="605170"/>
                </a:lnTo>
                <a:lnTo>
                  <a:pt x="1907715" y="627192"/>
                </a:lnTo>
                <a:lnTo>
                  <a:pt x="1906500" y="627775"/>
                </a:lnTo>
                <a:lnTo>
                  <a:pt x="1944132" y="649635"/>
                </a:lnTo>
                <a:cubicBezTo>
                  <a:pt x="2012880" y="699559"/>
                  <a:pt x="2083704" y="772983"/>
                  <a:pt x="2147738" y="863588"/>
                </a:cubicBezTo>
                <a:lnTo>
                  <a:pt x="2174623" y="905640"/>
                </a:lnTo>
                <a:lnTo>
                  <a:pt x="2303462" y="854137"/>
                </a:lnTo>
                <a:lnTo>
                  <a:pt x="2303958" y="856392"/>
                </a:lnTo>
                <a:lnTo>
                  <a:pt x="2303959" y="856392"/>
                </a:lnTo>
                <a:lnTo>
                  <a:pt x="2292363" y="803681"/>
                </a:lnTo>
                <a:cubicBezTo>
                  <a:pt x="2273573" y="694337"/>
                  <a:pt x="2271735" y="592336"/>
                  <a:pt x="2285047" y="508422"/>
                </a:cubicBezTo>
                <a:lnTo>
                  <a:pt x="2296199" y="466357"/>
                </a:lnTo>
                <a:lnTo>
                  <a:pt x="2294930" y="466802"/>
                </a:lnTo>
                <a:lnTo>
                  <a:pt x="2305216" y="425374"/>
                </a:lnTo>
                <a:lnTo>
                  <a:pt x="2309481" y="416244"/>
                </a:lnTo>
                <a:lnTo>
                  <a:pt x="2311614" y="408200"/>
                </a:lnTo>
                <a:lnTo>
                  <a:pt x="2327083" y="378584"/>
                </a:lnTo>
                <a:lnTo>
                  <a:pt x="2334493" y="362732"/>
                </a:lnTo>
                <a:lnTo>
                  <a:pt x="2336702" y="360170"/>
                </a:lnTo>
                <a:lnTo>
                  <a:pt x="2337943" y="357792"/>
                </a:lnTo>
                <a:lnTo>
                  <a:pt x="2339028" y="357471"/>
                </a:lnTo>
                <a:lnTo>
                  <a:pt x="2425809" y="331851"/>
                </a:lnTo>
                <a:lnTo>
                  <a:pt x="2431336" y="330220"/>
                </a:lnTo>
                <a:lnTo>
                  <a:pt x="2431336" y="330220"/>
                </a:lnTo>
                <a:lnTo>
                  <a:pt x="2524905" y="307667"/>
                </a:lnTo>
                <a:lnTo>
                  <a:pt x="2524905" y="307668"/>
                </a:lnTo>
                <a:lnTo>
                  <a:pt x="2526002" y="307403"/>
                </a:lnTo>
                <a:lnTo>
                  <a:pt x="2528263" y="308839"/>
                </a:lnTo>
                <a:lnTo>
                  <a:pt x="2531461" y="309953"/>
                </a:lnTo>
                <a:lnTo>
                  <a:pt x="2545826" y="319994"/>
                </a:lnTo>
                <a:lnTo>
                  <a:pt x="2574006" y="337892"/>
                </a:lnTo>
                <a:lnTo>
                  <a:pt x="2579866" y="343783"/>
                </a:lnTo>
                <a:lnTo>
                  <a:pt x="2588139" y="349565"/>
                </a:lnTo>
                <a:lnTo>
                  <a:pt x="2617761" y="380300"/>
                </a:lnTo>
                <a:lnTo>
                  <a:pt x="2616436" y="380549"/>
                </a:lnTo>
                <a:lnTo>
                  <a:pt x="2647128" y="411403"/>
                </a:lnTo>
                <a:cubicBezTo>
                  <a:pt x="2700611" y="477419"/>
                  <a:pt x="2750020" y="566673"/>
                  <a:pt x="2788419" y="670766"/>
                </a:cubicBezTo>
                <a:lnTo>
                  <a:pt x="2803712" y="718994"/>
                </a:lnTo>
                <a:lnTo>
                  <a:pt x="2854545" y="709369"/>
                </a:lnTo>
                <a:lnTo>
                  <a:pt x="2941297" y="701623"/>
                </a:lnTo>
                <a:lnTo>
                  <a:pt x="2943618" y="650333"/>
                </a:lnTo>
                <a:cubicBezTo>
                  <a:pt x="2953770" y="539849"/>
                  <a:pt x="2978395" y="440849"/>
                  <a:pt x="3012971" y="363240"/>
                </a:cubicBezTo>
                <a:lnTo>
                  <a:pt x="3034629" y="325493"/>
                </a:lnTo>
                <a:lnTo>
                  <a:pt x="3033289" y="325594"/>
                </a:lnTo>
                <a:lnTo>
                  <a:pt x="3053947" y="288241"/>
                </a:lnTo>
                <a:lnTo>
                  <a:pt x="3060431" y="280526"/>
                </a:lnTo>
                <a:lnTo>
                  <a:pt x="3064573" y="273308"/>
                </a:lnTo>
                <a:lnTo>
                  <a:pt x="3087179" y="248704"/>
                </a:lnTo>
                <a:lnTo>
                  <a:pt x="3098439" y="235310"/>
                </a:lnTo>
                <a:lnTo>
                  <a:pt x="3101237" y="233408"/>
                </a:lnTo>
                <a:lnTo>
                  <a:pt x="3103051" y="231434"/>
                </a:lnTo>
                <a:lnTo>
                  <a:pt x="3104181" y="231403"/>
                </a:lnTo>
                <a:lnTo>
                  <a:pt x="3194635" y="229118"/>
                </a:lnTo>
                <a:lnTo>
                  <a:pt x="3200395" y="228972"/>
                </a:lnTo>
                <a:close/>
                <a:moveTo>
                  <a:pt x="3200399" y="91440"/>
                </a:moveTo>
                <a:cubicBezTo>
                  <a:pt x="1483369" y="91440"/>
                  <a:pt x="91440" y="1483369"/>
                  <a:pt x="91440" y="3200400"/>
                </a:cubicBezTo>
                <a:cubicBezTo>
                  <a:pt x="91440" y="4917431"/>
                  <a:pt x="1483369" y="6309360"/>
                  <a:pt x="3200399" y="6309360"/>
                </a:cubicBezTo>
                <a:cubicBezTo>
                  <a:pt x="4917431" y="6309360"/>
                  <a:pt x="6309359" y="4917431"/>
                  <a:pt x="6309359" y="3200400"/>
                </a:cubicBezTo>
                <a:cubicBezTo>
                  <a:pt x="6309359" y="1483369"/>
                  <a:pt x="4917431" y="91440"/>
                  <a:pt x="3200399" y="91440"/>
                </a:cubicBezTo>
                <a:close/>
                <a:moveTo>
                  <a:pt x="3200399" y="0"/>
                </a:moveTo>
                <a:cubicBezTo>
                  <a:pt x="4967931" y="0"/>
                  <a:pt x="6400799" y="1432868"/>
                  <a:pt x="6400799" y="3200400"/>
                </a:cubicBezTo>
                <a:cubicBezTo>
                  <a:pt x="6400799" y="4967932"/>
                  <a:pt x="4967931" y="6400800"/>
                  <a:pt x="3200399" y="6400800"/>
                </a:cubicBezTo>
                <a:cubicBezTo>
                  <a:pt x="1432868" y="6400800"/>
                  <a:pt x="0" y="4967932"/>
                  <a:pt x="0" y="3200400"/>
                </a:cubicBezTo>
                <a:cubicBezTo>
                  <a:pt x="0" y="1432868"/>
                  <a:pt x="1432868" y="0"/>
                  <a:pt x="320039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341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3353" y="6412447"/>
            <a:ext cx="10217797" cy="370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3353" y="36191"/>
            <a:ext cx="11600329" cy="1075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3354" y="1111624"/>
            <a:ext cx="11600328" cy="5300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71150" y="6412447"/>
            <a:ext cx="1382532" cy="370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BE59CABD-2EBF-4F41-9202-A0346D9F19E4}" type="datetimeFigureOut">
              <a:rPr lang="en-IN" smtClean="0"/>
              <a:t>07-01-2025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5919" y="42255"/>
            <a:ext cx="2926080" cy="10693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0" b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8994449-6486-4C55-8F49-D4B8C11B22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376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5"/>
          </a:solidFill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3200" kern="1200">
          <a:solidFill>
            <a:schemeClr val="bg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3200" kern="1200">
          <a:solidFill>
            <a:schemeClr val="bg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800" i="1" kern="1200">
          <a:solidFill>
            <a:schemeClr val="bg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bg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bg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e.iitk.ac.in/users/purushot/courses/ml/faq.html" TargetMode="External"/><Relationship Id="rId2" Type="http://schemas.openxmlformats.org/officeDocument/2006/relationships/hyperlink" Target="https://web.cse.iitk.ac.in/users/piyush/courses/ml-autumn23/slides/maths_refresher_slides.pdf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90.png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3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urushottamkar/cs771" TargetMode="External"/><Relationship Id="rId2" Type="http://schemas.openxmlformats.org/officeDocument/2006/relationships/hyperlink" Target="https://www.cse.iitk.ac.in/users/purushot/courses/ml/2024-25-w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c/MLConversations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13" Type="http://schemas.openxmlformats.org/officeDocument/2006/relationships/image" Target="../media/image45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44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11" Type="http://schemas.openxmlformats.org/officeDocument/2006/relationships/image" Target="../media/image400.png"/><Relationship Id="rId5" Type="http://schemas.openxmlformats.org/officeDocument/2006/relationships/image" Target="../media/image15.png"/><Relationship Id="rId10" Type="http://schemas.openxmlformats.org/officeDocument/2006/relationships/image" Target="../media/image20.jpg"/><Relationship Id="rId4" Type="http://schemas.openxmlformats.org/officeDocument/2006/relationships/image" Target="../media/image370.png"/><Relationship Id="rId9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e.iitk.ac.in/users/purushot/courses/ml/faq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svg"/><Relationship Id="rId7" Type="http://schemas.openxmlformats.org/officeDocument/2006/relationships/image" Target="../media/image70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Relationship Id="rId9" Type="http://schemas.openxmlformats.org/officeDocument/2006/relationships/image" Target="../media/image72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purushot@cse.iitk.ac.in" TargetMode="External"/><Relationship Id="rId2" Type="http://schemas.openxmlformats.org/officeDocument/2006/relationships/hyperlink" Target="https://www.cse.iitk.ac.in/users/purushot/courses/ml/faq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eksforgeeks.org/python-programming-language/" TargetMode="External"/><Relationship Id="rId2" Type="http://schemas.openxmlformats.org/officeDocument/2006/relationships/hyperlink" Target="https://colab.research.google.com/drive/1qmN_40NUdp6V5CQik_SRfcQ9H9IB1oZ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overleaf.com/learn/latex/Tutorial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A93AD-7862-C248-3C87-63CA5D5B57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Welcome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4A8D27-CEC4-7154-3516-22D26C0339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CS771: Introduction to Machine Learning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8431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48A8D7-A707-6326-7532-0E700B21B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Website</a:t>
            </a:r>
            <a:endParaRPr lang="en-IN" dirty="0"/>
          </a:p>
        </p:txBody>
      </p:sp>
      <p:pic>
        <p:nvPicPr>
          <p:cNvPr id="8" name="Content Placeholder 7" descr="Books with solid fill">
            <a:extLst>
              <a:ext uri="{FF2B5EF4-FFF2-40B4-BE49-F238E27FC236}">
                <a16:creationId xmlns:a16="http://schemas.microsoft.com/office/drawing/2014/main" id="{4B6D99E7-A0DF-2EFF-05F6-02C2983137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31595" y="1166761"/>
            <a:ext cx="914400" cy="91440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227D4D-6D51-CF73-8635-0294A652F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28120" y="1111624"/>
            <a:ext cx="4825561" cy="5300822"/>
          </a:xfrm>
        </p:spPr>
        <p:txBody>
          <a:bodyPr>
            <a:normAutofit/>
          </a:bodyPr>
          <a:lstStyle/>
          <a:p>
            <a:r>
              <a:rPr lang="en-IN" sz="3200" dirty="0"/>
              <a:t>Detailed syllabus for this course</a:t>
            </a:r>
          </a:p>
          <a:p>
            <a:r>
              <a:rPr lang="en-IN" sz="3200" dirty="0"/>
              <a:t>Course calendar: schedule for holidays, exams, quizzes</a:t>
            </a:r>
          </a:p>
          <a:p>
            <a:r>
              <a:rPr lang="en-IN" sz="3200" dirty="0"/>
              <a:t>Course policy: assessment, course drop, make-up</a:t>
            </a:r>
          </a:p>
          <a:p>
            <a:r>
              <a:rPr lang="en-IN" sz="3200" dirty="0"/>
              <a:t>Use of unfair means, penalties and safeguards</a:t>
            </a:r>
          </a:p>
          <a:p>
            <a:r>
              <a:rPr lang="en-IN" sz="3200" dirty="0"/>
              <a:t>Course etiquettes</a:t>
            </a:r>
          </a:p>
        </p:txBody>
      </p:sp>
      <p:pic>
        <p:nvPicPr>
          <p:cNvPr id="16" name="Graphic 15" descr="Weights Uneven with solid fill">
            <a:extLst>
              <a:ext uri="{FF2B5EF4-FFF2-40B4-BE49-F238E27FC236}">
                <a16:creationId xmlns:a16="http://schemas.microsoft.com/office/drawing/2014/main" id="{7CB3204B-215B-4520-540D-E44EAC73FA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31595" y="4078944"/>
            <a:ext cx="914400" cy="914400"/>
          </a:xfrm>
          <a:prstGeom prst="rect">
            <a:avLst/>
          </a:prstGeom>
        </p:spPr>
      </p:pic>
      <p:pic>
        <p:nvPicPr>
          <p:cNvPr id="20" name="Graphic 19" descr="Gavel with solid fill">
            <a:extLst>
              <a:ext uri="{FF2B5EF4-FFF2-40B4-BE49-F238E27FC236}">
                <a16:creationId xmlns:a16="http://schemas.microsoft.com/office/drawing/2014/main" id="{DF2BA012-CC1C-32DA-F560-8F64280E30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31595" y="3107621"/>
            <a:ext cx="914400" cy="914400"/>
          </a:xfrm>
          <a:prstGeom prst="rect">
            <a:avLst/>
          </a:prstGeom>
        </p:spPr>
      </p:pic>
      <p:pic>
        <p:nvPicPr>
          <p:cNvPr id="22" name="Graphic 21" descr="Daily calendar with solid fill">
            <a:extLst>
              <a:ext uri="{FF2B5EF4-FFF2-40B4-BE49-F238E27FC236}">
                <a16:creationId xmlns:a16="http://schemas.microsoft.com/office/drawing/2014/main" id="{C6BE71ED-85F6-F210-A790-45C16E4A67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31595" y="2136298"/>
            <a:ext cx="914400" cy="914400"/>
          </a:xfrm>
          <a:prstGeom prst="rect">
            <a:avLst/>
          </a:prstGeom>
        </p:spPr>
      </p:pic>
      <p:pic>
        <p:nvPicPr>
          <p:cNvPr id="23" name="Graphic 22" descr="Chat with solid fill">
            <a:extLst>
              <a:ext uri="{FF2B5EF4-FFF2-40B4-BE49-F238E27FC236}">
                <a16:creationId xmlns:a16="http://schemas.microsoft.com/office/drawing/2014/main" id="{83F530D5-7F4E-2951-A6DB-30CC83159C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20045" y="5050267"/>
            <a:ext cx="914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5108FF-E852-84BA-C969-1078973336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136" y="1166762"/>
            <a:ext cx="5610666" cy="479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91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D288827-A883-AF15-4EB2-9F68AF72C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Summary of To-Dos for You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BDDC7-63FC-FD2E-C6C3-739EFB000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354" y="1111624"/>
            <a:ext cx="11600328" cy="5746376"/>
          </a:xfrm>
        </p:spPr>
        <p:txBody>
          <a:bodyPr>
            <a:normAutofit/>
          </a:bodyPr>
          <a:lstStyle/>
          <a:p>
            <a:r>
              <a:rPr lang="en-US" dirty="0"/>
              <a:t>Refresh calculus, probability theory, linear algebra basics</a:t>
            </a:r>
          </a:p>
          <a:p>
            <a:pPr lvl="2"/>
            <a:r>
              <a:rPr lang="en-US" dirty="0"/>
              <a:t>Nice refresher by Prof. Piyush Rai </a:t>
            </a:r>
            <a:r>
              <a:rPr lang="en-US" dirty="0">
                <a:hlinkClick r:id="rId2"/>
              </a:rPr>
              <a:t>https://web.cse.iitk.ac.in/users/piyush/courses/ml-autumn23/slides/maths_refresher_slides.pdf</a:t>
            </a:r>
            <a:endParaRPr lang="en-US" dirty="0"/>
          </a:p>
          <a:p>
            <a:pPr lvl="2"/>
            <a:r>
              <a:rPr lang="en-US" dirty="0"/>
              <a:t>Start learning/refreshing Python and LaTeX skills</a:t>
            </a:r>
          </a:p>
          <a:p>
            <a:r>
              <a:rPr lang="en-IN" dirty="0"/>
              <a:t>Create a homepage on CC/CSE home servers</a:t>
            </a:r>
            <a:endParaRPr lang="en-US" dirty="0"/>
          </a:p>
          <a:p>
            <a:pPr lvl="2"/>
            <a:r>
              <a:rPr lang="en-US" dirty="0"/>
              <a:t>Start forming groups of 4-6 students – do not wait long</a:t>
            </a:r>
          </a:p>
          <a:p>
            <a:r>
              <a:rPr lang="en-US" dirty="0"/>
              <a:t>Students who wish to do unregistered audit</a:t>
            </a:r>
          </a:p>
          <a:p>
            <a:pPr lvl="2"/>
            <a:r>
              <a:rPr lang="en-US" dirty="0"/>
              <a:t>Send an email to the instructor if not already done so</a:t>
            </a:r>
          </a:p>
          <a:p>
            <a:r>
              <a:rPr lang="en-US" dirty="0"/>
              <a:t>Students who wish to register (credit/audit)</a:t>
            </a:r>
          </a:p>
          <a:p>
            <a:pPr lvl="2"/>
            <a:r>
              <a:rPr lang="en-US" dirty="0"/>
              <a:t>Apply over Pingala during add-drop – will use published policy to accept</a:t>
            </a:r>
          </a:p>
          <a:p>
            <a:pPr lvl="2"/>
            <a:r>
              <a:rPr lang="en-US" dirty="0"/>
              <a:t>Policy: </a:t>
            </a:r>
            <a:r>
              <a:rPr lang="en-US" dirty="0">
                <a:hlinkClick r:id="rId3"/>
              </a:rPr>
              <a:t>https://www.cse.iitk.ac.in/users/purushot/courses/ml/faq.html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93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510F22-83CA-BB01-EBEE-F28AC1BA2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Teaser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957D69-A6A0-66C4-E048-7083789A43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point of machine learning?</a:t>
            </a:r>
          </a:p>
          <a:p>
            <a:r>
              <a:rPr lang="en-US" dirty="0"/>
              <a:t>A few cool ML apps developed by your peers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22763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6719EF-17E4-D24D-466A-089A7D7DF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C5F675-D034-9341-AC81-129879976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The art and science of designing adaptive algorithms</a:t>
            </a:r>
          </a:p>
          <a:p>
            <a:r>
              <a:rPr lang="en-IN" dirty="0"/>
              <a:t>ML is a way to</a:t>
            </a:r>
          </a:p>
          <a:p>
            <a:pPr lvl="2"/>
            <a:r>
              <a:rPr lang="en-IN" dirty="0"/>
              <a:t>uncover hidden patterns in data</a:t>
            </a:r>
          </a:p>
          <a:p>
            <a:pPr lvl="2"/>
            <a:r>
              <a:rPr lang="en-IN" dirty="0"/>
              <a:t>automate tedious and repetitive tasks</a:t>
            </a:r>
          </a:p>
          <a:p>
            <a:pPr lvl="2"/>
            <a:r>
              <a:rPr lang="en-IN" dirty="0"/>
              <a:t>predict the future by looking at the past</a:t>
            </a:r>
          </a:p>
          <a:p>
            <a:pPr lvl="2"/>
            <a:r>
              <a:rPr lang="en-IN" dirty="0"/>
              <a:t>deal with (continuously) evolving scenarios</a:t>
            </a:r>
          </a:p>
          <a:p>
            <a:endParaRPr lang="en-IN" dirty="0"/>
          </a:p>
          <a:p>
            <a:r>
              <a:rPr lang="en-IN" dirty="0"/>
              <a:t>At a high-level ML does this by</a:t>
            </a:r>
          </a:p>
          <a:p>
            <a:pPr lvl="1"/>
            <a:r>
              <a:rPr lang="en-IN" dirty="0"/>
              <a:t>Looking at lots of data to examine input-output behaviour</a:t>
            </a:r>
          </a:p>
          <a:p>
            <a:pPr lvl="1"/>
            <a:r>
              <a:rPr lang="en-IN" dirty="0"/>
              <a:t>Replicate that behaviour by writing a program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38EA446-8F82-28E8-BB0B-459E6B4EB15D}"/>
              </a:ext>
            </a:extLst>
          </p:cNvPr>
          <p:cNvGrpSpPr/>
          <p:nvPr/>
        </p:nvGrpSpPr>
        <p:grpSpPr>
          <a:xfrm>
            <a:off x="783418" y="36191"/>
            <a:ext cx="10573900" cy="2697470"/>
            <a:chOff x="783418" y="36191"/>
            <a:chExt cx="10573900" cy="269747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525F073-17EE-0B9B-00A7-459BC26902E8}"/>
                </a:ext>
              </a:extLst>
            </p:cNvPr>
            <p:cNvSpPr txBox="1"/>
            <p:nvPr/>
          </p:nvSpPr>
          <p:spPr>
            <a:xfrm>
              <a:off x="783418" y="517670"/>
              <a:ext cx="99272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3800" dirty="0">
                  <a:solidFill>
                    <a:schemeClr val="bg1">
                      <a:lumMod val="50000"/>
                    </a:schemeClr>
                  </a:solidFill>
                  <a:latin typeface="Century" panose="02040604050505020304" pitchFamily="18" charset="0"/>
                </a:rPr>
                <a:t>“</a:t>
              </a:r>
              <a:endParaRPr lang="en-US" sz="13800" dirty="0">
                <a:solidFill>
                  <a:schemeClr val="bg1">
                    <a:lumMod val="50000"/>
                  </a:schemeClr>
                </a:solidFill>
                <a:latin typeface="Century" panose="020406040505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22FA2A-9BFE-E9A1-3271-D33301C9393E}"/>
                </a:ext>
              </a:extLst>
            </p:cNvPr>
            <p:cNvSpPr txBox="1"/>
            <p:nvPr/>
          </p:nvSpPr>
          <p:spPr>
            <a:xfrm rot="10800000">
              <a:off x="10364590" y="36191"/>
              <a:ext cx="99272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3800" dirty="0">
                  <a:solidFill>
                    <a:schemeClr val="bg1">
                      <a:lumMod val="50000"/>
                    </a:schemeClr>
                  </a:solidFill>
                  <a:latin typeface="Century" panose="02040604050505020304" pitchFamily="18" charset="0"/>
                </a:rPr>
                <a:t>“</a:t>
              </a:r>
              <a:endParaRPr lang="en-US" sz="13800" dirty="0">
                <a:solidFill>
                  <a:schemeClr val="bg1">
                    <a:lumMod val="50000"/>
                  </a:schemeClr>
                </a:solidFill>
                <a:latin typeface="Century" panose="02040604050505020304" pitchFamily="18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EF276BC-908E-6E68-2A54-D544EA18A39D}"/>
              </a:ext>
            </a:extLst>
          </p:cNvPr>
          <p:cNvSpPr txBox="1"/>
          <p:nvPr/>
        </p:nvSpPr>
        <p:spPr>
          <a:xfrm>
            <a:off x="1776147" y="1040890"/>
            <a:ext cx="8675658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The art and science of dealing with uncertainty</a:t>
            </a:r>
          </a:p>
        </p:txBody>
      </p:sp>
    </p:spTree>
    <p:extLst>
      <p:ext uri="{BB962C8B-B14F-4D97-AF65-F5344CB8AC3E}">
        <p14:creationId xmlns:p14="http://schemas.microsoft.com/office/powerpoint/2010/main" val="26012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53352" y="1785199"/>
                <a:ext cx="5757977" cy="4627247"/>
              </a:xfrm>
            </p:spPr>
            <p:txBody>
              <a:bodyPr/>
              <a:lstStyle/>
              <a:p>
                <a:r>
                  <a:rPr lang="en-IN" dirty="0"/>
                  <a:t>A Non-adaptive Algorithm</a:t>
                </a:r>
              </a:p>
              <a:p>
                <a:r>
                  <a:rPr lang="en-IN" b="1" dirty="0"/>
                  <a:t>Sorting</a:t>
                </a:r>
                <a:r>
                  <a:rPr lang="en-IN" dirty="0"/>
                  <a:t>: given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/>
                  <a:t> numbers, sort them in decreasing order of their value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53352" y="1785199"/>
                <a:ext cx="5757977" cy="4627247"/>
              </a:xfrm>
              <a:blipFill>
                <a:blip r:embed="rId3"/>
                <a:stretch>
                  <a:fillRect l="-636" t="-2635" r="-349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011330" y="1785199"/>
                <a:ext cx="5842352" cy="4627247"/>
              </a:xfrm>
            </p:spPr>
            <p:txBody>
              <a:bodyPr/>
              <a:lstStyle/>
              <a:p>
                <a:r>
                  <a:rPr lang="en-IN" dirty="0"/>
                  <a:t>An Adaptive Algorithm</a:t>
                </a:r>
              </a:p>
              <a:p>
                <a:r>
                  <a:rPr lang="en-IN" b="1" dirty="0"/>
                  <a:t>Recommendation</a:t>
                </a:r>
                <a:r>
                  <a:rPr lang="en-IN" dirty="0"/>
                  <a:t>: given a person John and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/>
                  <a:t> items, sort items in decreasing order of how much John likes them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11330" y="1785199"/>
                <a:ext cx="5842352" cy="4627247"/>
              </a:xfrm>
              <a:blipFill>
                <a:blip r:embed="rId4"/>
                <a:stretch>
                  <a:fillRect l="-521" t="-2635" r="-18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14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465597" y="3293806"/>
            <a:ext cx="560439" cy="3231655"/>
            <a:chOff x="530942" y="3293806"/>
            <a:chExt cx="560439" cy="3231655"/>
          </a:xfrm>
        </p:grpSpPr>
        <p:sp>
          <p:nvSpPr>
            <p:cNvPr id="11" name="TextBox 10"/>
            <p:cNvSpPr txBox="1"/>
            <p:nvPr/>
          </p:nvSpPr>
          <p:spPr>
            <a:xfrm>
              <a:off x="530942" y="3293806"/>
              <a:ext cx="560439" cy="4616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bg1"/>
                  </a:solidFill>
                  <a:latin typeface="+mj-lt"/>
                </a:rPr>
                <a:t>4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0942" y="3755471"/>
              <a:ext cx="560439" cy="4616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30942" y="4217136"/>
              <a:ext cx="560439" cy="4616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bg1"/>
                  </a:solidFill>
                  <a:latin typeface="+mj-lt"/>
                </a:rPr>
                <a:t>5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0942" y="4678801"/>
              <a:ext cx="560439" cy="4616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bg1"/>
                  </a:solidFill>
                  <a:latin typeface="+mj-lt"/>
                </a:rPr>
                <a:t>9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0942" y="5140466"/>
              <a:ext cx="560439" cy="4616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bg1"/>
                  </a:solidFill>
                  <a:latin typeface="+mj-lt"/>
                </a:rPr>
                <a:t>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0942" y="5602131"/>
              <a:ext cx="560439" cy="4616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bg1"/>
                  </a:solidFill>
                  <a:latin typeface="+mj-lt"/>
                </a:rPr>
                <a:t>7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0942" y="6063796"/>
              <a:ext cx="560439" cy="4616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bg1"/>
                  </a:solidFill>
                  <a:latin typeface="+mj-lt"/>
                </a:rPr>
                <a:t>2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139470" y="3293806"/>
            <a:ext cx="560440" cy="3231655"/>
            <a:chOff x="530941" y="3293806"/>
            <a:chExt cx="560440" cy="3231655"/>
          </a:xfrm>
        </p:grpSpPr>
        <p:sp>
          <p:nvSpPr>
            <p:cNvPr id="20" name="TextBox 19"/>
            <p:cNvSpPr txBox="1"/>
            <p:nvPr/>
          </p:nvSpPr>
          <p:spPr>
            <a:xfrm>
              <a:off x="530942" y="3293806"/>
              <a:ext cx="560439" cy="4616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bg1"/>
                  </a:solidFill>
                  <a:latin typeface="+mj-lt"/>
                </a:rPr>
                <a:t>9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30942" y="3755471"/>
              <a:ext cx="560439" cy="4616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bg1"/>
                  </a:solidFill>
                  <a:latin typeface="+mj-lt"/>
                </a:rPr>
                <a:t>7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30942" y="4217136"/>
              <a:ext cx="560439" cy="4616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bg1"/>
                  </a:solidFill>
                  <a:latin typeface="+mj-lt"/>
                </a:rPr>
                <a:t>5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30942" y="4678801"/>
              <a:ext cx="560439" cy="4616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bg1"/>
                  </a:solidFill>
                  <a:latin typeface="+mj-lt"/>
                </a:rPr>
                <a:t>4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0942" y="5140466"/>
              <a:ext cx="560439" cy="4616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bg1"/>
                  </a:solidFill>
                  <a:latin typeface="+mj-lt"/>
                </a:rPr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30942" y="5602131"/>
              <a:ext cx="560439" cy="4616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bg1"/>
                  </a:solidFill>
                  <a:latin typeface="+mj-lt"/>
                </a:rPr>
                <a:t>2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30941" y="6063796"/>
              <a:ext cx="560439" cy="4616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281767" y="3293806"/>
            <a:ext cx="560439" cy="3231655"/>
            <a:chOff x="530942" y="3293806"/>
            <a:chExt cx="560439" cy="3231655"/>
          </a:xfrm>
        </p:grpSpPr>
        <p:sp>
          <p:nvSpPr>
            <p:cNvPr id="28" name="TextBox 27"/>
            <p:cNvSpPr txBox="1"/>
            <p:nvPr/>
          </p:nvSpPr>
          <p:spPr>
            <a:xfrm>
              <a:off x="530942" y="3293806"/>
              <a:ext cx="560439" cy="4616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bg1"/>
                  </a:solidFill>
                  <a:latin typeface="+mj-lt"/>
                </a:rPr>
                <a:t>5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30942" y="3755471"/>
              <a:ext cx="560439" cy="4616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bg1"/>
                  </a:solidFill>
                  <a:latin typeface="+mj-lt"/>
                </a:rPr>
                <a:t>-6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30942" y="4217136"/>
              <a:ext cx="560439" cy="4616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bg1"/>
                  </a:solidFill>
                  <a:latin typeface="+mj-lt"/>
                </a:rPr>
                <a:t>4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30942" y="4678801"/>
              <a:ext cx="560439" cy="4616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bg1"/>
                  </a:solidFill>
                  <a:latin typeface="+mj-lt"/>
                </a:rPr>
                <a:t>-3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30942" y="5140466"/>
              <a:ext cx="560439" cy="4616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bg1"/>
                  </a:solidFill>
                  <a:latin typeface="+mj-lt"/>
                </a:rPr>
                <a:t>-2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30942" y="5602131"/>
              <a:ext cx="560439" cy="4616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30942" y="6063796"/>
              <a:ext cx="560439" cy="4616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bg1"/>
                  </a:solidFill>
                  <a:latin typeface="+mj-lt"/>
                </a:rPr>
                <a:t>0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953866" y="3293806"/>
            <a:ext cx="560440" cy="3231655"/>
            <a:chOff x="530941" y="3293806"/>
            <a:chExt cx="560440" cy="3231655"/>
          </a:xfrm>
        </p:grpSpPr>
        <p:sp>
          <p:nvSpPr>
            <p:cNvPr id="36" name="TextBox 35"/>
            <p:cNvSpPr txBox="1"/>
            <p:nvPr/>
          </p:nvSpPr>
          <p:spPr>
            <a:xfrm>
              <a:off x="530942" y="3293806"/>
              <a:ext cx="560439" cy="4616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bg1"/>
                  </a:solidFill>
                  <a:latin typeface="+mj-lt"/>
                </a:rPr>
                <a:t>5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30942" y="3755471"/>
              <a:ext cx="560439" cy="4616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bg1"/>
                  </a:solidFill>
                  <a:latin typeface="+mj-lt"/>
                </a:rPr>
                <a:t>4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30942" y="4217136"/>
              <a:ext cx="560439" cy="4616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30942" y="4678801"/>
              <a:ext cx="560439" cy="4616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bg1"/>
                  </a:solidFill>
                  <a:latin typeface="+mj-lt"/>
                </a:rPr>
                <a:t>0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30942" y="5140466"/>
              <a:ext cx="560439" cy="4616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bg1"/>
                  </a:solidFill>
                  <a:latin typeface="+mj-lt"/>
                </a:rPr>
                <a:t>-2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30942" y="5602131"/>
              <a:ext cx="560439" cy="4616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bg1"/>
                  </a:solidFill>
                  <a:latin typeface="+mj-lt"/>
                </a:rPr>
                <a:t>-3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30941" y="6063796"/>
              <a:ext cx="560439" cy="4616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bg1"/>
                  </a:solidFill>
                  <a:latin typeface="+mj-lt"/>
                </a:rPr>
                <a:t>-6</a:t>
              </a:r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8584872" y="2897041"/>
            <a:ext cx="1212680" cy="1754518"/>
            <a:chOff x="6778639" y="-817741"/>
            <a:chExt cx="1212680" cy="1754518"/>
          </a:xfrm>
        </p:grpSpPr>
        <p:grpSp>
          <p:nvGrpSpPr>
            <p:cNvPr id="178" name="Group 177"/>
            <p:cNvGrpSpPr/>
            <p:nvPr/>
          </p:nvGrpSpPr>
          <p:grpSpPr>
            <a:xfrm>
              <a:off x="6778639" y="-817741"/>
              <a:ext cx="1212680" cy="1735522"/>
              <a:chOff x="5942645" y="-656900"/>
              <a:chExt cx="3568475" cy="5107009"/>
            </a:xfrm>
          </p:grpSpPr>
          <p:sp>
            <p:nvSpPr>
              <p:cNvPr id="180" name="Freeform 179"/>
              <p:cNvSpPr/>
              <p:nvPr/>
            </p:nvSpPr>
            <p:spPr>
              <a:xfrm>
                <a:off x="6938331" y="1858963"/>
                <a:ext cx="1548230" cy="2469003"/>
              </a:xfrm>
              <a:custGeom>
                <a:avLst/>
                <a:gdLst>
                  <a:gd name="connsiteX0" fmla="*/ 122766 w 1566333"/>
                  <a:gd name="connsiteY0" fmla="*/ 0 h 2307166"/>
                  <a:gd name="connsiteX1" fmla="*/ 0 w 1566333"/>
                  <a:gd name="connsiteY1" fmla="*/ 2307166 h 2307166"/>
                  <a:gd name="connsiteX2" fmla="*/ 1566333 w 1566333"/>
                  <a:gd name="connsiteY2" fmla="*/ 2298700 h 2307166"/>
                  <a:gd name="connsiteX3" fmla="*/ 1473200 w 1566333"/>
                  <a:gd name="connsiteY3" fmla="*/ 16933 h 2307166"/>
                  <a:gd name="connsiteX4" fmla="*/ 122766 w 1566333"/>
                  <a:gd name="connsiteY4" fmla="*/ 0 h 230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6333" h="2307166">
                    <a:moveTo>
                      <a:pt x="122766" y="0"/>
                    </a:moveTo>
                    <a:lnTo>
                      <a:pt x="0" y="2307166"/>
                    </a:lnTo>
                    <a:lnTo>
                      <a:pt x="1566333" y="2298700"/>
                    </a:lnTo>
                    <a:lnTo>
                      <a:pt x="1473200" y="16933"/>
                    </a:lnTo>
                    <a:lnTo>
                      <a:pt x="122766" y="0"/>
                    </a:lnTo>
                    <a:close/>
                  </a:path>
                </a:pathLst>
              </a:custGeom>
              <a:solidFill>
                <a:srgbClr val="4623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1" name="Freeform 180"/>
              <p:cNvSpPr/>
              <p:nvPr/>
            </p:nvSpPr>
            <p:spPr>
              <a:xfrm rot="16200000">
                <a:off x="7044125" y="2886644"/>
                <a:ext cx="1365515" cy="1761414"/>
              </a:xfrm>
              <a:custGeom>
                <a:avLst/>
                <a:gdLst>
                  <a:gd name="connsiteX0" fmla="*/ 1365515 w 1365515"/>
                  <a:gd name="connsiteY0" fmla="*/ 942241 h 1928932"/>
                  <a:gd name="connsiteX1" fmla="*/ 1363457 w 1365515"/>
                  <a:gd name="connsiteY1" fmla="*/ 964466 h 1928932"/>
                  <a:gd name="connsiteX2" fmla="*/ 1365515 w 1365515"/>
                  <a:gd name="connsiteY2" fmla="*/ 986691 h 1928932"/>
                  <a:gd name="connsiteX3" fmla="*/ 1361401 w 1365515"/>
                  <a:gd name="connsiteY3" fmla="*/ 986672 h 1928932"/>
                  <a:gd name="connsiteX4" fmla="*/ 1353717 w 1365515"/>
                  <a:gd name="connsiteY4" fmla="*/ 1069645 h 1928932"/>
                  <a:gd name="connsiteX5" fmla="*/ 1087717 w 1365515"/>
                  <a:gd name="connsiteY5" fmla="*/ 1885121 h 1928932"/>
                  <a:gd name="connsiteX6" fmla="*/ 0 w 1365515"/>
                  <a:gd name="connsiteY6" fmla="*/ 1916866 h 1928932"/>
                  <a:gd name="connsiteX7" fmla="*/ 800 w 1365515"/>
                  <a:gd name="connsiteY7" fmla="*/ 1432730 h 1928932"/>
                  <a:gd name="connsiteX8" fmla="*/ 1574 w 1365515"/>
                  <a:gd name="connsiteY8" fmla="*/ 964466 h 1928932"/>
                  <a:gd name="connsiteX9" fmla="*/ 800 w 1365515"/>
                  <a:gd name="connsiteY9" fmla="*/ 496202 h 1928932"/>
                  <a:gd name="connsiteX10" fmla="*/ 0 w 1365515"/>
                  <a:gd name="connsiteY10" fmla="*/ 12066 h 1928932"/>
                  <a:gd name="connsiteX11" fmla="*/ 1087717 w 1365515"/>
                  <a:gd name="connsiteY11" fmla="*/ 43811 h 1928932"/>
                  <a:gd name="connsiteX12" fmla="*/ 1353717 w 1365515"/>
                  <a:gd name="connsiteY12" fmla="*/ 859287 h 1928932"/>
                  <a:gd name="connsiteX13" fmla="*/ 1361401 w 1365515"/>
                  <a:gd name="connsiteY13" fmla="*/ 942260 h 1928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65515" h="1928932">
                    <a:moveTo>
                      <a:pt x="1365515" y="942241"/>
                    </a:moveTo>
                    <a:lnTo>
                      <a:pt x="1363457" y="964466"/>
                    </a:lnTo>
                    <a:lnTo>
                      <a:pt x="1365515" y="986691"/>
                    </a:lnTo>
                    <a:lnTo>
                      <a:pt x="1361401" y="986672"/>
                    </a:lnTo>
                    <a:lnTo>
                      <a:pt x="1353717" y="1069645"/>
                    </a:lnTo>
                    <a:cubicBezTo>
                      <a:pt x="1296944" y="1676922"/>
                      <a:pt x="1269329" y="1844953"/>
                      <a:pt x="1087717" y="1885121"/>
                    </a:cubicBezTo>
                    <a:cubicBezTo>
                      <a:pt x="850028" y="1910518"/>
                      <a:pt x="307538" y="1948616"/>
                      <a:pt x="0" y="1916866"/>
                    </a:cubicBezTo>
                    <a:cubicBezTo>
                      <a:pt x="267" y="1759722"/>
                      <a:pt x="534" y="1596226"/>
                      <a:pt x="800" y="1432730"/>
                    </a:cubicBezTo>
                    <a:lnTo>
                      <a:pt x="1574" y="964466"/>
                    </a:lnTo>
                    <a:lnTo>
                      <a:pt x="800" y="496202"/>
                    </a:lnTo>
                    <a:cubicBezTo>
                      <a:pt x="534" y="332706"/>
                      <a:pt x="267" y="169211"/>
                      <a:pt x="0" y="12066"/>
                    </a:cubicBezTo>
                    <a:cubicBezTo>
                      <a:pt x="307538" y="-19684"/>
                      <a:pt x="850028" y="18414"/>
                      <a:pt x="1087717" y="43811"/>
                    </a:cubicBezTo>
                    <a:cubicBezTo>
                      <a:pt x="1269329" y="83979"/>
                      <a:pt x="1296944" y="252010"/>
                      <a:pt x="1353717" y="859287"/>
                    </a:cubicBezTo>
                    <a:lnTo>
                      <a:pt x="1361401" y="942260"/>
                    </a:lnTo>
                    <a:close/>
                  </a:path>
                </a:pathLst>
              </a:cu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2" name="Pie 181"/>
              <p:cNvSpPr/>
              <p:nvPr/>
            </p:nvSpPr>
            <p:spPr>
              <a:xfrm rot="10800000" flipH="1">
                <a:off x="5942645" y="-656900"/>
                <a:ext cx="3568475" cy="5107009"/>
              </a:xfrm>
              <a:prstGeom prst="pie">
                <a:avLst>
                  <a:gd name="adj1" fmla="val 15522115"/>
                  <a:gd name="adj2" fmla="val 16855910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Pie 182"/>
              <p:cNvSpPr/>
              <p:nvPr/>
            </p:nvSpPr>
            <p:spPr>
              <a:xfrm>
                <a:off x="6985842" y="1896604"/>
                <a:ext cx="419611" cy="448679"/>
              </a:xfrm>
              <a:prstGeom prst="pie">
                <a:avLst>
                  <a:gd name="adj1" fmla="val 6159202"/>
                  <a:gd name="adj2" fmla="val 15205937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Freeform 183"/>
              <p:cNvSpPr/>
              <p:nvPr/>
            </p:nvSpPr>
            <p:spPr>
              <a:xfrm>
                <a:off x="7045378" y="1284881"/>
                <a:ext cx="1359543" cy="1719377"/>
              </a:xfrm>
              <a:custGeom>
                <a:avLst/>
                <a:gdLst>
                  <a:gd name="connsiteX0" fmla="*/ 681504 w 1363008"/>
                  <a:gd name="connsiteY0" fmla="*/ 0 h 1719377"/>
                  <a:gd name="connsiteX1" fmla="*/ 1349162 w 1363008"/>
                  <a:gd name="connsiteY1" fmla="*/ 556249 h 1719377"/>
                  <a:gd name="connsiteX2" fmla="*/ 1358825 w 1363008"/>
                  <a:gd name="connsiteY2" fmla="*/ 654229 h 1719377"/>
                  <a:gd name="connsiteX3" fmla="*/ 1363008 w 1363008"/>
                  <a:gd name="connsiteY3" fmla="*/ 656873 h 1719377"/>
                  <a:gd name="connsiteX4" fmla="*/ 1361587 w 1363008"/>
                  <a:gd name="connsiteY4" fmla="*/ 682238 h 1719377"/>
                  <a:gd name="connsiteX5" fmla="*/ 1363008 w 1363008"/>
                  <a:gd name="connsiteY5" fmla="*/ 696648 h 1719377"/>
                  <a:gd name="connsiteX6" fmla="*/ 1360699 w 1363008"/>
                  <a:gd name="connsiteY6" fmla="*/ 698086 h 1719377"/>
                  <a:gd name="connsiteX7" fmla="*/ 1354396 w 1363008"/>
                  <a:gd name="connsiteY7" fmla="*/ 810591 h 1719377"/>
                  <a:gd name="connsiteX8" fmla="*/ 681504 w 1363008"/>
                  <a:gd name="connsiteY8" fmla="*/ 1719377 h 1719377"/>
                  <a:gd name="connsiteX9" fmla="*/ 10641 w 1363008"/>
                  <a:gd name="connsiteY9" fmla="*/ 816876 h 1719377"/>
                  <a:gd name="connsiteX10" fmla="*/ 2760 w 1363008"/>
                  <a:gd name="connsiteY10" fmla="*/ 698366 h 1719377"/>
                  <a:gd name="connsiteX11" fmla="*/ 0 w 1363008"/>
                  <a:gd name="connsiteY11" fmla="*/ 696648 h 1719377"/>
                  <a:gd name="connsiteX12" fmla="*/ 1580 w 1363008"/>
                  <a:gd name="connsiteY12" fmla="*/ 680628 h 1719377"/>
                  <a:gd name="connsiteX13" fmla="*/ 0 w 1363008"/>
                  <a:gd name="connsiteY13" fmla="*/ 656873 h 1719377"/>
                  <a:gd name="connsiteX14" fmla="*/ 4330 w 1363008"/>
                  <a:gd name="connsiteY14" fmla="*/ 652738 h 1719377"/>
                  <a:gd name="connsiteX15" fmla="*/ 13846 w 1363008"/>
                  <a:gd name="connsiteY15" fmla="*/ 556249 h 1719377"/>
                  <a:gd name="connsiteX16" fmla="*/ 681504 w 1363008"/>
                  <a:gd name="connsiteY16" fmla="*/ 0 h 1719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63008" h="1719377">
                    <a:moveTo>
                      <a:pt x="681504" y="0"/>
                    </a:moveTo>
                    <a:cubicBezTo>
                      <a:pt x="1010840" y="0"/>
                      <a:pt x="1285615" y="238799"/>
                      <a:pt x="1349162" y="556249"/>
                    </a:cubicBezTo>
                    <a:lnTo>
                      <a:pt x="1358825" y="654229"/>
                    </a:lnTo>
                    <a:lnTo>
                      <a:pt x="1363008" y="656873"/>
                    </a:lnTo>
                    <a:lnTo>
                      <a:pt x="1361587" y="682238"/>
                    </a:lnTo>
                    <a:lnTo>
                      <a:pt x="1363008" y="696648"/>
                    </a:lnTo>
                    <a:lnTo>
                      <a:pt x="1360699" y="698086"/>
                    </a:lnTo>
                    <a:lnTo>
                      <a:pt x="1354396" y="810591"/>
                    </a:lnTo>
                    <a:cubicBezTo>
                      <a:pt x="1313528" y="1194067"/>
                      <a:pt x="1122492" y="1719376"/>
                      <a:pt x="681504" y="1719377"/>
                    </a:cubicBezTo>
                    <a:cubicBezTo>
                      <a:pt x="240517" y="1719378"/>
                      <a:pt x="54891" y="1210826"/>
                      <a:pt x="10641" y="816876"/>
                    </a:cubicBezTo>
                    <a:lnTo>
                      <a:pt x="2760" y="698366"/>
                    </a:lnTo>
                    <a:lnTo>
                      <a:pt x="0" y="696648"/>
                    </a:lnTo>
                    <a:lnTo>
                      <a:pt x="1580" y="680628"/>
                    </a:lnTo>
                    <a:lnTo>
                      <a:pt x="0" y="656873"/>
                    </a:lnTo>
                    <a:lnTo>
                      <a:pt x="4330" y="652738"/>
                    </a:lnTo>
                    <a:lnTo>
                      <a:pt x="13846" y="556249"/>
                    </a:lnTo>
                    <a:cubicBezTo>
                      <a:pt x="77394" y="238799"/>
                      <a:pt x="352168" y="0"/>
                      <a:pt x="681504" y="0"/>
                    </a:cubicBezTo>
                    <a:close/>
                  </a:path>
                </a:pathLst>
              </a:custGeom>
              <a:solidFill>
                <a:srgbClr val="EFCF9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Freeform 184"/>
              <p:cNvSpPr/>
              <p:nvPr/>
            </p:nvSpPr>
            <p:spPr>
              <a:xfrm>
                <a:off x="7048450" y="1281413"/>
                <a:ext cx="1356472" cy="1243347"/>
              </a:xfrm>
              <a:custGeom>
                <a:avLst/>
                <a:gdLst>
                  <a:gd name="connsiteX0" fmla="*/ 676139 w 1352278"/>
                  <a:gd name="connsiteY0" fmla="*/ 0 h 642243"/>
                  <a:gd name="connsiteX1" fmla="*/ 1343797 w 1352278"/>
                  <a:gd name="connsiteY1" fmla="*/ 556249 h 642243"/>
                  <a:gd name="connsiteX2" fmla="*/ 1352278 w 1352278"/>
                  <a:gd name="connsiteY2" fmla="*/ 642243 h 642243"/>
                  <a:gd name="connsiteX3" fmla="*/ 0 w 1352278"/>
                  <a:gd name="connsiteY3" fmla="*/ 642243 h 642243"/>
                  <a:gd name="connsiteX4" fmla="*/ 8481 w 1352278"/>
                  <a:gd name="connsiteY4" fmla="*/ 556249 h 642243"/>
                  <a:gd name="connsiteX5" fmla="*/ 676139 w 1352278"/>
                  <a:gd name="connsiteY5" fmla="*/ 0 h 642243"/>
                  <a:gd name="connsiteX0" fmla="*/ 676139 w 1343797"/>
                  <a:gd name="connsiteY0" fmla="*/ 0 h 1241683"/>
                  <a:gd name="connsiteX1" fmla="*/ 1343797 w 1343797"/>
                  <a:gd name="connsiteY1" fmla="*/ 556249 h 1241683"/>
                  <a:gd name="connsiteX2" fmla="*/ 1260838 w 1343797"/>
                  <a:gd name="connsiteY2" fmla="*/ 1241683 h 1241683"/>
                  <a:gd name="connsiteX3" fmla="*/ 0 w 1343797"/>
                  <a:gd name="connsiteY3" fmla="*/ 642243 h 1241683"/>
                  <a:gd name="connsiteX4" fmla="*/ 8481 w 1343797"/>
                  <a:gd name="connsiteY4" fmla="*/ 556249 h 1241683"/>
                  <a:gd name="connsiteX5" fmla="*/ 676139 w 1343797"/>
                  <a:gd name="connsiteY5" fmla="*/ 0 h 1241683"/>
                  <a:gd name="connsiteX0" fmla="*/ 676139 w 1343797"/>
                  <a:gd name="connsiteY0" fmla="*/ 0 h 1241683"/>
                  <a:gd name="connsiteX1" fmla="*/ 1343797 w 1343797"/>
                  <a:gd name="connsiteY1" fmla="*/ 556249 h 1241683"/>
                  <a:gd name="connsiteX2" fmla="*/ 1260838 w 1343797"/>
                  <a:gd name="connsiteY2" fmla="*/ 1241683 h 1241683"/>
                  <a:gd name="connsiteX3" fmla="*/ 415160 w 1343797"/>
                  <a:gd name="connsiteY3" fmla="*/ 460950 h 1241683"/>
                  <a:gd name="connsiteX4" fmla="*/ 0 w 1343797"/>
                  <a:gd name="connsiteY4" fmla="*/ 642243 h 1241683"/>
                  <a:gd name="connsiteX5" fmla="*/ 8481 w 1343797"/>
                  <a:gd name="connsiteY5" fmla="*/ 556249 h 1241683"/>
                  <a:gd name="connsiteX6" fmla="*/ 676139 w 1343797"/>
                  <a:gd name="connsiteY6" fmla="*/ 0 h 1241683"/>
                  <a:gd name="connsiteX0" fmla="*/ 676139 w 1346623"/>
                  <a:gd name="connsiteY0" fmla="*/ 0 h 1241683"/>
                  <a:gd name="connsiteX1" fmla="*/ 1343797 w 1346623"/>
                  <a:gd name="connsiteY1" fmla="*/ 556249 h 1241683"/>
                  <a:gd name="connsiteX2" fmla="*/ 1260838 w 1346623"/>
                  <a:gd name="connsiteY2" fmla="*/ 1241683 h 1241683"/>
                  <a:gd name="connsiteX3" fmla="*/ 415160 w 1346623"/>
                  <a:gd name="connsiteY3" fmla="*/ 460950 h 1241683"/>
                  <a:gd name="connsiteX4" fmla="*/ 0 w 1346623"/>
                  <a:gd name="connsiteY4" fmla="*/ 642243 h 1241683"/>
                  <a:gd name="connsiteX5" fmla="*/ 8481 w 1346623"/>
                  <a:gd name="connsiteY5" fmla="*/ 556249 h 1241683"/>
                  <a:gd name="connsiteX6" fmla="*/ 676139 w 1346623"/>
                  <a:gd name="connsiteY6" fmla="*/ 0 h 1241683"/>
                  <a:gd name="connsiteX0" fmla="*/ 676139 w 1348316"/>
                  <a:gd name="connsiteY0" fmla="*/ 0 h 1241683"/>
                  <a:gd name="connsiteX1" fmla="*/ 1343797 w 1348316"/>
                  <a:gd name="connsiteY1" fmla="*/ 556249 h 1241683"/>
                  <a:gd name="connsiteX2" fmla="*/ 1260838 w 1348316"/>
                  <a:gd name="connsiteY2" fmla="*/ 1241683 h 1241683"/>
                  <a:gd name="connsiteX3" fmla="*/ 415160 w 1348316"/>
                  <a:gd name="connsiteY3" fmla="*/ 460950 h 1241683"/>
                  <a:gd name="connsiteX4" fmla="*/ 0 w 1348316"/>
                  <a:gd name="connsiteY4" fmla="*/ 642243 h 1241683"/>
                  <a:gd name="connsiteX5" fmla="*/ 8481 w 1348316"/>
                  <a:gd name="connsiteY5" fmla="*/ 556249 h 1241683"/>
                  <a:gd name="connsiteX6" fmla="*/ 676139 w 1348316"/>
                  <a:gd name="connsiteY6" fmla="*/ 0 h 1241683"/>
                  <a:gd name="connsiteX0" fmla="*/ 676139 w 1348316"/>
                  <a:gd name="connsiteY0" fmla="*/ 0 h 1241683"/>
                  <a:gd name="connsiteX1" fmla="*/ 1343797 w 1348316"/>
                  <a:gd name="connsiteY1" fmla="*/ 556249 h 1241683"/>
                  <a:gd name="connsiteX2" fmla="*/ 1260838 w 1348316"/>
                  <a:gd name="connsiteY2" fmla="*/ 1241683 h 1241683"/>
                  <a:gd name="connsiteX3" fmla="*/ 415160 w 1348316"/>
                  <a:gd name="connsiteY3" fmla="*/ 460950 h 1241683"/>
                  <a:gd name="connsiteX4" fmla="*/ 0 w 1348316"/>
                  <a:gd name="connsiteY4" fmla="*/ 642243 h 1241683"/>
                  <a:gd name="connsiteX5" fmla="*/ 8481 w 1348316"/>
                  <a:gd name="connsiteY5" fmla="*/ 556249 h 1241683"/>
                  <a:gd name="connsiteX6" fmla="*/ 676139 w 1348316"/>
                  <a:gd name="connsiteY6" fmla="*/ 0 h 1241683"/>
                  <a:gd name="connsiteX0" fmla="*/ 667658 w 1339835"/>
                  <a:gd name="connsiteY0" fmla="*/ 0 h 1241683"/>
                  <a:gd name="connsiteX1" fmla="*/ 1335316 w 1339835"/>
                  <a:gd name="connsiteY1" fmla="*/ 556249 h 1241683"/>
                  <a:gd name="connsiteX2" fmla="*/ 1252357 w 1339835"/>
                  <a:gd name="connsiteY2" fmla="*/ 1241683 h 1241683"/>
                  <a:gd name="connsiteX3" fmla="*/ 406679 w 1339835"/>
                  <a:gd name="connsiteY3" fmla="*/ 460950 h 1241683"/>
                  <a:gd name="connsiteX4" fmla="*/ 27079 w 1339835"/>
                  <a:gd name="connsiteY4" fmla="*/ 1008003 h 1241683"/>
                  <a:gd name="connsiteX5" fmla="*/ 0 w 1339835"/>
                  <a:gd name="connsiteY5" fmla="*/ 556249 h 1241683"/>
                  <a:gd name="connsiteX6" fmla="*/ 667658 w 1339835"/>
                  <a:gd name="connsiteY6" fmla="*/ 0 h 1241683"/>
                  <a:gd name="connsiteX0" fmla="*/ 667658 w 1339835"/>
                  <a:gd name="connsiteY0" fmla="*/ 77 h 1241760"/>
                  <a:gd name="connsiteX1" fmla="*/ 1335316 w 1339835"/>
                  <a:gd name="connsiteY1" fmla="*/ 556326 h 1241760"/>
                  <a:gd name="connsiteX2" fmla="*/ 1252357 w 1339835"/>
                  <a:gd name="connsiteY2" fmla="*/ 1241760 h 1241760"/>
                  <a:gd name="connsiteX3" fmla="*/ 406679 w 1339835"/>
                  <a:gd name="connsiteY3" fmla="*/ 461027 h 1241760"/>
                  <a:gd name="connsiteX4" fmla="*/ 27079 w 1339835"/>
                  <a:gd name="connsiteY4" fmla="*/ 1008080 h 1241760"/>
                  <a:gd name="connsiteX5" fmla="*/ 0 w 1339835"/>
                  <a:gd name="connsiteY5" fmla="*/ 556326 h 1241760"/>
                  <a:gd name="connsiteX6" fmla="*/ 667658 w 1339835"/>
                  <a:gd name="connsiteY6" fmla="*/ 77 h 1241760"/>
                  <a:gd name="connsiteX0" fmla="*/ 667658 w 1339835"/>
                  <a:gd name="connsiteY0" fmla="*/ 77 h 1241760"/>
                  <a:gd name="connsiteX1" fmla="*/ 1335316 w 1339835"/>
                  <a:gd name="connsiteY1" fmla="*/ 556326 h 1241760"/>
                  <a:gd name="connsiteX2" fmla="*/ 1252357 w 1339835"/>
                  <a:gd name="connsiteY2" fmla="*/ 1241760 h 1241760"/>
                  <a:gd name="connsiteX3" fmla="*/ 406679 w 1339835"/>
                  <a:gd name="connsiteY3" fmla="*/ 461027 h 1241760"/>
                  <a:gd name="connsiteX4" fmla="*/ 27079 w 1339835"/>
                  <a:gd name="connsiteY4" fmla="*/ 1008080 h 1241760"/>
                  <a:gd name="connsiteX5" fmla="*/ 0 w 1339835"/>
                  <a:gd name="connsiteY5" fmla="*/ 556326 h 1241760"/>
                  <a:gd name="connsiteX6" fmla="*/ 667658 w 1339835"/>
                  <a:gd name="connsiteY6" fmla="*/ 77 h 1241760"/>
                  <a:gd name="connsiteX0" fmla="*/ 667658 w 1339835"/>
                  <a:gd name="connsiteY0" fmla="*/ 77 h 1241760"/>
                  <a:gd name="connsiteX1" fmla="*/ 1335316 w 1339835"/>
                  <a:gd name="connsiteY1" fmla="*/ 556326 h 1241760"/>
                  <a:gd name="connsiteX2" fmla="*/ 1252357 w 1339835"/>
                  <a:gd name="connsiteY2" fmla="*/ 1241760 h 1241760"/>
                  <a:gd name="connsiteX3" fmla="*/ 406679 w 1339835"/>
                  <a:gd name="connsiteY3" fmla="*/ 461027 h 1241760"/>
                  <a:gd name="connsiteX4" fmla="*/ 1679 w 1339835"/>
                  <a:gd name="connsiteY4" fmla="*/ 1018240 h 1241760"/>
                  <a:gd name="connsiteX5" fmla="*/ 0 w 1339835"/>
                  <a:gd name="connsiteY5" fmla="*/ 556326 h 1241760"/>
                  <a:gd name="connsiteX6" fmla="*/ 667658 w 1339835"/>
                  <a:gd name="connsiteY6" fmla="*/ 77 h 1241760"/>
                  <a:gd name="connsiteX0" fmla="*/ 675581 w 1347758"/>
                  <a:gd name="connsiteY0" fmla="*/ 77 h 1241760"/>
                  <a:gd name="connsiteX1" fmla="*/ 1343239 w 1347758"/>
                  <a:gd name="connsiteY1" fmla="*/ 556326 h 1241760"/>
                  <a:gd name="connsiteX2" fmla="*/ 1260280 w 1347758"/>
                  <a:gd name="connsiteY2" fmla="*/ 1241760 h 1241760"/>
                  <a:gd name="connsiteX3" fmla="*/ 414602 w 1347758"/>
                  <a:gd name="connsiteY3" fmla="*/ 461027 h 1241760"/>
                  <a:gd name="connsiteX4" fmla="*/ 9602 w 1347758"/>
                  <a:gd name="connsiteY4" fmla="*/ 1018240 h 1241760"/>
                  <a:gd name="connsiteX5" fmla="*/ 7923 w 1347758"/>
                  <a:gd name="connsiteY5" fmla="*/ 556326 h 1241760"/>
                  <a:gd name="connsiteX6" fmla="*/ 675581 w 1347758"/>
                  <a:gd name="connsiteY6" fmla="*/ 77 h 1241760"/>
                  <a:gd name="connsiteX0" fmla="*/ 684072 w 1356249"/>
                  <a:gd name="connsiteY0" fmla="*/ 77 h 1241760"/>
                  <a:gd name="connsiteX1" fmla="*/ 1351730 w 1356249"/>
                  <a:gd name="connsiteY1" fmla="*/ 556326 h 1241760"/>
                  <a:gd name="connsiteX2" fmla="*/ 1268771 w 1356249"/>
                  <a:gd name="connsiteY2" fmla="*/ 1241760 h 1241760"/>
                  <a:gd name="connsiteX3" fmla="*/ 423093 w 1356249"/>
                  <a:gd name="connsiteY3" fmla="*/ 461027 h 1241760"/>
                  <a:gd name="connsiteX4" fmla="*/ 18093 w 1356249"/>
                  <a:gd name="connsiteY4" fmla="*/ 1018240 h 1241760"/>
                  <a:gd name="connsiteX5" fmla="*/ 16414 w 1356249"/>
                  <a:gd name="connsiteY5" fmla="*/ 556326 h 1241760"/>
                  <a:gd name="connsiteX6" fmla="*/ 684072 w 1356249"/>
                  <a:gd name="connsiteY6" fmla="*/ 77 h 1241760"/>
                  <a:gd name="connsiteX0" fmla="*/ 676598 w 1348775"/>
                  <a:gd name="connsiteY0" fmla="*/ 77 h 1241760"/>
                  <a:gd name="connsiteX1" fmla="*/ 1344256 w 1348775"/>
                  <a:gd name="connsiteY1" fmla="*/ 556326 h 1241760"/>
                  <a:gd name="connsiteX2" fmla="*/ 1261297 w 1348775"/>
                  <a:gd name="connsiteY2" fmla="*/ 1241760 h 1241760"/>
                  <a:gd name="connsiteX3" fmla="*/ 415619 w 1348775"/>
                  <a:gd name="connsiteY3" fmla="*/ 461027 h 1241760"/>
                  <a:gd name="connsiteX4" fmla="*/ 37607 w 1348775"/>
                  <a:gd name="connsiteY4" fmla="*/ 992840 h 1241760"/>
                  <a:gd name="connsiteX5" fmla="*/ 8940 w 1348775"/>
                  <a:gd name="connsiteY5" fmla="*/ 556326 h 1241760"/>
                  <a:gd name="connsiteX6" fmla="*/ 676598 w 1348775"/>
                  <a:gd name="connsiteY6" fmla="*/ 77 h 1241760"/>
                  <a:gd name="connsiteX0" fmla="*/ 678432 w 1350609"/>
                  <a:gd name="connsiteY0" fmla="*/ 77 h 1241760"/>
                  <a:gd name="connsiteX1" fmla="*/ 1346090 w 1350609"/>
                  <a:gd name="connsiteY1" fmla="*/ 556326 h 1241760"/>
                  <a:gd name="connsiteX2" fmla="*/ 1263131 w 1350609"/>
                  <a:gd name="connsiteY2" fmla="*/ 1241760 h 1241760"/>
                  <a:gd name="connsiteX3" fmla="*/ 417453 w 1350609"/>
                  <a:gd name="connsiteY3" fmla="*/ 461027 h 1241760"/>
                  <a:gd name="connsiteX4" fmla="*/ 29916 w 1350609"/>
                  <a:gd name="connsiteY4" fmla="*/ 969028 h 1241760"/>
                  <a:gd name="connsiteX5" fmla="*/ 10774 w 1350609"/>
                  <a:gd name="connsiteY5" fmla="*/ 556326 h 1241760"/>
                  <a:gd name="connsiteX6" fmla="*/ 678432 w 1350609"/>
                  <a:gd name="connsiteY6" fmla="*/ 77 h 1241760"/>
                  <a:gd name="connsiteX0" fmla="*/ 678432 w 1350609"/>
                  <a:gd name="connsiteY0" fmla="*/ 77 h 1241760"/>
                  <a:gd name="connsiteX1" fmla="*/ 1346090 w 1350609"/>
                  <a:gd name="connsiteY1" fmla="*/ 556326 h 1241760"/>
                  <a:gd name="connsiteX2" fmla="*/ 1263131 w 1350609"/>
                  <a:gd name="connsiteY2" fmla="*/ 1241760 h 1241760"/>
                  <a:gd name="connsiteX3" fmla="*/ 417453 w 1350609"/>
                  <a:gd name="connsiteY3" fmla="*/ 461027 h 1241760"/>
                  <a:gd name="connsiteX4" fmla="*/ 29916 w 1350609"/>
                  <a:gd name="connsiteY4" fmla="*/ 969028 h 1241760"/>
                  <a:gd name="connsiteX5" fmla="*/ 10774 w 1350609"/>
                  <a:gd name="connsiteY5" fmla="*/ 556326 h 1241760"/>
                  <a:gd name="connsiteX6" fmla="*/ 678432 w 1350609"/>
                  <a:gd name="connsiteY6" fmla="*/ 77 h 1241760"/>
                  <a:gd name="connsiteX0" fmla="*/ 678432 w 1349798"/>
                  <a:gd name="connsiteY0" fmla="*/ 77 h 1243347"/>
                  <a:gd name="connsiteX1" fmla="*/ 1346090 w 1349798"/>
                  <a:gd name="connsiteY1" fmla="*/ 556326 h 1243347"/>
                  <a:gd name="connsiteX2" fmla="*/ 1250431 w 1349798"/>
                  <a:gd name="connsiteY2" fmla="*/ 1243347 h 1243347"/>
                  <a:gd name="connsiteX3" fmla="*/ 417453 w 1349798"/>
                  <a:gd name="connsiteY3" fmla="*/ 461027 h 1243347"/>
                  <a:gd name="connsiteX4" fmla="*/ 29916 w 1349798"/>
                  <a:gd name="connsiteY4" fmla="*/ 969028 h 1243347"/>
                  <a:gd name="connsiteX5" fmla="*/ 10774 w 1349798"/>
                  <a:gd name="connsiteY5" fmla="*/ 556326 h 1243347"/>
                  <a:gd name="connsiteX6" fmla="*/ 678432 w 1349798"/>
                  <a:gd name="connsiteY6" fmla="*/ 77 h 1243347"/>
                  <a:gd name="connsiteX0" fmla="*/ 678432 w 1349798"/>
                  <a:gd name="connsiteY0" fmla="*/ 77 h 1243347"/>
                  <a:gd name="connsiteX1" fmla="*/ 1346090 w 1349798"/>
                  <a:gd name="connsiteY1" fmla="*/ 556326 h 1243347"/>
                  <a:gd name="connsiteX2" fmla="*/ 1250431 w 1349798"/>
                  <a:gd name="connsiteY2" fmla="*/ 1243347 h 1243347"/>
                  <a:gd name="connsiteX3" fmla="*/ 417453 w 1349798"/>
                  <a:gd name="connsiteY3" fmla="*/ 461027 h 1243347"/>
                  <a:gd name="connsiteX4" fmla="*/ 29916 w 1349798"/>
                  <a:gd name="connsiteY4" fmla="*/ 969028 h 1243347"/>
                  <a:gd name="connsiteX5" fmla="*/ 10774 w 1349798"/>
                  <a:gd name="connsiteY5" fmla="*/ 556326 h 1243347"/>
                  <a:gd name="connsiteX6" fmla="*/ 678432 w 1349798"/>
                  <a:gd name="connsiteY6" fmla="*/ 77 h 1243347"/>
                  <a:gd name="connsiteX0" fmla="*/ 678432 w 1349798"/>
                  <a:gd name="connsiteY0" fmla="*/ 77 h 1243347"/>
                  <a:gd name="connsiteX1" fmla="*/ 1346090 w 1349798"/>
                  <a:gd name="connsiteY1" fmla="*/ 556326 h 1243347"/>
                  <a:gd name="connsiteX2" fmla="*/ 1250431 w 1349798"/>
                  <a:gd name="connsiteY2" fmla="*/ 1243347 h 1243347"/>
                  <a:gd name="connsiteX3" fmla="*/ 417453 w 1349798"/>
                  <a:gd name="connsiteY3" fmla="*/ 461027 h 1243347"/>
                  <a:gd name="connsiteX4" fmla="*/ 29916 w 1349798"/>
                  <a:gd name="connsiteY4" fmla="*/ 969028 h 1243347"/>
                  <a:gd name="connsiteX5" fmla="*/ 10774 w 1349798"/>
                  <a:gd name="connsiteY5" fmla="*/ 556326 h 1243347"/>
                  <a:gd name="connsiteX6" fmla="*/ 678432 w 1349798"/>
                  <a:gd name="connsiteY6" fmla="*/ 77 h 1243347"/>
                  <a:gd name="connsiteX0" fmla="*/ 678432 w 1356472"/>
                  <a:gd name="connsiteY0" fmla="*/ 77 h 1243347"/>
                  <a:gd name="connsiteX1" fmla="*/ 1346090 w 1356472"/>
                  <a:gd name="connsiteY1" fmla="*/ 556326 h 1243347"/>
                  <a:gd name="connsiteX2" fmla="*/ 1250431 w 1356472"/>
                  <a:gd name="connsiteY2" fmla="*/ 1243347 h 1243347"/>
                  <a:gd name="connsiteX3" fmla="*/ 417453 w 1356472"/>
                  <a:gd name="connsiteY3" fmla="*/ 461027 h 1243347"/>
                  <a:gd name="connsiteX4" fmla="*/ 29916 w 1356472"/>
                  <a:gd name="connsiteY4" fmla="*/ 969028 h 1243347"/>
                  <a:gd name="connsiteX5" fmla="*/ 10774 w 1356472"/>
                  <a:gd name="connsiteY5" fmla="*/ 556326 h 1243347"/>
                  <a:gd name="connsiteX6" fmla="*/ 678432 w 1356472"/>
                  <a:gd name="connsiteY6" fmla="*/ 77 h 124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56472" h="1243347">
                    <a:moveTo>
                      <a:pt x="678432" y="77"/>
                    </a:moveTo>
                    <a:cubicBezTo>
                      <a:pt x="1083968" y="5157"/>
                      <a:pt x="1282543" y="238876"/>
                      <a:pt x="1346090" y="556326"/>
                    </a:cubicBezTo>
                    <a:cubicBezTo>
                      <a:pt x="1383207" y="979537"/>
                      <a:pt x="1313644" y="1101229"/>
                      <a:pt x="1250431" y="1243347"/>
                    </a:cubicBezTo>
                    <a:cubicBezTo>
                      <a:pt x="958802" y="888382"/>
                      <a:pt x="746864" y="583900"/>
                      <a:pt x="417453" y="461027"/>
                    </a:cubicBezTo>
                    <a:lnTo>
                      <a:pt x="29916" y="969028"/>
                    </a:lnTo>
                    <a:cubicBezTo>
                      <a:pt x="9036" y="891257"/>
                      <a:pt x="-14066" y="745857"/>
                      <a:pt x="10774" y="556326"/>
                    </a:cubicBezTo>
                    <a:cubicBezTo>
                      <a:pt x="74322" y="238876"/>
                      <a:pt x="272896" y="-5003"/>
                      <a:pt x="678432" y="77"/>
                    </a:cubicBezTo>
                    <a:close/>
                  </a:path>
                </a:pathLst>
              </a:custGeom>
              <a:solidFill>
                <a:srgbClr val="4623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Freeform 185"/>
              <p:cNvSpPr/>
              <p:nvPr/>
            </p:nvSpPr>
            <p:spPr>
              <a:xfrm rot="16200000">
                <a:off x="7061859" y="2902235"/>
                <a:ext cx="1326581" cy="1761414"/>
              </a:xfrm>
              <a:custGeom>
                <a:avLst/>
                <a:gdLst>
                  <a:gd name="connsiteX0" fmla="*/ 1326581 w 1326581"/>
                  <a:gd name="connsiteY0" fmla="*/ 540853 h 1761414"/>
                  <a:gd name="connsiteX1" fmla="*/ 254712 w 1326581"/>
                  <a:gd name="connsiteY1" fmla="*/ 881375 h 1761414"/>
                  <a:gd name="connsiteX2" fmla="*/ 1326419 w 1326581"/>
                  <a:gd name="connsiteY2" fmla="*/ 1221844 h 1761414"/>
                  <a:gd name="connsiteX3" fmla="*/ 1313743 w 1326581"/>
                  <a:gd name="connsiteY3" fmla="*/ 1321892 h 1761414"/>
                  <a:gd name="connsiteX4" fmla="*/ 1087717 w 1326581"/>
                  <a:gd name="connsiteY4" fmla="*/ 1721408 h 1761414"/>
                  <a:gd name="connsiteX5" fmla="*/ 0 w 1326581"/>
                  <a:gd name="connsiteY5" fmla="*/ 1750396 h 1761414"/>
                  <a:gd name="connsiteX6" fmla="*/ 800 w 1326581"/>
                  <a:gd name="connsiteY6" fmla="*/ 1308305 h 1761414"/>
                  <a:gd name="connsiteX7" fmla="*/ 1574 w 1326581"/>
                  <a:gd name="connsiteY7" fmla="*/ 880707 h 1761414"/>
                  <a:gd name="connsiteX8" fmla="*/ 800 w 1326581"/>
                  <a:gd name="connsiteY8" fmla="*/ 453110 h 1761414"/>
                  <a:gd name="connsiteX9" fmla="*/ 0 w 1326581"/>
                  <a:gd name="connsiteY9" fmla="*/ 11018 h 1761414"/>
                  <a:gd name="connsiteX10" fmla="*/ 1087717 w 1326581"/>
                  <a:gd name="connsiteY10" fmla="*/ 40006 h 1761414"/>
                  <a:gd name="connsiteX11" fmla="*/ 1313743 w 1326581"/>
                  <a:gd name="connsiteY11" fmla="*/ 439522 h 1761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26581" h="1761414">
                    <a:moveTo>
                      <a:pt x="1326581" y="540853"/>
                    </a:moveTo>
                    <a:lnTo>
                      <a:pt x="254712" y="881375"/>
                    </a:lnTo>
                    <a:lnTo>
                      <a:pt x="1326419" y="1221844"/>
                    </a:lnTo>
                    <a:lnTo>
                      <a:pt x="1313743" y="1321892"/>
                    </a:lnTo>
                    <a:cubicBezTo>
                      <a:pt x="1273512" y="1600712"/>
                      <a:pt x="1223926" y="1693898"/>
                      <a:pt x="1087717" y="1721408"/>
                    </a:cubicBezTo>
                    <a:cubicBezTo>
                      <a:pt x="850028" y="1744599"/>
                      <a:pt x="307538" y="1779389"/>
                      <a:pt x="0" y="1750396"/>
                    </a:cubicBezTo>
                    <a:cubicBezTo>
                      <a:pt x="267" y="1606899"/>
                      <a:pt x="534" y="1457602"/>
                      <a:pt x="800" y="1308305"/>
                    </a:cubicBezTo>
                    <a:lnTo>
                      <a:pt x="1574" y="880707"/>
                    </a:lnTo>
                    <a:lnTo>
                      <a:pt x="800" y="453110"/>
                    </a:lnTo>
                    <a:cubicBezTo>
                      <a:pt x="534" y="303812"/>
                      <a:pt x="267" y="154516"/>
                      <a:pt x="0" y="11018"/>
                    </a:cubicBezTo>
                    <a:cubicBezTo>
                      <a:pt x="307538" y="-17975"/>
                      <a:pt x="850028" y="16815"/>
                      <a:pt x="1087717" y="40006"/>
                    </a:cubicBezTo>
                    <a:cubicBezTo>
                      <a:pt x="1223926" y="67516"/>
                      <a:pt x="1273512" y="160703"/>
                      <a:pt x="1313743" y="439522"/>
                    </a:cubicBezTo>
                    <a:close/>
                  </a:path>
                </a:pathLst>
              </a:custGeom>
              <a:solidFill>
                <a:sysClr val="windowText" lastClr="000000">
                  <a:lumMod val="75000"/>
                  <a:lumOff val="2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Freeform 186"/>
              <p:cNvSpPr/>
              <p:nvPr/>
            </p:nvSpPr>
            <p:spPr>
              <a:xfrm>
                <a:off x="7724775" y="1278789"/>
                <a:ext cx="884264" cy="3168619"/>
              </a:xfrm>
              <a:custGeom>
                <a:avLst/>
                <a:gdLst>
                  <a:gd name="connsiteX0" fmla="*/ 7324 w 888032"/>
                  <a:gd name="connsiteY0" fmla="*/ 0 h 3168619"/>
                  <a:gd name="connsiteX1" fmla="*/ 674982 w 888032"/>
                  <a:gd name="connsiteY1" fmla="*/ 556249 h 3168619"/>
                  <a:gd name="connsiteX2" fmla="*/ 681370 w 888032"/>
                  <a:gd name="connsiteY2" fmla="*/ 657734 h 3168619"/>
                  <a:gd name="connsiteX3" fmla="*/ 685363 w 888032"/>
                  <a:gd name="connsiteY3" fmla="*/ 660264 h 3168619"/>
                  <a:gd name="connsiteX4" fmla="*/ 683946 w 888032"/>
                  <a:gd name="connsiteY4" fmla="*/ 685629 h 3168619"/>
                  <a:gd name="connsiteX5" fmla="*/ 685363 w 888032"/>
                  <a:gd name="connsiteY5" fmla="*/ 700039 h 3168619"/>
                  <a:gd name="connsiteX6" fmla="*/ 684083 w 888032"/>
                  <a:gd name="connsiteY6" fmla="*/ 700839 h 3168619"/>
                  <a:gd name="connsiteX7" fmla="*/ 684121 w 888032"/>
                  <a:gd name="connsiteY7" fmla="*/ 701448 h 3168619"/>
                  <a:gd name="connsiteX8" fmla="*/ 684583 w 888032"/>
                  <a:gd name="connsiteY8" fmla="*/ 822153 h 3168619"/>
                  <a:gd name="connsiteX9" fmla="*/ 683875 w 888032"/>
                  <a:gd name="connsiteY9" fmla="*/ 832430 h 3168619"/>
                  <a:gd name="connsiteX10" fmla="*/ 724908 w 888032"/>
                  <a:gd name="connsiteY10" fmla="*/ 1920820 h 3168619"/>
                  <a:gd name="connsiteX11" fmla="*/ 740776 w 888032"/>
                  <a:gd name="connsiteY11" fmla="*/ 1928021 h 3168619"/>
                  <a:gd name="connsiteX12" fmla="*/ 832664 w 888032"/>
                  <a:gd name="connsiteY12" fmla="*/ 2029857 h 3168619"/>
                  <a:gd name="connsiteX13" fmla="*/ 833050 w 888032"/>
                  <a:gd name="connsiteY13" fmla="*/ 2031195 h 3168619"/>
                  <a:gd name="connsiteX14" fmla="*/ 834396 w 888032"/>
                  <a:gd name="connsiteY14" fmla="*/ 2033733 h 3168619"/>
                  <a:gd name="connsiteX15" fmla="*/ 848025 w 888032"/>
                  <a:gd name="connsiteY15" fmla="*/ 2080902 h 3168619"/>
                  <a:gd name="connsiteX16" fmla="*/ 877014 w 888032"/>
                  <a:gd name="connsiteY16" fmla="*/ 3168619 h 3168619"/>
                  <a:gd name="connsiteX17" fmla="*/ 434922 w 888032"/>
                  <a:gd name="connsiteY17" fmla="*/ 3167819 h 3168619"/>
                  <a:gd name="connsiteX18" fmla="*/ 34687 w 888032"/>
                  <a:gd name="connsiteY18" fmla="*/ 3167094 h 3168619"/>
                  <a:gd name="connsiteX19" fmla="*/ 0 w 888032"/>
                  <a:gd name="connsiteY19" fmla="*/ 3168572 h 3168619"/>
                  <a:gd name="connsiteX20" fmla="*/ 0 w 888032"/>
                  <a:gd name="connsiteY20" fmla="*/ 484 h 3168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88032" h="3168619">
                    <a:moveTo>
                      <a:pt x="7324" y="0"/>
                    </a:moveTo>
                    <a:cubicBezTo>
                      <a:pt x="412860" y="5080"/>
                      <a:pt x="611435" y="238799"/>
                      <a:pt x="674982" y="556249"/>
                    </a:cubicBezTo>
                    <a:lnTo>
                      <a:pt x="681370" y="657734"/>
                    </a:lnTo>
                    <a:lnTo>
                      <a:pt x="685363" y="660264"/>
                    </a:lnTo>
                    <a:lnTo>
                      <a:pt x="683946" y="685629"/>
                    </a:lnTo>
                    <a:lnTo>
                      <a:pt x="685363" y="700039"/>
                    </a:lnTo>
                    <a:lnTo>
                      <a:pt x="684083" y="700839"/>
                    </a:lnTo>
                    <a:lnTo>
                      <a:pt x="684121" y="701448"/>
                    </a:lnTo>
                    <a:cubicBezTo>
                      <a:pt x="685648" y="745556"/>
                      <a:pt x="685728" y="785581"/>
                      <a:pt x="684583" y="822153"/>
                    </a:cubicBezTo>
                    <a:lnTo>
                      <a:pt x="683875" y="832430"/>
                    </a:lnTo>
                    <a:lnTo>
                      <a:pt x="724908" y="1920820"/>
                    </a:lnTo>
                    <a:lnTo>
                      <a:pt x="740776" y="1928021"/>
                    </a:lnTo>
                    <a:cubicBezTo>
                      <a:pt x="786967" y="1953859"/>
                      <a:pt x="815487" y="1986447"/>
                      <a:pt x="832664" y="2029857"/>
                    </a:cubicBezTo>
                    <a:lnTo>
                      <a:pt x="833050" y="2031195"/>
                    </a:lnTo>
                    <a:lnTo>
                      <a:pt x="834396" y="2033733"/>
                    </a:lnTo>
                    <a:cubicBezTo>
                      <a:pt x="840122" y="2048203"/>
                      <a:pt x="844587" y="2063876"/>
                      <a:pt x="848025" y="2080902"/>
                    </a:cubicBezTo>
                    <a:cubicBezTo>
                      <a:pt x="871217" y="2318591"/>
                      <a:pt x="906006" y="2861081"/>
                      <a:pt x="877014" y="3168619"/>
                    </a:cubicBezTo>
                    <a:cubicBezTo>
                      <a:pt x="733517" y="3168352"/>
                      <a:pt x="584220" y="3168085"/>
                      <a:pt x="434922" y="3167819"/>
                    </a:cubicBezTo>
                    <a:lnTo>
                      <a:pt x="34687" y="3167094"/>
                    </a:lnTo>
                    <a:lnTo>
                      <a:pt x="0" y="3168572"/>
                    </a:lnTo>
                    <a:lnTo>
                      <a:pt x="0" y="484"/>
                    </a:lnTo>
                    <a:close/>
                  </a:path>
                </a:pathLst>
              </a:custGeom>
              <a:solidFill>
                <a:sysClr val="windowText" lastClr="000000">
                  <a:alpha val="1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79" name="Freeform 178"/>
            <p:cNvSpPr/>
            <p:nvPr/>
          </p:nvSpPr>
          <p:spPr>
            <a:xfrm>
              <a:off x="6902841" y="-189745"/>
              <a:ext cx="973073" cy="1126522"/>
            </a:xfrm>
            <a:custGeom>
              <a:avLst/>
              <a:gdLst>
                <a:gd name="connsiteX0" fmla="*/ 601 w 973073"/>
                <a:gd name="connsiteY0" fmla="*/ 973074 h 1126522"/>
                <a:gd name="connsiteX1" fmla="*/ 973073 w 973073"/>
                <a:gd name="connsiteY1" fmla="*/ 973074 h 1126522"/>
                <a:gd name="connsiteX2" fmla="*/ 973073 w 973073"/>
                <a:gd name="connsiteY2" fmla="*/ 1126522 h 1126522"/>
                <a:gd name="connsiteX3" fmla="*/ 601 w 973073"/>
                <a:gd name="connsiteY3" fmla="*/ 1126522 h 1126522"/>
                <a:gd name="connsiteX4" fmla="*/ 0 w 973073"/>
                <a:gd name="connsiteY4" fmla="*/ 488035 h 1126522"/>
                <a:gd name="connsiteX5" fmla="*/ 9756 w 973073"/>
                <a:gd name="connsiteY5" fmla="*/ 584809 h 1126522"/>
                <a:gd name="connsiteX6" fmla="*/ 388354 w 973073"/>
                <a:gd name="connsiteY6" fmla="*/ 963408 h 1126522"/>
                <a:gd name="connsiteX7" fmla="*/ 484236 w 973073"/>
                <a:gd name="connsiteY7" fmla="*/ 973073 h 1126522"/>
                <a:gd name="connsiteX8" fmla="*/ 0 w 973073"/>
                <a:gd name="connsiteY8" fmla="*/ 973073 h 1126522"/>
                <a:gd name="connsiteX9" fmla="*/ 0 w 973073"/>
                <a:gd name="connsiteY9" fmla="*/ 0 h 1126522"/>
                <a:gd name="connsiteX10" fmla="*/ 973073 w 973073"/>
                <a:gd name="connsiteY10" fmla="*/ 0 h 1126522"/>
                <a:gd name="connsiteX11" fmla="*/ 973073 w 973073"/>
                <a:gd name="connsiteY11" fmla="*/ 973073 h 1126522"/>
                <a:gd name="connsiteX12" fmla="*/ 488580 w 973073"/>
                <a:gd name="connsiteY12" fmla="*/ 973073 h 1126522"/>
                <a:gd name="connsiteX13" fmla="*/ 584462 w 973073"/>
                <a:gd name="connsiteY13" fmla="*/ 963408 h 1126522"/>
                <a:gd name="connsiteX14" fmla="*/ 972945 w 973073"/>
                <a:gd name="connsiteY14" fmla="*/ 486755 h 1126522"/>
                <a:gd name="connsiteX15" fmla="*/ 486408 w 973073"/>
                <a:gd name="connsiteY15" fmla="*/ 218 h 1126522"/>
                <a:gd name="connsiteX16" fmla="*/ 9756 w 973073"/>
                <a:gd name="connsiteY16" fmla="*/ 388701 h 1126522"/>
                <a:gd name="connsiteX17" fmla="*/ 0 w 973073"/>
                <a:gd name="connsiteY17" fmla="*/ 485476 h 1126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73073" h="1126522">
                  <a:moveTo>
                    <a:pt x="601" y="973074"/>
                  </a:moveTo>
                  <a:lnTo>
                    <a:pt x="973073" y="973074"/>
                  </a:lnTo>
                  <a:lnTo>
                    <a:pt x="973073" y="1126522"/>
                  </a:lnTo>
                  <a:lnTo>
                    <a:pt x="601" y="1126522"/>
                  </a:lnTo>
                  <a:close/>
                  <a:moveTo>
                    <a:pt x="0" y="488035"/>
                  </a:moveTo>
                  <a:lnTo>
                    <a:pt x="9756" y="584809"/>
                  </a:lnTo>
                  <a:cubicBezTo>
                    <a:pt x="48642" y="774844"/>
                    <a:pt x="198320" y="924521"/>
                    <a:pt x="388354" y="963408"/>
                  </a:cubicBezTo>
                  <a:lnTo>
                    <a:pt x="484236" y="973073"/>
                  </a:lnTo>
                  <a:lnTo>
                    <a:pt x="0" y="973073"/>
                  </a:lnTo>
                  <a:close/>
                  <a:moveTo>
                    <a:pt x="0" y="0"/>
                  </a:moveTo>
                  <a:lnTo>
                    <a:pt x="973073" y="0"/>
                  </a:lnTo>
                  <a:lnTo>
                    <a:pt x="973073" y="973073"/>
                  </a:lnTo>
                  <a:lnTo>
                    <a:pt x="488580" y="973073"/>
                  </a:lnTo>
                  <a:lnTo>
                    <a:pt x="584462" y="963408"/>
                  </a:lnTo>
                  <a:cubicBezTo>
                    <a:pt x="806169" y="918040"/>
                    <a:pt x="972945" y="721874"/>
                    <a:pt x="972945" y="486755"/>
                  </a:cubicBezTo>
                  <a:cubicBezTo>
                    <a:pt x="972945" y="218048"/>
                    <a:pt x="755115" y="218"/>
                    <a:pt x="486408" y="218"/>
                  </a:cubicBezTo>
                  <a:cubicBezTo>
                    <a:pt x="251289" y="218"/>
                    <a:pt x="55123" y="166994"/>
                    <a:pt x="9756" y="388701"/>
                  </a:cubicBezTo>
                  <a:lnTo>
                    <a:pt x="0" y="48547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6688779" y="2919037"/>
            <a:ext cx="1212680" cy="1738294"/>
            <a:chOff x="5241036" y="24700"/>
            <a:chExt cx="1212680" cy="1738294"/>
          </a:xfrm>
        </p:grpSpPr>
        <p:grpSp>
          <p:nvGrpSpPr>
            <p:cNvPr id="166" name="Group 165"/>
            <p:cNvGrpSpPr/>
            <p:nvPr/>
          </p:nvGrpSpPr>
          <p:grpSpPr>
            <a:xfrm>
              <a:off x="5241036" y="24700"/>
              <a:ext cx="1212680" cy="1735522"/>
              <a:chOff x="3117934" y="-589604"/>
              <a:chExt cx="3568475" cy="5107009"/>
            </a:xfrm>
          </p:grpSpPr>
          <p:sp>
            <p:nvSpPr>
              <p:cNvPr id="168" name="Pie 167"/>
              <p:cNvSpPr/>
              <p:nvPr/>
            </p:nvSpPr>
            <p:spPr>
              <a:xfrm flipH="1">
                <a:off x="5223601" y="1963900"/>
                <a:ext cx="467124" cy="448679"/>
              </a:xfrm>
              <a:prstGeom prst="pie">
                <a:avLst>
                  <a:gd name="adj1" fmla="val 6159202"/>
                  <a:gd name="adj2" fmla="val 15205937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9" name="Pie 168"/>
              <p:cNvSpPr/>
              <p:nvPr/>
            </p:nvSpPr>
            <p:spPr>
              <a:xfrm rot="10800000" flipH="1">
                <a:off x="3117934" y="-589604"/>
                <a:ext cx="3568475" cy="5107009"/>
              </a:xfrm>
              <a:prstGeom prst="pie">
                <a:avLst>
                  <a:gd name="adj1" fmla="val 15522115"/>
                  <a:gd name="adj2" fmla="val 16855910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0" name="Freeform 169"/>
              <p:cNvSpPr/>
              <p:nvPr/>
            </p:nvSpPr>
            <p:spPr>
              <a:xfrm rot="16200000">
                <a:off x="4208436" y="2881428"/>
                <a:ext cx="1343020" cy="1928932"/>
              </a:xfrm>
              <a:custGeom>
                <a:avLst/>
                <a:gdLst>
                  <a:gd name="connsiteX0" fmla="*/ 1343020 w 1343020"/>
                  <a:gd name="connsiteY0" fmla="*/ 747019 h 1928932"/>
                  <a:gd name="connsiteX1" fmla="*/ 1296527 w 1343020"/>
                  <a:gd name="connsiteY1" fmla="*/ 742332 h 1928932"/>
                  <a:gd name="connsiteX2" fmla="*/ 1056103 w 1343020"/>
                  <a:gd name="connsiteY2" fmla="*/ 982756 h 1928932"/>
                  <a:gd name="connsiteX3" fmla="*/ 1296527 w 1343020"/>
                  <a:gd name="connsiteY3" fmla="*/ 1223180 h 1928932"/>
                  <a:gd name="connsiteX4" fmla="*/ 1339311 w 1343020"/>
                  <a:gd name="connsiteY4" fmla="*/ 1218867 h 1928932"/>
                  <a:gd name="connsiteX5" fmla="*/ 1333436 w 1343020"/>
                  <a:gd name="connsiteY5" fmla="*/ 1277393 h 1928932"/>
                  <a:gd name="connsiteX6" fmla="*/ 1087717 w 1343020"/>
                  <a:gd name="connsiteY6" fmla="*/ 1885121 h 1928932"/>
                  <a:gd name="connsiteX7" fmla="*/ 0 w 1343020"/>
                  <a:gd name="connsiteY7" fmla="*/ 1916866 h 1928932"/>
                  <a:gd name="connsiteX8" fmla="*/ 800 w 1343020"/>
                  <a:gd name="connsiteY8" fmla="*/ 1432730 h 1928932"/>
                  <a:gd name="connsiteX9" fmla="*/ 1574 w 1343020"/>
                  <a:gd name="connsiteY9" fmla="*/ 964466 h 1928932"/>
                  <a:gd name="connsiteX10" fmla="*/ 800 w 1343020"/>
                  <a:gd name="connsiteY10" fmla="*/ 496202 h 1928932"/>
                  <a:gd name="connsiteX11" fmla="*/ 0 w 1343020"/>
                  <a:gd name="connsiteY11" fmla="*/ 12066 h 1928932"/>
                  <a:gd name="connsiteX12" fmla="*/ 1087717 w 1343020"/>
                  <a:gd name="connsiteY12" fmla="*/ 43811 h 1928932"/>
                  <a:gd name="connsiteX13" fmla="*/ 1333436 w 1343020"/>
                  <a:gd name="connsiteY13" fmla="*/ 651540 h 1928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43020" h="1928932">
                    <a:moveTo>
                      <a:pt x="1343020" y="747019"/>
                    </a:moveTo>
                    <a:lnTo>
                      <a:pt x="1296527" y="742332"/>
                    </a:lnTo>
                    <a:cubicBezTo>
                      <a:pt x="1163744" y="742332"/>
                      <a:pt x="1056103" y="849973"/>
                      <a:pt x="1056103" y="982756"/>
                    </a:cubicBezTo>
                    <a:cubicBezTo>
                      <a:pt x="1056103" y="1115539"/>
                      <a:pt x="1163744" y="1223180"/>
                      <a:pt x="1296527" y="1223180"/>
                    </a:cubicBezTo>
                    <a:lnTo>
                      <a:pt x="1339311" y="1218867"/>
                    </a:lnTo>
                    <a:lnTo>
                      <a:pt x="1333436" y="1277393"/>
                    </a:lnTo>
                    <a:cubicBezTo>
                      <a:pt x="1287634" y="1716932"/>
                      <a:pt x="1246628" y="1849974"/>
                      <a:pt x="1087717" y="1885121"/>
                    </a:cubicBezTo>
                    <a:cubicBezTo>
                      <a:pt x="850028" y="1910518"/>
                      <a:pt x="307538" y="1948616"/>
                      <a:pt x="0" y="1916866"/>
                    </a:cubicBezTo>
                    <a:cubicBezTo>
                      <a:pt x="267" y="1759722"/>
                      <a:pt x="534" y="1596226"/>
                      <a:pt x="800" y="1432730"/>
                    </a:cubicBezTo>
                    <a:lnTo>
                      <a:pt x="1574" y="964466"/>
                    </a:lnTo>
                    <a:lnTo>
                      <a:pt x="800" y="496202"/>
                    </a:lnTo>
                    <a:cubicBezTo>
                      <a:pt x="534" y="332706"/>
                      <a:pt x="267" y="169211"/>
                      <a:pt x="0" y="12066"/>
                    </a:cubicBezTo>
                    <a:cubicBezTo>
                      <a:pt x="307538" y="-19684"/>
                      <a:pt x="850028" y="18414"/>
                      <a:pt x="1087717" y="43811"/>
                    </a:cubicBezTo>
                    <a:cubicBezTo>
                      <a:pt x="1246628" y="78958"/>
                      <a:pt x="1287634" y="212000"/>
                      <a:pt x="1333436" y="651540"/>
                    </a:cubicBezTo>
                    <a:close/>
                  </a:path>
                </a:pathLst>
              </a:custGeom>
              <a:solidFill>
                <a:srgbClr val="4472C4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1" name="Pie 170"/>
              <p:cNvSpPr/>
              <p:nvPr/>
            </p:nvSpPr>
            <p:spPr>
              <a:xfrm>
                <a:off x="4113619" y="1963900"/>
                <a:ext cx="467124" cy="448679"/>
              </a:xfrm>
              <a:prstGeom prst="pie">
                <a:avLst>
                  <a:gd name="adj1" fmla="val 6159202"/>
                  <a:gd name="adj2" fmla="val 15205937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2" name="Oval 49"/>
              <p:cNvSpPr/>
              <p:nvPr/>
            </p:nvSpPr>
            <p:spPr>
              <a:xfrm>
                <a:off x="4220668" y="1352177"/>
                <a:ext cx="1363008" cy="783729"/>
              </a:xfrm>
              <a:custGeom>
                <a:avLst/>
                <a:gdLst>
                  <a:gd name="connsiteX0" fmla="*/ 0 w 1363008"/>
                  <a:gd name="connsiteY0" fmla="*/ 696648 h 1393296"/>
                  <a:gd name="connsiteX1" fmla="*/ 681504 w 1363008"/>
                  <a:gd name="connsiteY1" fmla="*/ 0 h 1393296"/>
                  <a:gd name="connsiteX2" fmla="*/ 1363008 w 1363008"/>
                  <a:gd name="connsiteY2" fmla="*/ 696648 h 1393296"/>
                  <a:gd name="connsiteX3" fmla="*/ 681504 w 1363008"/>
                  <a:gd name="connsiteY3" fmla="*/ 1393296 h 1393296"/>
                  <a:gd name="connsiteX4" fmla="*/ 0 w 1363008"/>
                  <a:gd name="connsiteY4" fmla="*/ 696648 h 1393296"/>
                  <a:gd name="connsiteX0" fmla="*/ 0 w 1363008"/>
                  <a:gd name="connsiteY0" fmla="*/ 696648 h 783729"/>
                  <a:gd name="connsiteX1" fmla="*/ 681504 w 1363008"/>
                  <a:gd name="connsiteY1" fmla="*/ 0 h 783729"/>
                  <a:gd name="connsiteX2" fmla="*/ 1363008 w 1363008"/>
                  <a:gd name="connsiteY2" fmla="*/ 696648 h 783729"/>
                  <a:gd name="connsiteX3" fmla="*/ 0 w 1363008"/>
                  <a:gd name="connsiteY3" fmla="*/ 696648 h 783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63008" h="783729">
                    <a:moveTo>
                      <a:pt x="0" y="696648"/>
                    </a:moveTo>
                    <a:cubicBezTo>
                      <a:pt x="0" y="311900"/>
                      <a:pt x="305120" y="0"/>
                      <a:pt x="681504" y="0"/>
                    </a:cubicBezTo>
                    <a:cubicBezTo>
                      <a:pt x="1057888" y="0"/>
                      <a:pt x="1363008" y="311900"/>
                      <a:pt x="1363008" y="696648"/>
                    </a:cubicBezTo>
                    <a:cubicBezTo>
                      <a:pt x="1249424" y="812756"/>
                      <a:pt x="113584" y="812756"/>
                      <a:pt x="0" y="696648"/>
                    </a:cubicBezTo>
                    <a:close/>
                  </a:path>
                </a:pathLst>
              </a:custGeom>
              <a:solidFill>
                <a:srgbClr val="EFCF9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3" name="Oval 50"/>
              <p:cNvSpPr/>
              <p:nvPr/>
            </p:nvSpPr>
            <p:spPr>
              <a:xfrm flipV="1">
                <a:off x="4220668" y="1896605"/>
                <a:ext cx="1363008" cy="1174950"/>
              </a:xfrm>
              <a:custGeom>
                <a:avLst/>
                <a:gdLst>
                  <a:gd name="connsiteX0" fmla="*/ 0 w 1393296"/>
                  <a:gd name="connsiteY0" fmla="*/ 696648 h 1393296"/>
                  <a:gd name="connsiteX1" fmla="*/ 696648 w 1393296"/>
                  <a:gd name="connsiteY1" fmla="*/ 0 h 1393296"/>
                  <a:gd name="connsiteX2" fmla="*/ 1393296 w 1393296"/>
                  <a:gd name="connsiteY2" fmla="*/ 696648 h 1393296"/>
                  <a:gd name="connsiteX3" fmla="*/ 696648 w 1393296"/>
                  <a:gd name="connsiteY3" fmla="*/ 1393296 h 1393296"/>
                  <a:gd name="connsiteX4" fmla="*/ 0 w 1393296"/>
                  <a:gd name="connsiteY4" fmla="*/ 696648 h 1393296"/>
                  <a:gd name="connsiteX0" fmla="*/ 0 w 1393296"/>
                  <a:gd name="connsiteY0" fmla="*/ 696648 h 783729"/>
                  <a:gd name="connsiteX1" fmla="*/ 696648 w 1393296"/>
                  <a:gd name="connsiteY1" fmla="*/ 0 h 783729"/>
                  <a:gd name="connsiteX2" fmla="*/ 1393296 w 1393296"/>
                  <a:gd name="connsiteY2" fmla="*/ 696648 h 783729"/>
                  <a:gd name="connsiteX3" fmla="*/ 0 w 1393296"/>
                  <a:gd name="connsiteY3" fmla="*/ 696648 h 783729"/>
                  <a:gd name="connsiteX0" fmla="*/ 19365 w 1412661"/>
                  <a:gd name="connsiteY0" fmla="*/ 1118570 h 1233514"/>
                  <a:gd name="connsiteX1" fmla="*/ 716013 w 1412661"/>
                  <a:gd name="connsiteY1" fmla="*/ 0 h 1233514"/>
                  <a:gd name="connsiteX2" fmla="*/ 1412661 w 1412661"/>
                  <a:gd name="connsiteY2" fmla="*/ 1118570 h 1233514"/>
                  <a:gd name="connsiteX3" fmla="*/ 19365 w 1412661"/>
                  <a:gd name="connsiteY3" fmla="*/ 1118570 h 1233514"/>
                  <a:gd name="connsiteX0" fmla="*/ 23325 w 1416621"/>
                  <a:gd name="connsiteY0" fmla="*/ 1120104 h 1235048"/>
                  <a:gd name="connsiteX1" fmla="*/ 719973 w 1416621"/>
                  <a:gd name="connsiteY1" fmla="*/ 1534 h 1235048"/>
                  <a:gd name="connsiteX2" fmla="*/ 1416621 w 1416621"/>
                  <a:gd name="connsiteY2" fmla="*/ 1120104 h 1235048"/>
                  <a:gd name="connsiteX3" fmla="*/ 23325 w 1416621"/>
                  <a:gd name="connsiteY3" fmla="*/ 1120104 h 1235048"/>
                  <a:gd name="connsiteX0" fmla="*/ 23325 w 1416621"/>
                  <a:gd name="connsiteY0" fmla="*/ 1120104 h 1235048"/>
                  <a:gd name="connsiteX1" fmla="*/ 719973 w 1416621"/>
                  <a:gd name="connsiteY1" fmla="*/ 1534 h 1235048"/>
                  <a:gd name="connsiteX2" fmla="*/ 1416621 w 1416621"/>
                  <a:gd name="connsiteY2" fmla="*/ 1120104 h 1235048"/>
                  <a:gd name="connsiteX3" fmla="*/ 23325 w 1416621"/>
                  <a:gd name="connsiteY3" fmla="*/ 1120104 h 1235048"/>
                  <a:gd name="connsiteX0" fmla="*/ 471 w 1393767"/>
                  <a:gd name="connsiteY0" fmla="*/ 1120592 h 1235536"/>
                  <a:gd name="connsiteX1" fmla="*/ 697119 w 1393767"/>
                  <a:gd name="connsiteY1" fmla="*/ 2022 h 1235536"/>
                  <a:gd name="connsiteX2" fmla="*/ 1393767 w 1393767"/>
                  <a:gd name="connsiteY2" fmla="*/ 1120592 h 1235536"/>
                  <a:gd name="connsiteX3" fmla="*/ 471 w 1393767"/>
                  <a:gd name="connsiteY3" fmla="*/ 1120592 h 1235536"/>
                  <a:gd name="connsiteX0" fmla="*/ 0 w 1393296"/>
                  <a:gd name="connsiteY0" fmla="*/ 1120576 h 1235520"/>
                  <a:gd name="connsiteX1" fmla="*/ 696648 w 1393296"/>
                  <a:gd name="connsiteY1" fmla="*/ 2006 h 1235520"/>
                  <a:gd name="connsiteX2" fmla="*/ 1393296 w 1393296"/>
                  <a:gd name="connsiteY2" fmla="*/ 1120576 h 1235520"/>
                  <a:gd name="connsiteX3" fmla="*/ 0 w 1393296"/>
                  <a:gd name="connsiteY3" fmla="*/ 1120576 h 1235520"/>
                  <a:gd name="connsiteX0" fmla="*/ 0 w 1393296"/>
                  <a:gd name="connsiteY0" fmla="*/ 1120527 h 1235471"/>
                  <a:gd name="connsiteX1" fmla="*/ 696648 w 1393296"/>
                  <a:gd name="connsiteY1" fmla="*/ 1957 h 1235471"/>
                  <a:gd name="connsiteX2" fmla="*/ 1393296 w 1393296"/>
                  <a:gd name="connsiteY2" fmla="*/ 1120527 h 1235471"/>
                  <a:gd name="connsiteX3" fmla="*/ 0 w 1393296"/>
                  <a:gd name="connsiteY3" fmla="*/ 1120527 h 1235471"/>
                  <a:gd name="connsiteX0" fmla="*/ 0 w 1393296"/>
                  <a:gd name="connsiteY0" fmla="*/ 1118614 h 1233558"/>
                  <a:gd name="connsiteX1" fmla="*/ 696648 w 1393296"/>
                  <a:gd name="connsiteY1" fmla="*/ 44 h 1233558"/>
                  <a:gd name="connsiteX2" fmla="*/ 1393296 w 1393296"/>
                  <a:gd name="connsiteY2" fmla="*/ 1118614 h 1233558"/>
                  <a:gd name="connsiteX3" fmla="*/ 0 w 1393296"/>
                  <a:gd name="connsiteY3" fmla="*/ 1118614 h 1233558"/>
                  <a:gd name="connsiteX0" fmla="*/ 0 w 1393296"/>
                  <a:gd name="connsiteY0" fmla="*/ 1118614 h 1233558"/>
                  <a:gd name="connsiteX1" fmla="*/ 696648 w 1393296"/>
                  <a:gd name="connsiteY1" fmla="*/ 44 h 1233558"/>
                  <a:gd name="connsiteX2" fmla="*/ 1393296 w 1393296"/>
                  <a:gd name="connsiteY2" fmla="*/ 1118614 h 1233558"/>
                  <a:gd name="connsiteX3" fmla="*/ 0 w 1393296"/>
                  <a:gd name="connsiteY3" fmla="*/ 1118614 h 1233558"/>
                  <a:gd name="connsiteX0" fmla="*/ 0 w 1393296"/>
                  <a:gd name="connsiteY0" fmla="*/ 1118571 h 1233515"/>
                  <a:gd name="connsiteX1" fmla="*/ 696648 w 1393296"/>
                  <a:gd name="connsiteY1" fmla="*/ 1 h 1233515"/>
                  <a:gd name="connsiteX2" fmla="*/ 1393296 w 1393296"/>
                  <a:gd name="connsiteY2" fmla="*/ 1118571 h 1233515"/>
                  <a:gd name="connsiteX3" fmla="*/ 0 w 1393296"/>
                  <a:gd name="connsiteY3" fmla="*/ 1118571 h 1233515"/>
                  <a:gd name="connsiteX0" fmla="*/ 0 w 1393296"/>
                  <a:gd name="connsiteY0" fmla="*/ 1053660 h 1168604"/>
                  <a:gd name="connsiteX1" fmla="*/ 690157 w 1393296"/>
                  <a:gd name="connsiteY1" fmla="*/ 1 h 1168604"/>
                  <a:gd name="connsiteX2" fmla="*/ 1393296 w 1393296"/>
                  <a:gd name="connsiteY2" fmla="*/ 1053660 h 1168604"/>
                  <a:gd name="connsiteX3" fmla="*/ 0 w 1393296"/>
                  <a:gd name="connsiteY3" fmla="*/ 1053660 h 1168604"/>
                  <a:gd name="connsiteX0" fmla="*/ 0 w 1393296"/>
                  <a:gd name="connsiteY0" fmla="*/ 774542 h 889486"/>
                  <a:gd name="connsiteX1" fmla="*/ 690157 w 1393296"/>
                  <a:gd name="connsiteY1" fmla="*/ 1 h 889486"/>
                  <a:gd name="connsiteX2" fmla="*/ 1393296 w 1393296"/>
                  <a:gd name="connsiteY2" fmla="*/ 774542 h 889486"/>
                  <a:gd name="connsiteX3" fmla="*/ 0 w 1393296"/>
                  <a:gd name="connsiteY3" fmla="*/ 774542 h 889486"/>
                  <a:gd name="connsiteX0" fmla="*/ 0 w 1393296"/>
                  <a:gd name="connsiteY0" fmla="*/ 1092605 h 1207549"/>
                  <a:gd name="connsiteX1" fmla="*/ 703139 w 1393296"/>
                  <a:gd name="connsiteY1" fmla="*/ 0 h 1207549"/>
                  <a:gd name="connsiteX2" fmla="*/ 1393296 w 1393296"/>
                  <a:gd name="connsiteY2" fmla="*/ 1092605 h 1207549"/>
                  <a:gd name="connsiteX3" fmla="*/ 0 w 1393296"/>
                  <a:gd name="connsiteY3" fmla="*/ 1092605 h 1207549"/>
                  <a:gd name="connsiteX0" fmla="*/ 0 w 1393296"/>
                  <a:gd name="connsiteY0" fmla="*/ 1092605 h 1207549"/>
                  <a:gd name="connsiteX1" fmla="*/ 690157 w 1393296"/>
                  <a:gd name="connsiteY1" fmla="*/ 0 h 1207549"/>
                  <a:gd name="connsiteX2" fmla="*/ 1393296 w 1393296"/>
                  <a:gd name="connsiteY2" fmla="*/ 1092605 h 1207549"/>
                  <a:gd name="connsiteX3" fmla="*/ 0 w 1393296"/>
                  <a:gd name="connsiteY3" fmla="*/ 1092605 h 1207549"/>
                  <a:gd name="connsiteX0" fmla="*/ 0 w 1393296"/>
                  <a:gd name="connsiteY0" fmla="*/ 1092777 h 1207721"/>
                  <a:gd name="connsiteX1" fmla="*/ 690157 w 1393296"/>
                  <a:gd name="connsiteY1" fmla="*/ 172 h 1207721"/>
                  <a:gd name="connsiteX2" fmla="*/ 1393296 w 1393296"/>
                  <a:gd name="connsiteY2" fmla="*/ 1092777 h 1207721"/>
                  <a:gd name="connsiteX3" fmla="*/ 0 w 1393296"/>
                  <a:gd name="connsiteY3" fmla="*/ 1092777 h 1207721"/>
                  <a:gd name="connsiteX0" fmla="*/ 0 w 1393296"/>
                  <a:gd name="connsiteY0" fmla="*/ 1086289 h 1201233"/>
                  <a:gd name="connsiteX1" fmla="*/ 670684 w 1393296"/>
                  <a:gd name="connsiteY1" fmla="*/ 175 h 1201233"/>
                  <a:gd name="connsiteX2" fmla="*/ 1393296 w 1393296"/>
                  <a:gd name="connsiteY2" fmla="*/ 1086289 h 1201233"/>
                  <a:gd name="connsiteX3" fmla="*/ 0 w 1393296"/>
                  <a:gd name="connsiteY3" fmla="*/ 1086289 h 1201233"/>
                  <a:gd name="connsiteX0" fmla="*/ 0 w 1393296"/>
                  <a:gd name="connsiteY0" fmla="*/ 1086289 h 1201233"/>
                  <a:gd name="connsiteX1" fmla="*/ 683666 w 1393296"/>
                  <a:gd name="connsiteY1" fmla="*/ 175 h 1201233"/>
                  <a:gd name="connsiteX2" fmla="*/ 1393296 w 1393296"/>
                  <a:gd name="connsiteY2" fmla="*/ 1086289 h 1201233"/>
                  <a:gd name="connsiteX3" fmla="*/ 0 w 1393296"/>
                  <a:gd name="connsiteY3" fmla="*/ 1086289 h 1201233"/>
                  <a:gd name="connsiteX0" fmla="*/ 0 w 1393296"/>
                  <a:gd name="connsiteY0" fmla="*/ 1086289 h 1201233"/>
                  <a:gd name="connsiteX1" fmla="*/ 683666 w 1393296"/>
                  <a:gd name="connsiteY1" fmla="*/ 175 h 1201233"/>
                  <a:gd name="connsiteX2" fmla="*/ 1393296 w 1393296"/>
                  <a:gd name="connsiteY2" fmla="*/ 1086289 h 1201233"/>
                  <a:gd name="connsiteX3" fmla="*/ 0 w 1393296"/>
                  <a:gd name="connsiteY3" fmla="*/ 1086289 h 1201233"/>
                  <a:gd name="connsiteX0" fmla="*/ 0 w 1393296"/>
                  <a:gd name="connsiteY0" fmla="*/ 1086294 h 1201238"/>
                  <a:gd name="connsiteX1" fmla="*/ 683666 w 1393296"/>
                  <a:gd name="connsiteY1" fmla="*/ 180 h 1201238"/>
                  <a:gd name="connsiteX2" fmla="*/ 1393296 w 1393296"/>
                  <a:gd name="connsiteY2" fmla="*/ 1086294 h 1201238"/>
                  <a:gd name="connsiteX3" fmla="*/ 0 w 1393296"/>
                  <a:gd name="connsiteY3" fmla="*/ 1086294 h 1201238"/>
                  <a:gd name="connsiteX0" fmla="*/ 0 w 1393296"/>
                  <a:gd name="connsiteY0" fmla="*/ 1086512 h 1201456"/>
                  <a:gd name="connsiteX1" fmla="*/ 683666 w 1393296"/>
                  <a:gd name="connsiteY1" fmla="*/ 398 h 1201456"/>
                  <a:gd name="connsiteX2" fmla="*/ 1393296 w 1393296"/>
                  <a:gd name="connsiteY2" fmla="*/ 1086512 h 1201456"/>
                  <a:gd name="connsiteX3" fmla="*/ 0 w 1393296"/>
                  <a:gd name="connsiteY3" fmla="*/ 1086512 h 1201456"/>
                  <a:gd name="connsiteX0" fmla="*/ 0 w 1393296"/>
                  <a:gd name="connsiteY0" fmla="*/ 1086512 h 1201456"/>
                  <a:gd name="connsiteX1" fmla="*/ 683666 w 1393296"/>
                  <a:gd name="connsiteY1" fmla="*/ 398 h 1201456"/>
                  <a:gd name="connsiteX2" fmla="*/ 1393296 w 1393296"/>
                  <a:gd name="connsiteY2" fmla="*/ 1086512 h 1201456"/>
                  <a:gd name="connsiteX3" fmla="*/ 0 w 1393296"/>
                  <a:gd name="connsiteY3" fmla="*/ 1086512 h 1201456"/>
                  <a:gd name="connsiteX0" fmla="*/ 0 w 1393296"/>
                  <a:gd name="connsiteY0" fmla="*/ 1086512 h 1201456"/>
                  <a:gd name="connsiteX1" fmla="*/ 683666 w 1393296"/>
                  <a:gd name="connsiteY1" fmla="*/ 398 h 1201456"/>
                  <a:gd name="connsiteX2" fmla="*/ 1393296 w 1393296"/>
                  <a:gd name="connsiteY2" fmla="*/ 1086512 h 1201456"/>
                  <a:gd name="connsiteX3" fmla="*/ 0 w 1393296"/>
                  <a:gd name="connsiteY3" fmla="*/ 1086512 h 1201456"/>
                  <a:gd name="connsiteX0" fmla="*/ 0 w 1393296"/>
                  <a:gd name="connsiteY0" fmla="*/ 1086115 h 1201059"/>
                  <a:gd name="connsiteX1" fmla="*/ 683666 w 1393296"/>
                  <a:gd name="connsiteY1" fmla="*/ 1 h 1201059"/>
                  <a:gd name="connsiteX2" fmla="*/ 1393296 w 1393296"/>
                  <a:gd name="connsiteY2" fmla="*/ 1086115 h 1201059"/>
                  <a:gd name="connsiteX3" fmla="*/ 0 w 1393296"/>
                  <a:gd name="connsiteY3" fmla="*/ 1086115 h 1201059"/>
                  <a:gd name="connsiteX0" fmla="*/ 0 w 1393296"/>
                  <a:gd name="connsiteY0" fmla="*/ 1086115 h 1201059"/>
                  <a:gd name="connsiteX1" fmla="*/ 696648 w 1393296"/>
                  <a:gd name="connsiteY1" fmla="*/ 1 h 1201059"/>
                  <a:gd name="connsiteX2" fmla="*/ 1393296 w 1393296"/>
                  <a:gd name="connsiteY2" fmla="*/ 1086115 h 1201059"/>
                  <a:gd name="connsiteX3" fmla="*/ 0 w 1393296"/>
                  <a:gd name="connsiteY3" fmla="*/ 1086115 h 1201059"/>
                  <a:gd name="connsiteX0" fmla="*/ 0 w 1393296"/>
                  <a:gd name="connsiteY0" fmla="*/ 1086115 h 1201059"/>
                  <a:gd name="connsiteX1" fmla="*/ 696648 w 1393296"/>
                  <a:gd name="connsiteY1" fmla="*/ 1 h 1201059"/>
                  <a:gd name="connsiteX2" fmla="*/ 1393296 w 1393296"/>
                  <a:gd name="connsiteY2" fmla="*/ 1086115 h 1201059"/>
                  <a:gd name="connsiteX3" fmla="*/ 0 w 1393296"/>
                  <a:gd name="connsiteY3" fmla="*/ 1086115 h 1201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3296" h="1201059">
                    <a:moveTo>
                      <a:pt x="0" y="1086115"/>
                    </a:moveTo>
                    <a:cubicBezTo>
                      <a:pt x="7223" y="678991"/>
                      <a:pt x="181463" y="0"/>
                      <a:pt x="696648" y="1"/>
                    </a:cubicBezTo>
                    <a:cubicBezTo>
                      <a:pt x="1211833" y="2"/>
                      <a:pt x="1393296" y="701367"/>
                      <a:pt x="1393296" y="1086115"/>
                    </a:cubicBezTo>
                    <a:cubicBezTo>
                      <a:pt x="1277188" y="1202223"/>
                      <a:pt x="116108" y="1272543"/>
                      <a:pt x="0" y="1086115"/>
                    </a:cubicBezTo>
                    <a:close/>
                  </a:path>
                </a:pathLst>
              </a:custGeom>
              <a:solidFill>
                <a:srgbClr val="EFCF9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Freeform 173"/>
              <p:cNvSpPr/>
              <p:nvPr/>
            </p:nvSpPr>
            <p:spPr>
              <a:xfrm rot="5400000">
                <a:off x="4557080" y="2145107"/>
                <a:ext cx="688665" cy="1165023"/>
              </a:xfrm>
              <a:custGeom>
                <a:avLst/>
                <a:gdLst>
                  <a:gd name="connsiteX0" fmla="*/ 104 w 688665"/>
                  <a:gd name="connsiteY0" fmla="*/ 592623 h 1165023"/>
                  <a:gd name="connsiteX1" fmla="*/ 52981 w 688665"/>
                  <a:gd name="connsiteY1" fmla="*/ 379549 h 1165023"/>
                  <a:gd name="connsiteX2" fmla="*/ 119905 w 688665"/>
                  <a:gd name="connsiteY2" fmla="*/ 290141 h 1165023"/>
                  <a:gd name="connsiteX3" fmla="*/ 167246 w 688665"/>
                  <a:gd name="connsiteY3" fmla="*/ 253205 h 1165023"/>
                  <a:gd name="connsiteX4" fmla="*/ 165976 w 688665"/>
                  <a:gd name="connsiteY4" fmla="*/ 0 h 1165023"/>
                  <a:gd name="connsiteX5" fmla="*/ 298556 w 688665"/>
                  <a:gd name="connsiteY5" fmla="*/ 53566 h 1165023"/>
                  <a:gd name="connsiteX6" fmla="*/ 688665 w 688665"/>
                  <a:gd name="connsiteY6" fmla="*/ 583313 h 1165023"/>
                  <a:gd name="connsiteX7" fmla="*/ 306766 w 688665"/>
                  <a:gd name="connsiteY7" fmla="*/ 1110410 h 1165023"/>
                  <a:gd name="connsiteX8" fmla="*/ 171820 w 688665"/>
                  <a:gd name="connsiteY8" fmla="*/ 1165023 h 1165023"/>
                  <a:gd name="connsiteX9" fmla="*/ 170571 w 688665"/>
                  <a:gd name="connsiteY9" fmla="*/ 916009 h 1165023"/>
                  <a:gd name="connsiteX10" fmla="*/ 133247 w 688665"/>
                  <a:gd name="connsiteY10" fmla="*/ 889473 h 1165023"/>
                  <a:gd name="connsiteX11" fmla="*/ 62411 w 688665"/>
                  <a:gd name="connsiteY11" fmla="*/ 803132 h 1165023"/>
                  <a:gd name="connsiteX12" fmla="*/ 104 w 688665"/>
                  <a:gd name="connsiteY12" fmla="*/ 592623 h 1165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88665" h="1165023">
                    <a:moveTo>
                      <a:pt x="104" y="592623"/>
                    </a:moveTo>
                    <a:cubicBezTo>
                      <a:pt x="-1526" y="519415"/>
                      <a:pt x="16042" y="445781"/>
                      <a:pt x="52981" y="379549"/>
                    </a:cubicBezTo>
                    <a:cubicBezTo>
                      <a:pt x="71451" y="346433"/>
                      <a:pt x="94040" y="316465"/>
                      <a:pt x="119905" y="290141"/>
                    </a:cubicBezTo>
                    <a:lnTo>
                      <a:pt x="167246" y="253205"/>
                    </a:lnTo>
                    <a:lnTo>
                      <a:pt x="165976" y="0"/>
                    </a:lnTo>
                    <a:lnTo>
                      <a:pt x="298556" y="53566"/>
                    </a:lnTo>
                    <a:cubicBezTo>
                      <a:pt x="517134" y="160944"/>
                      <a:pt x="688664" y="331320"/>
                      <a:pt x="688665" y="583313"/>
                    </a:cubicBezTo>
                    <a:cubicBezTo>
                      <a:pt x="688665" y="835305"/>
                      <a:pt x="522608" y="1003915"/>
                      <a:pt x="306766" y="1110410"/>
                    </a:cubicBezTo>
                    <a:lnTo>
                      <a:pt x="171820" y="1165023"/>
                    </a:lnTo>
                    <a:lnTo>
                      <a:pt x="170571" y="916009"/>
                    </a:lnTo>
                    <a:lnTo>
                      <a:pt x="133247" y="889473"/>
                    </a:lnTo>
                    <a:cubicBezTo>
                      <a:pt x="106237" y="864326"/>
                      <a:pt x="82336" y="835393"/>
                      <a:pt x="62411" y="803132"/>
                    </a:cubicBezTo>
                    <a:cubicBezTo>
                      <a:pt x="22561" y="738611"/>
                      <a:pt x="1733" y="665831"/>
                      <a:pt x="104" y="592623"/>
                    </a:cubicBezTo>
                    <a:close/>
                  </a:path>
                </a:pathLst>
              </a:custGeom>
              <a:solidFill>
                <a:srgbClr val="ED7D31">
                  <a:lumMod val="5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5" name="Chord 174"/>
              <p:cNvSpPr/>
              <p:nvPr/>
            </p:nvSpPr>
            <p:spPr>
              <a:xfrm rot="16200000">
                <a:off x="4710338" y="2382890"/>
                <a:ext cx="383667" cy="383667"/>
              </a:xfrm>
              <a:prstGeom prst="chord">
                <a:avLst>
                  <a:gd name="adj1" fmla="val 5317236"/>
                  <a:gd name="adj2" fmla="val 16200000"/>
                </a:avLst>
              </a:prstGeom>
              <a:solidFill>
                <a:srgbClr val="EFCF9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6" name="Freeform 175"/>
              <p:cNvSpPr/>
              <p:nvPr/>
            </p:nvSpPr>
            <p:spPr>
              <a:xfrm>
                <a:off x="4219908" y="1266089"/>
                <a:ext cx="1366278" cy="908663"/>
              </a:xfrm>
              <a:custGeom>
                <a:avLst/>
                <a:gdLst>
                  <a:gd name="connsiteX0" fmla="*/ 681504 w 1363008"/>
                  <a:gd name="connsiteY0" fmla="*/ 0 h 781663"/>
                  <a:gd name="connsiteX1" fmla="*/ 1349162 w 1363008"/>
                  <a:gd name="connsiteY1" fmla="*/ 556249 h 781663"/>
                  <a:gd name="connsiteX2" fmla="*/ 1358825 w 1363008"/>
                  <a:gd name="connsiteY2" fmla="*/ 654229 h 781663"/>
                  <a:gd name="connsiteX3" fmla="*/ 1363008 w 1363008"/>
                  <a:gd name="connsiteY3" fmla="*/ 656873 h 781663"/>
                  <a:gd name="connsiteX4" fmla="*/ 1361587 w 1363008"/>
                  <a:gd name="connsiteY4" fmla="*/ 682238 h 781663"/>
                  <a:gd name="connsiteX5" fmla="*/ 1363008 w 1363008"/>
                  <a:gd name="connsiteY5" fmla="*/ 696648 h 781663"/>
                  <a:gd name="connsiteX6" fmla="*/ 1360699 w 1363008"/>
                  <a:gd name="connsiteY6" fmla="*/ 698086 h 781663"/>
                  <a:gd name="connsiteX7" fmla="*/ 1356017 w 1363008"/>
                  <a:gd name="connsiteY7" fmla="*/ 781663 h 781663"/>
                  <a:gd name="connsiteX8" fmla="*/ 8300 w 1363008"/>
                  <a:gd name="connsiteY8" fmla="*/ 781663 h 781663"/>
                  <a:gd name="connsiteX9" fmla="*/ 2760 w 1363008"/>
                  <a:gd name="connsiteY9" fmla="*/ 698366 h 781663"/>
                  <a:gd name="connsiteX10" fmla="*/ 0 w 1363008"/>
                  <a:gd name="connsiteY10" fmla="*/ 696648 h 781663"/>
                  <a:gd name="connsiteX11" fmla="*/ 1580 w 1363008"/>
                  <a:gd name="connsiteY11" fmla="*/ 680629 h 781663"/>
                  <a:gd name="connsiteX12" fmla="*/ 0 w 1363008"/>
                  <a:gd name="connsiteY12" fmla="*/ 656873 h 781663"/>
                  <a:gd name="connsiteX13" fmla="*/ 4331 w 1363008"/>
                  <a:gd name="connsiteY13" fmla="*/ 652738 h 781663"/>
                  <a:gd name="connsiteX14" fmla="*/ 13846 w 1363008"/>
                  <a:gd name="connsiteY14" fmla="*/ 556249 h 781663"/>
                  <a:gd name="connsiteX15" fmla="*/ 681504 w 1363008"/>
                  <a:gd name="connsiteY15" fmla="*/ 0 h 781663"/>
                  <a:gd name="connsiteX0" fmla="*/ 681504 w 1363008"/>
                  <a:gd name="connsiteY0" fmla="*/ 0 h 781663"/>
                  <a:gd name="connsiteX1" fmla="*/ 1349162 w 1363008"/>
                  <a:gd name="connsiteY1" fmla="*/ 556249 h 781663"/>
                  <a:gd name="connsiteX2" fmla="*/ 1358825 w 1363008"/>
                  <a:gd name="connsiteY2" fmla="*/ 654229 h 781663"/>
                  <a:gd name="connsiteX3" fmla="*/ 1363008 w 1363008"/>
                  <a:gd name="connsiteY3" fmla="*/ 656873 h 781663"/>
                  <a:gd name="connsiteX4" fmla="*/ 1361587 w 1363008"/>
                  <a:gd name="connsiteY4" fmla="*/ 682238 h 781663"/>
                  <a:gd name="connsiteX5" fmla="*/ 1363008 w 1363008"/>
                  <a:gd name="connsiteY5" fmla="*/ 696648 h 781663"/>
                  <a:gd name="connsiteX6" fmla="*/ 1360699 w 1363008"/>
                  <a:gd name="connsiteY6" fmla="*/ 698086 h 781663"/>
                  <a:gd name="connsiteX7" fmla="*/ 1356017 w 1363008"/>
                  <a:gd name="connsiteY7" fmla="*/ 781663 h 781663"/>
                  <a:gd name="connsiteX8" fmla="*/ 8300 w 1363008"/>
                  <a:gd name="connsiteY8" fmla="*/ 781663 h 781663"/>
                  <a:gd name="connsiteX9" fmla="*/ 2760 w 1363008"/>
                  <a:gd name="connsiteY9" fmla="*/ 698366 h 781663"/>
                  <a:gd name="connsiteX10" fmla="*/ 0 w 1363008"/>
                  <a:gd name="connsiteY10" fmla="*/ 696648 h 781663"/>
                  <a:gd name="connsiteX11" fmla="*/ 1580 w 1363008"/>
                  <a:gd name="connsiteY11" fmla="*/ 680629 h 781663"/>
                  <a:gd name="connsiteX12" fmla="*/ 0 w 1363008"/>
                  <a:gd name="connsiteY12" fmla="*/ 656873 h 781663"/>
                  <a:gd name="connsiteX13" fmla="*/ 4331 w 1363008"/>
                  <a:gd name="connsiteY13" fmla="*/ 652738 h 781663"/>
                  <a:gd name="connsiteX14" fmla="*/ 13846 w 1363008"/>
                  <a:gd name="connsiteY14" fmla="*/ 556249 h 781663"/>
                  <a:gd name="connsiteX15" fmla="*/ 681504 w 1363008"/>
                  <a:gd name="connsiteY15" fmla="*/ 0 h 781663"/>
                  <a:gd name="connsiteX0" fmla="*/ 681504 w 1363008"/>
                  <a:gd name="connsiteY0" fmla="*/ 0 h 872594"/>
                  <a:gd name="connsiteX1" fmla="*/ 1349162 w 1363008"/>
                  <a:gd name="connsiteY1" fmla="*/ 556249 h 872594"/>
                  <a:gd name="connsiteX2" fmla="*/ 1358825 w 1363008"/>
                  <a:gd name="connsiteY2" fmla="*/ 654229 h 872594"/>
                  <a:gd name="connsiteX3" fmla="*/ 1363008 w 1363008"/>
                  <a:gd name="connsiteY3" fmla="*/ 656873 h 872594"/>
                  <a:gd name="connsiteX4" fmla="*/ 1361587 w 1363008"/>
                  <a:gd name="connsiteY4" fmla="*/ 682238 h 872594"/>
                  <a:gd name="connsiteX5" fmla="*/ 1363008 w 1363008"/>
                  <a:gd name="connsiteY5" fmla="*/ 696648 h 872594"/>
                  <a:gd name="connsiteX6" fmla="*/ 1360699 w 1363008"/>
                  <a:gd name="connsiteY6" fmla="*/ 698086 h 872594"/>
                  <a:gd name="connsiteX7" fmla="*/ 1356017 w 1363008"/>
                  <a:gd name="connsiteY7" fmla="*/ 781663 h 872594"/>
                  <a:gd name="connsiteX8" fmla="*/ 8300 w 1363008"/>
                  <a:gd name="connsiteY8" fmla="*/ 781663 h 872594"/>
                  <a:gd name="connsiteX9" fmla="*/ 2760 w 1363008"/>
                  <a:gd name="connsiteY9" fmla="*/ 698366 h 872594"/>
                  <a:gd name="connsiteX10" fmla="*/ 0 w 1363008"/>
                  <a:gd name="connsiteY10" fmla="*/ 696648 h 872594"/>
                  <a:gd name="connsiteX11" fmla="*/ 1580 w 1363008"/>
                  <a:gd name="connsiteY11" fmla="*/ 680629 h 872594"/>
                  <a:gd name="connsiteX12" fmla="*/ 0 w 1363008"/>
                  <a:gd name="connsiteY12" fmla="*/ 656873 h 872594"/>
                  <a:gd name="connsiteX13" fmla="*/ 4331 w 1363008"/>
                  <a:gd name="connsiteY13" fmla="*/ 652738 h 872594"/>
                  <a:gd name="connsiteX14" fmla="*/ 13846 w 1363008"/>
                  <a:gd name="connsiteY14" fmla="*/ 556249 h 872594"/>
                  <a:gd name="connsiteX15" fmla="*/ 681504 w 1363008"/>
                  <a:gd name="connsiteY15" fmla="*/ 0 h 872594"/>
                  <a:gd name="connsiteX0" fmla="*/ 681504 w 1363008"/>
                  <a:gd name="connsiteY0" fmla="*/ 0 h 869817"/>
                  <a:gd name="connsiteX1" fmla="*/ 1349162 w 1363008"/>
                  <a:gd name="connsiteY1" fmla="*/ 556249 h 869817"/>
                  <a:gd name="connsiteX2" fmla="*/ 1358825 w 1363008"/>
                  <a:gd name="connsiteY2" fmla="*/ 654229 h 869817"/>
                  <a:gd name="connsiteX3" fmla="*/ 1363008 w 1363008"/>
                  <a:gd name="connsiteY3" fmla="*/ 656873 h 869817"/>
                  <a:gd name="connsiteX4" fmla="*/ 1361587 w 1363008"/>
                  <a:gd name="connsiteY4" fmla="*/ 682238 h 869817"/>
                  <a:gd name="connsiteX5" fmla="*/ 1363008 w 1363008"/>
                  <a:gd name="connsiteY5" fmla="*/ 696648 h 869817"/>
                  <a:gd name="connsiteX6" fmla="*/ 1360699 w 1363008"/>
                  <a:gd name="connsiteY6" fmla="*/ 698086 h 869817"/>
                  <a:gd name="connsiteX7" fmla="*/ 1356017 w 1363008"/>
                  <a:gd name="connsiteY7" fmla="*/ 781663 h 869817"/>
                  <a:gd name="connsiteX8" fmla="*/ 8300 w 1363008"/>
                  <a:gd name="connsiteY8" fmla="*/ 781663 h 869817"/>
                  <a:gd name="connsiteX9" fmla="*/ 2760 w 1363008"/>
                  <a:gd name="connsiteY9" fmla="*/ 698366 h 869817"/>
                  <a:gd name="connsiteX10" fmla="*/ 0 w 1363008"/>
                  <a:gd name="connsiteY10" fmla="*/ 696648 h 869817"/>
                  <a:gd name="connsiteX11" fmla="*/ 1580 w 1363008"/>
                  <a:gd name="connsiteY11" fmla="*/ 680629 h 869817"/>
                  <a:gd name="connsiteX12" fmla="*/ 0 w 1363008"/>
                  <a:gd name="connsiteY12" fmla="*/ 656873 h 869817"/>
                  <a:gd name="connsiteX13" fmla="*/ 4331 w 1363008"/>
                  <a:gd name="connsiteY13" fmla="*/ 652738 h 869817"/>
                  <a:gd name="connsiteX14" fmla="*/ 13846 w 1363008"/>
                  <a:gd name="connsiteY14" fmla="*/ 556249 h 869817"/>
                  <a:gd name="connsiteX15" fmla="*/ 681504 w 1363008"/>
                  <a:gd name="connsiteY15" fmla="*/ 0 h 869817"/>
                  <a:gd name="connsiteX0" fmla="*/ 681504 w 1363008"/>
                  <a:gd name="connsiteY0" fmla="*/ 0 h 869817"/>
                  <a:gd name="connsiteX1" fmla="*/ 1349162 w 1363008"/>
                  <a:gd name="connsiteY1" fmla="*/ 556249 h 869817"/>
                  <a:gd name="connsiteX2" fmla="*/ 1358825 w 1363008"/>
                  <a:gd name="connsiteY2" fmla="*/ 654229 h 869817"/>
                  <a:gd name="connsiteX3" fmla="*/ 1363008 w 1363008"/>
                  <a:gd name="connsiteY3" fmla="*/ 656873 h 869817"/>
                  <a:gd name="connsiteX4" fmla="*/ 1361587 w 1363008"/>
                  <a:gd name="connsiteY4" fmla="*/ 682238 h 869817"/>
                  <a:gd name="connsiteX5" fmla="*/ 1363008 w 1363008"/>
                  <a:gd name="connsiteY5" fmla="*/ 696648 h 869817"/>
                  <a:gd name="connsiteX6" fmla="*/ 1360699 w 1363008"/>
                  <a:gd name="connsiteY6" fmla="*/ 698086 h 869817"/>
                  <a:gd name="connsiteX7" fmla="*/ 1356017 w 1363008"/>
                  <a:gd name="connsiteY7" fmla="*/ 781663 h 869817"/>
                  <a:gd name="connsiteX8" fmla="*/ 8300 w 1363008"/>
                  <a:gd name="connsiteY8" fmla="*/ 781663 h 869817"/>
                  <a:gd name="connsiteX9" fmla="*/ 2760 w 1363008"/>
                  <a:gd name="connsiteY9" fmla="*/ 698366 h 869817"/>
                  <a:gd name="connsiteX10" fmla="*/ 0 w 1363008"/>
                  <a:gd name="connsiteY10" fmla="*/ 696648 h 869817"/>
                  <a:gd name="connsiteX11" fmla="*/ 1580 w 1363008"/>
                  <a:gd name="connsiteY11" fmla="*/ 680629 h 869817"/>
                  <a:gd name="connsiteX12" fmla="*/ 0 w 1363008"/>
                  <a:gd name="connsiteY12" fmla="*/ 656873 h 869817"/>
                  <a:gd name="connsiteX13" fmla="*/ 4331 w 1363008"/>
                  <a:gd name="connsiteY13" fmla="*/ 652738 h 869817"/>
                  <a:gd name="connsiteX14" fmla="*/ 13846 w 1363008"/>
                  <a:gd name="connsiteY14" fmla="*/ 556249 h 869817"/>
                  <a:gd name="connsiteX15" fmla="*/ 681504 w 1363008"/>
                  <a:gd name="connsiteY15" fmla="*/ 0 h 869817"/>
                  <a:gd name="connsiteX0" fmla="*/ 681504 w 1363008"/>
                  <a:gd name="connsiteY0" fmla="*/ 0 h 876729"/>
                  <a:gd name="connsiteX1" fmla="*/ 1349162 w 1363008"/>
                  <a:gd name="connsiteY1" fmla="*/ 556249 h 876729"/>
                  <a:gd name="connsiteX2" fmla="*/ 1358825 w 1363008"/>
                  <a:gd name="connsiteY2" fmla="*/ 654229 h 876729"/>
                  <a:gd name="connsiteX3" fmla="*/ 1363008 w 1363008"/>
                  <a:gd name="connsiteY3" fmla="*/ 656873 h 876729"/>
                  <a:gd name="connsiteX4" fmla="*/ 1361587 w 1363008"/>
                  <a:gd name="connsiteY4" fmla="*/ 682238 h 876729"/>
                  <a:gd name="connsiteX5" fmla="*/ 1363008 w 1363008"/>
                  <a:gd name="connsiteY5" fmla="*/ 696648 h 876729"/>
                  <a:gd name="connsiteX6" fmla="*/ 1360699 w 1363008"/>
                  <a:gd name="connsiteY6" fmla="*/ 698086 h 876729"/>
                  <a:gd name="connsiteX7" fmla="*/ 1356017 w 1363008"/>
                  <a:gd name="connsiteY7" fmla="*/ 781663 h 876729"/>
                  <a:gd name="connsiteX8" fmla="*/ 21000 w 1363008"/>
                  <a:gd name="connsiteY8" fmla="*/ 851513 h 876729"/>
                  <a:gd name="connsiteX9" fmla="*/ 2760 w 1363008"/>
                  <a:gd name="connsiteY9" fmla="*/ 698366 h 876729"/>
                  <a:gd name="connsiteX10" fmla="*/ 0 w 1363008"/>
                  <a:gd name="connsiteY10" fmla="*/ 696648 h 876729"/>
                  <a:gd name="connsiteX11" fmla="*/ 1580 w 1363008"/>
                  <a:gd name="connsiteY11" fmla="*/ 680629 h 876729"/>
                  <a:gd name="connsiteX12" fmla="*/ 0 w 1363008"/>
                  <a:gd name="connsiteY12" fmla="*/ 656873 h 876729"/>
                  <a:gd name="connsiteX13" fmla="*/ 4331 w 1363008"/>
                  <a:gd name="connsiteY13" fmla="*/ 652738 h 876729"/>
                  <a:gd name="connsiteX14" fmla="*/ 13846 w 1363008"/>
                  <a:gd name="connsiteY14" fmla="*/ 556249 h 876729"/>
                  <a:gd name="connsiteX15" fmla="*/ 681504 w 1363008"/>
                  <a:gd name="connsiteY15" fmla="*/ 0 h 876729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56017 w 1363008"/>
                  <a:gd name="connsiteY7" fmla="*/ 781663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56017 w 1363008"/>
                  <a:gd name="connsiteY7" fmla="*/ 781663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56017 w 1363008"/>
                  <a:gd name="connsiteY7" fmla="*/ 781663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5542"/>
                  <a:gd name="connsiteY0" fmla="*/ 0 h 908663"/>
                  <a:gd name="connsiteX1" fmla="*/ 1349162 w 1365542"/>
                  <a:gd name="connsiteY1" fmla="*/ 556249 h 908663"/>
                  <a:gd name="connsiteX2" fmla="*/ 1358825 w 1365542"/>
                  <a:gd name="connsiteY2" fmla="*/ 654229 h 908663"/>
                  <a:gd name="connsiteX3" fmla="*/ 1363008 w 1365542"/>
                  <a:gd name="connsiteY3" fmla="*/ 656873 h 908663"/>
                  <a:gd name="connsiteX4" fmla="*/ 1361587 w 1365542"/>
                  <a:gd name="connsiteY4" fmla="*/ 682238 h 908663"/>
                  <a:gd name="connsiteX5" fmla="*/ 1363008 w 1365542"/>
                  <a:gd name="connsiteY5" fmla="*/ 696648 h 908663"/>
                  <a:gd name="connsiteX6" fmla="*/ 1360699 w 1365542"/>
                  <a:gd name="connsiteY6" fmla="*/ 698086 h 908663"/>
                  <a:gd name="connsiteX7" fmla="*/ 1365542 w 1365542"/>
                  <a:gd name="connsiteY7" fmla="*/ 784838 h 908663"/>
                  <a:gd name="connsiteX8" fmla="*/ 16238 w 1365542"/>
                  <a:gd name="connsiteY8" fmla="*/ 908663 h 908663"/>
                  <a:gd name="connsiteX9" fmla="*/ 2760 w 1365542"/>
                  <a:gd name="connsiteY9" fmla="*/ 698366 h 908663"/>
                  <a:gd name="connsiteX10" fmla="*/ 0 w 1365542"/>
                  <a:gd name="connsiteY10" fmla="*/ 696648 h 908663"/>
                  <a:gd name="connsiteX11" fmla="*/ 1580 w 1365542"/>
                  <a:gd name="connsiteY11" fmla="*/ 680629 h 908663"/>
                  <a:gd name="connsiteX12" fmla="*/ 0 w 1365542"/>
                  <a:gd name="connsiteY12" fmla="*/ 656873 h 908663"/>
                  <a:gd name="connsiteX13" fmla="*/ 4331 w 1365542"/>
                  <a:gd name="connsiteY13" fmla="*/ 652738 h 908663"/>
                  <a:gd name="connsiteX14" fmla="*/ 13846 w 1365542"/>
                  <a:gd name="connsiteY14" fmla="*/ 556249 h 908663"/>
                  <a:gd name="connsiteX15" fmla="*/ 681504 w 1365542"/>
                  <a:gd name="connsiteY15" fmla="*/ 0 h 908663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60779 w 1363008"/>
                  <a:gd name="connsiteY7" fmla="*/ 776901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5542"/>
                  <a:gd name="connsiteY0" fmla="*/ 0 h 908663"/>
                  <a:gd name="connsiteX1" fmla="*/ 1349162 w 1365542"/>
                  <a:gd name="connsiteY1" fmla="*/ 556249 h 908663"/>
                  <a:gd name="connsiteX2" fmla="*/ 1358825 w 1365542"/>
                  <a:gd name="connsiteY2" fmla="*/ 654229 h 908663"/>
                  <a:gd name="connsiteX3" fmla="*/ 1363008 w 1365542"/>
                  <a:gd name="connsiteY3" fmla="*/ 656873 h 908663"/>
                  <a:gd name="connsiteX4" fmla="*/ 1361587 w 1365542"/>
                  <a:gd name="connsiteY4" fmla="*/ 682238 h 908663"/>
                  <a:gd name="connsiteX5" fmla="*/ 1363008 w 1365542"/>
                  <a:gd name="connsiteY5" fmla="*/ 696648 h 908663"/>
                  <a:gd name="connsiteX6" fmla="*/ 1360699 w 1365542"/>
                  <a:gd name="connsiteY6" fmla="*/ 698086 h 908663"/>
                  <a:gd name="connsiteX7" fmla="*/ 1365542 w 1365542"/>
                  <a:gd name="connsiteY7" fmla="*/ 776901 h 908663"/>
                  <a:gd name="connsiteX8" fmla="*/ 16238 w 1365542"/>
                  <a:gd name="connsiteY8" fmla="*/ 908663 h 908663"/>
                  <a:gd name="connsiteX9" fmla="*/ 2760 w 1365542"/>
                  <a:gd name="connsiteY9" fmla="*/ 698366 h 908663"/>
                  <a:gd name="connsiteX10" fmla="*/ 0 w 1365542"/>
                  <a:gd name="connsiteY10" fmla="*/ 696648 h 908663"/>
                  <a:gd name="connsiteX11" fmla="*/ 1580 w 1365542"/>
                  <a:gd name="connsiteY11" fmla="*/ 680629 h 908663"/>
                  <a:gd name="connsiteX12" fmla="*/ 0 w 1365542"/>
                  <a:gd name="connsiteY12" fmla="*/ 656873 h 908663"/>
                  <a:gd name="connsiteX13" fmla="*/ 4331 w 1365542"/>
                  <a:gd name="connsiteY13" fmla="*/ 652738 h 908663"/>
                  <a:gd name="connsiteX14" fmla="*/ 13846 w 1365542"/>
                  <a:gd name="connsiteY14" fmla="*/ 556249 h 908663"/>
                  <a:gd name="connsiteX15" fmla="*/ 681504 w 1365542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66278" h="908663">
                    <a:moveTo>
                      <a:pt x="681504" y="0"/>
                    </a:moveTo>
                    <a:cubicBezTo>
                      <a:pt x="1163240" y="0"/>
                      <a:pt x="1285615" y="238799"/>
                      <a:pt x="1349162" y="556249"/>
                    </a:cubicBezTo>
                    <a:lnTo>
                      <a:pt x="1358825" y="654229"/>
                    </a:lnTo>
                    <a:lnTo>
                      <a:pt x="1363008" y="656873"/>
                    </a:lnTo>
                    <a:cubicBezTo>
                      <a:pt x="1362534" y="665328"/>
                      <a:pt x="1362061" y="673783"/>
                      <a:pt x="1361587" y="682238"/>
                    </a:cubicBezTo>
                    <a:lnTo>
                      <a:pt x="1363008" y="696648"/>
                    </a:lnTo>
                    <a:lnTo>
                      <a:pt x="1360699" y="698086"/>
                    </a:lnTo>
                    <a:cubicBezTo>
                      <a:pt x="1360726" y="724358"/>
                      <a:pt x="1368690" y="750629"/>
                      <a:pt x="1365542" y="776901"/>
                    </a:cubicBezTo>
                    <a:cubicBezTo>
                      <a:pt x="852803" y="1119801"/>
                      <a:pt x="518182" y="29505"/>
                      <a:pt x="16238" y="908663"/>
                    </a:cubicBezTo>
                    <a:cubicBezTo>
                      <a:pt x="-5718" y="727439"/>
                      <a:pt x="7253" y="768465"/>
                      <a:pt x="2760" y="698366"/>
                    </a:cubicBezTo>
                    <a:lnTo>
                      <a:pt x="0" y="696648"/>
                    </a:lnTo>
                    <a:lnTo>
                      <a:pt x="1580" y="680629"/>
                    </a:lnTo>
                    <a:lnTo>
                      <a:pt x="0" y="656873"/>
                    </a:lnTo>
                    <a:lnTo>
                      <a:pt x="4331" y="652738"/>
                    </a:lnTo>
                    <a:lnTo>
                      <a:pt x="13846" y="556249"/>
                    </a:lnTo>
                    <a:cubicBezTo>
                      <a:pt x="77394" y="238799"/>
                      <a:pt x="199768" y="0"/>
                      <a:pt x="681504" y="0"/>
                    </a:cubicBezTo>
                    <a:close/>
                  </a:path>
                </a:pathLst>
              </a:custGeom>
              <a:solidFill>
                <a:srgbClr val="843C0C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7" name="Freeform 176"/>
              <p:cNvSpPr/>
              <p:nvPr/>
            </p:nvSpPr>
            <p:spPr>
              <a:xfrm flipH="1">
                <a:off x="4910180" y="1266678"/>
                <a:ext cx="934101" cy="3250726"/>
              </a:xfrm>
              <a:custGeom>
                <a:avLst/>
                <a:gdLst>
                  <a:gd name="connsiteX0" fmla="*/ 934101 w 934101"/>
                  <a:gd name="connsiteY0" fmla="*/ 0 h 3250726"/>
                  <a:gd name="connsiteX1" fmla="*/ 778607 w 934101"/>
                  <a:gd name="connsiteY1" fmla="*/ 10292 h 3250726"/>
                  <a:gd name="connsiteX2" fmla="*/ 275342 w 934101"/>
                  <a:gd name="connsiteY2" fmla="*/ 555660 h 3250726"/>
                  <a:gd name="connsiteX3" fmla="*/ 265679 w 934101"/>
                  <a:gd name="connsiteY3" fmla="*/ 653640 h 3250726"/>
                  <a:gd name="connsiteX4" fmla="*/ 261496 w 934101"/>
                  <a:gd name="connsiteY4" fmla="*/ 656284 h 3250726"/>
                  <a:gd name="connsiteX5" fmla="*/ 262917 w 934101"/>
                  <a:gd name="connsiteY5" fmla="*/ 681649 h 3250726"/>
                  <a:gd name="connsiteX6" fmla="*/ 261496 w 934101"/>
                  <a:gd name="connsiteY6" fmla="*/ 696059 h 3250726"/>
                  <a:gd name="connsiteX7" fmla="*/ 263805 w 934101"/>
                  <a:gd name="connsiteY7" fmla="*/ 697497 h 3250726"/>
                  <a:gd name="connsiteX8" fmla="*/ 260399 w 934101"/>
                  <a:gd name="connsiteY8" fmla="*/ 734656 h 3250726"/>
                  <a:gd name="connsiteX9" fmla="*/ 252544 w 934101"/>
                  <a:gd name="connsiteY9" fmla="*/ 738266 h 3250726"/>
                  <a:gd name="connsiteX10" fmla="*/ 153834 w 934101"/>
                  <a:gd name="connsiteY10" fmla="*/ 929537 h 3250726"/>
                  <a:gd name="connsiteX11" fmla="*/ 265680 w 934101"/>
                  <a:gd name="connsiteY11" fmla="*/ 1113141 h 3250726"/>
                  <a:gd name="connsiteX12" fmla="*/ 313488 w 934101"/>
                  <a:gd name="connsiteY12" fmla="*/ 1131461 h 3250726"/>
                  <a:gd name="connsiteX13" fmla="*/ 343481 w 934101"/>
                  <a:gd name="connsiteY13" fmla="*/ 1243958 h 3250726"/>
                  <a:gd name="connsiteX14" fmla="*/ 402611 w 934101"/>
                  <a:gd name="connsiteY14" fmla="*/ 1394142 h 3250726"/>
                  <a:gd name="connsiteX15" fmla="*/ 413244 w 934101"/>
                  <a:gd name="connsiteY15" fmla="*/ 1413158 h 3250726"/>
                  <a:gd name="connsiteX16" fmla="*/ 414054 w 934101"/>
                  <a:gd name="connsiteY16" fmla="*/ 1415164 h 3250726"/>
                  <a:gd name="connsiteX17" fmla="*/ 418179 w 934101"/>
                  <a:gd name="connsiteY17" fmla="*/ 1421983 h 3250726"/>
                  <a:gd name="connsiteX18" fmla="*/ 479660 w 934101"/>
                  <a:gd name="connsiteY18" fmla="*/ 1531935 h 3250726"/>
                  <a:gd name="connsiteX19" fmla="*/ 498939 w 934101"/>
                  <a:gd name="connsiteY19" fmla="*/ 1555514 h 3250726"/>
                  <a:gd name="connsiteX20" fmla="*/ 506691 w 934101"/>
                  <a:gd name="connsiteY20" fmla="*/ 1568331 h 3250726"/>
                  <a:gd name="connsiteX21" fmla="*/ 525918 w 934101"/>
                  <a:gd name="connsiteY21" fmla="*/ 1588512 h 3250726"/>
                  <a:gd name="connsiteX22" fmla="*/ 575800 w 934101"/>
                  <a:gd name="connsiteY22" fmla="*/ 1649519 h 3250726"/>
                  <a:gd name="connsiteX23" fmla="*/ 606692 w 934101"/>
                  <a:gd name="connsiteY23" fmla="*/ 1673288 h 3250726"/>
                  <a:gd name="connsiteX24" fmla="*/ 624697 w 934101"/>
                  <a:gd name="connsiteY24" fmla="*/ 1692185 h 3250726"/>
                  <a:gd name="connsiteX25" fmla="*/ 684258 w 934101"/>
                  <a:gd name="connsiteY25" fmla="*/ 1732967 h 3250726"/>
                  <a:gd name="connsiteX26" fmla="*/ 692198 w 934101"/>
                  <a:gd name="connsiteY26" fmla="*/ 1739076 h 3250726"/>
                  <a:gd name="connsiteX27" fmla="*/ 736965 w 934101"/>
                  <a:gd name="connsiteY27" fmla="*/ 1760020 h 3250726"/>
                  <a:gd name="connsiteX28" fmla="*/ 707678 w 934101"/>
                  <a:gd name="connsiteY28" fmla="*/ 1911655 h 3250726"/>
                  <a:gd name="connsiteX29" fmla="*/ 651539 w 934101"/>
                  <a:gd name="connsiteY29" fmla="*/ 1917290 h 3250726"/>
                  <a:gd name="connsiteX30" fmla="*/ 43811 w 934101"/>
                  <a:gd name="connsiteY30" fmla="*/ 2163009 h 3250726"/>
                  <a:gd name="connsiteX31" fmla="*/ 12066 w 934101"/>
                  <a:gd name="connsiteY31" fmla="*/ 3250726 h 3250726"/>
                  <a:gd name="connsiteX32" fmla="*/ 496202 w 934101"/>
                  <a:gd name="connsiteY32" fmla="*/ 3249926 h 3250726"/>
                  <a:gd name="connsiteX33" fmla="*/ 915600 w 934101"/>
                  <a:gd name="connsiteY33" fmla="*/ 3249233 h 3250726"/>
                  <a:gd name="connsiteX34" fmla="*/ 934101 w 934101"/>
                  <a:gd name="connsiteY34" fmla="*/ 3250021 h 3250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34101" h="3250726">
                    <a:moveTo>
                      <a:pt x="934101" y="0"/>
                    </a:moveTo>
                    <a:lnTo>
                      <a:pt x="778607" y="10292"/>
                    </a:lnTo>
                    <a:cubicBezTo>
                      <a:pt x="431590" y="60340"/>
                      <a:pt x="330946" y="277891"/>
                      <a:pt x="275342" y="555660"/>
                    </a:cubicBezTo>
                    <a:lnTo>
                      <a:pt x="265679" y="653640"/>
                    </a:lnTo>
                    <a:lnTo>
                      <a:pt x="261496" y="656284"/>
                    </a:lnTo>
                    <a:cubicBezTo>
                      <a:pt x="261970" y="664739"/>
                      <a:pt x="262443" y="673194"/>
                      <a:pt x="262917" y="681649"/>
                    </a:cubicBezTo>
                    <a:lnTo>
                      <a:pt x="261496" y="696059"/>
                    </a:lnTo>
                    <a:lnTo>
                      <a:pt x="263805" y="697497"/>
                    </a:lnTo>
                    <a:lnTo>
                      <a:pt x="260399" y="734656"/>
                    </a:lnTo>
                    <a:lnTo>
                      <a:pt x="252544" y="738266"/>
                    </a:lnTo>
                    <a:cubicBezTo>
                      <a:pt x="189532" y="781006"/>
                      <a:pt x="150971" y="852241"/>
                      <a:pt x="153834" y="929537"/>
                    </a:cubicBezTo>
                    <a:cubicBezTo>
                      <a:pt x="156685" y="1006509"/>
                      <a:pt x="200073" y="1074716"/>
                      <a:pt x="265680" y="1113141"/>
                    </a:cubicBezTo>
                    <a:lnTo>
                      <a:pt x="313488" y="1131461"/>
                    </a:lnTo>
                    <a:lnTo>
                      <a:pt x="343481" y="1243958"/>
                    </a:lnTo>
                    <a:cubicBezTo>
                      <a:pt x="360334" y="1295216"/>
                      <a:pt x="379979" y="1345712"/>
                      <a:pt x="402611" y="1394142"/>
                    </a:cubicBezTo>
                    <a:lnTo>
                      <a:pt x="413244" y="1413158"/>
                    </a:lnTo>
                    <a:lnTo>
                      <a:pt x="414054" y="1415164"/>
                    </a:lnTo>
                    <a:lnTo>
                      <a:pt x="418179" y="1421983"/>
                    </a:lnTo>
                    <a:lnTo>
                      <a:pt x="479660" y="1531935"/>
                    </a:lnTo>
                    <a:lnTo>
                      <a:pt x="498939" y="1555514"/>
                    </a:lnTo>
                    <a:lnTo>
                      <a:pt x="506691" y="1568331"/>
                    </a:lnTo>
                    <a:lnTo>
                      <a:pt x="525918" y="1588512"/>
                    </a:lnTo>
                    <a:lnTo>
                      <a:pt x="575800" y="1649519"/>
                    </a:lnTo>
                    <a:lnTo>
                      <a:pt x="606692" y="1673288"/>
                    </a:lnTo>
                    <a:lnTo>
                      <a:pt x="624697" y="1692185"/>
                    </a:lnTo>
                    <a:lnTo>
                      <a:pt x="684258" y="1732967"/>
                    </a:lnTo>
                    <a:lnTo>
                      <a:pt x="692198" y="1739076"/>
                    </a:lnTo>
                    <a:lnTo>
                      <a:pt x="736965" y="1760020"/>
                    </a:lnTo>
                    <a:lnTo>
                      <a:pt x="707678" y="1911655"/>
                    </a:lnTo>
                    <a:lnTo>
                      <a:pt x="651539" y="1917290"/>
                    </a:lnTo>
                    <a:cubicBezTo>
                      <a:pt x="212000" y="1963092"/>
                      <a:pt x="78958" y="2004098"/>
                      <a:pt x="43811" y="2163009"/>
                    </a:cubicBezTo>
                    <a:cubicBezTo>
                      <a:pt x="18414" y="2400698"/>
                      <a:pt x="-19684" y="2943188"/>
                      <a:pt x="12066" y="3250726"/>
                    </a:cubicBezTo>
                    <a:cubicBezTo>
                      <a:pt x="169210" y="3250459"/>
                      <a:pt x="332706" y="3250192"/>
                      <a:pt x="496202" y="3249926"/>
                    </a:cubicBezTo>
                    <a:lnTo>
                      <a:pt x="915600" y="3249233"/>
                    </a:lnTo>
                    <a:lnTo>
                      <a:pt x="934101" y="3250021"/>
                    </a:lnTo>
                    <a:close/>
                  </a:path>
                </a:pathLst>
              </a:custGeom>
              <a:solidFill>
                <a:sysClr val="windowText" lastClr="000000">
                  <a:alpha val="1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67" name="Freeform 166"/>
            <p:cNvSpPr/>
            <p:nvPr/>
          </p:nvSpPr>
          <p:spPr>
            <a:xfrm>
              <a:off x="5353286" y="636472"/>
              <a:ext cx="973073" cy="1126522"/>
            </a:xfrm>
            <a:custGeom>
              <a:avLst/>
              <a:gdLst>
                <a:gd name="connsiteX0" fmla="*/ 601 w 973073"/>
                <a:gd name="connsiteY0" fmla="*/ 973074 h 1126522"/>
                <a:gd name="connsiteX1" fmla="*/ 973073 w 973073"/>
                <a:gd name="connsiteY1" fmla="*/ 973074 h 1126522"/>
                <a:gd name="connsiteX2" fmla="*/ 973073 w 973073"/>
                <a:gd name="connsiteY2" fmla="*/ 1126522 h 1126522"/>
                <a:gd name="connsiteX3" fmla="*/ 601 w 973073"/>
                <a:gd name="connsiteY3" fmla="*/ 1126522 h 1126522"/>
                <a:gd name="connsiteX4" fmla="*/ 0 w 973073"/>
                <a:gd name="connsiteY4" fmla="*/ 488035 h 1126522"/>
                <a:gd name="connsiteX5" fmla="*/ 9756 w 973073"/>
                <a:gd name="connsiteY5" fmla="*/ 584809 h 1126522"/>
                <a:gd name="connsiteX6" fmla="*/ 388354 w 973073"/>
                <a:gd name="connsiteY6" fmla="*/ 963408 h 1126522"/>
                <a:gd name="connsiteX7" fmla="*/ 484236 w 973073"/>
                <a:gd name="connsiteY7" fmla="*/ 973073 h 1126522"/>
                <a:gd name="connsiteX8" fmla="*/ 0 w 973073"/>
                <a:gd name="connsiteY8" fmla="*/ 973073 h 1126522"/>
                <a:gd name="connsiteX9" fmla="*/ 0 w 973073"/>
                <a:gd name="connsiteY9" fmla="*/ 0 h 1126522"/>
                <a:gd name="connsiteX10" fmla="*/ 973073 w 973073"/>
                <a:gd name="connsiteY10" fmla="*/ 0 h 1126522"/>
                <a:gd name="connsiteX11" fmla="*/ 973073 w 973073"/>
                <a:gd name="connsiteY11" fmla="*/ 973073 h 1126522"/>
                <a:gd name="connsiteX12" fmla="*/ 488580 w 973073"/>
                <a:gd name="connsiteY12" fmla="*/ 973073 h 1126522"/>
                <a:gd name="connsiteX13" fmla="*/ 584462 w 973073"/>
                <a:gd name="connsiteY13" fmla="*/ 963408 h 1126522"/>
                <a:gd name="connsiteX14" fmla="*/ 972945 w 973073"/>
                <a:gd name="connsiteY14" fmla="*/ 486755 h 1126522"/>
                <a:gd name="connsiteX15" fmla="*/ 486408 w 973073"/>
                <a:gd name="connsiteY15" fmla="*/ 218 h 1126522"/>
                <a:gd name="connsiteX16" fmla="*/ 9756 w 973073"/>
                <a:gd name="connsiteY16" fmla="*/ 388701 h 1126522"/>
                <a:gd name="connsiteX17" fmla="*/ 0 w 973073"/>
                <a:gd name="connsiteY17" fmla="*/ 485476 h 1126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73073" h="1126522">
                  <a:moveTo>
                    <a:pt x="601" y="973074"/>
                  </a:moveTo>
                  <a:lnTo>
                    <a:pt x="973073" y="973074"/>
                  </a:lnTo>
                  <a:lnTo>
                    <a:pt x="973073" y="1126522"/>
                  </a:lnTo>
                  <a:lnTo>
                    <a:pt x="601" y="1126522"/>
                  </a:lnTo>
                  <a:close/>
                  <a:moveTo>
                    <a:pt x="0" y="488035"/>
                  </a:moveTo>
                  <a:lnTo>
                    <a:pt x="9756" y="584809"/>
                  </a:lnTo>
                  <a:cubicBezTo>
                    <a:pt x="48642" y="774844"/>
                    <a:pt x="198320" y="924521"/>
                    <a:pt x="388354" y="963408"/>
                  </a:cubicBezTo>
                  <a:lnTo>
                    <a:pt x="484236" y="973073"/>
                  </a:lnTo>
                  <a:lnTo>
                    <a:pt x="0" y="973073"/>
                  </a:lnTo>
                  <a:close/>
                  <a:moveTo>
                    <a:pt x="0" y="0"/>
                  </a:moveTo>
                  <a:lnTo>
                    <a:pt x="973073" y="0"/>
                  </a:lnTo>
                  <a:lnTo>
                    <a:pt x="973073" y="973073"/>
                  </a:lnTo>
                  <a:lnTo>
                    <a:pt x="488580" y="973073"/>
                  </a:lnTo>
                  <a:lnTo>
                    <a:pt x="584462" y="963408"/>
                  </a:lnTo>
                  <a:cubicBezTo>
                    <a:pt x="806169" y="918040"/>
                    <a:pt x="972945" y="721874"/>
                    <a:pt x="972945" y="486755"/>
                  </a:cubicBezTo>
                  <a:cubicBezTo>
                    <a:pt x="972945" y="218048"/>
                    <a:pt x="755115" y="218"/>
                    <a:pt x="486408" y="218"/>
                  </a:cubicBezTo>
                  <a:cubicBezTo>
                    <a:pt x="251289" y="218"/>
                    <a:pt x="55123" y="166994"/>
                    <a:pt x="9756" y="388701"/>
                  </a:cubicBezTo>
                  <a:lnTo>
                    <a:pt x="0" y="48547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56" name="Group 555"/>
          <p:cNvGrpSpPr/>
          <p:nvPr/>
        </p:nvGrpSpPr>
        <p:grpSpPr>
          <a:xfrm>
            <a:off x="7584955" y="3507989"/>
            <a:ext cx="978192" cy="3250959"/>
            <a:chOff x="7024735" y="3507989"/>
            <a:chExt cx="978192" cy="3250959"/>
          </a:xfrm>
        </p:grpSpPr>
        <p:pic>
          <p:nvPicPr>
            <p:cNvPr id="351" name="Picture 35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78331" y="4452513"/>
              <a:ext cx="640399" cy="619287"/>
            </a:xfrm>
            <a:prstGeom prst="rect">
              <a:avLst/>
            </a:prstGeom>
          </p:spPr>
        </p:pic>
        <p:pic>
          <p:nvPicPr>
            <p:cNvPr id="352" name="Picture 35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24735" y="5274894"/>
              <a:ext cx="978192" cy="654474"/>
            </a:xfrm>
            <a:prstGeom prst="rect">
              <a:avLst/>
            </a:prstGeom>
          </p:spPr>
        </p:pic>
        <p:pic>
          <p:nvPicPr>
            <p:cNvPr id="353" name="Picture 35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4852" y="6043484"/>
              <a:ext cx="518418" cy="715464"/>
            </a:xfrm>
            <a:prstGeom prst="rect">
              <a:avLst/>
            </a:prstGeom>
          </p:spPr>
        </p:pic>
        <p:pic>
          <p:nvPicPr>
            <p:cNvPr id="361" name="Picture 36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81553" y="3507989"/>
              <a:ext cx="626325" cy="795221"/>
            </a:xfrm>
            <a:prstGeom prst="rect">
              <a:avLst/>
            </a:prstGeom>
          </p:spPr>
        </p:pic>
      </p:grpSp>
      <p:grpSp>
        <p:nvGrpSpPr>
          <p:cNvPr id="555" name="Group 554"/>
          <p:cNvGrpSpPr/>
          <p:nvPr/>
        </p:nvGrpSpPr>
        <p:grpSpPr>
          <a:xfrm>
            <a:off x="9363352" y="3501672"/>
            <a:ext cx="978192" cy="3229169"/>
            <a:chOff x="9029143" y="3501672"/>
            <a:chExt cx="978192" cy="3229169"/>
          </a:xfrm>
        </p:grpSpPr>
        <p:pic>
          <p:nvPicPr>
            <p:cNvPr id="350" name="Picture 34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00633" y="6034143"/>
              <a:ext cx="645091" cy="696698"/>
            </a:xfrm>
            <a:prstGeom prst="rect">
              <a:avLst/>
            </a:prstGeom>
          </p:spPr>
        </p:pic>
        <p:pic>
          <p:nvPicPr>
            <p:cNvPr id="362" name="Picture 36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24326" y="3501672"/>
              <a:ext cx="518418" cy="715464"/>
            </a:xfrm>
            <a:prstGeom prst="rect">
              <a:avLst/>
            </a:prstGeom>
          </p:spPr>
        </p:pic>
        <p:pic>
          <p:nvPicPr>
            <p:cNvPr id="363" name="Picture 36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29143" y="4394126"/>
              <a:ext cx="978192" cy="654474"/>
            </a:xfrm>
            <a:prstGeom prst="rect">
              <a:avLst/>
            </a:prstGeom>
          </p:spPr>
        </p:pic>
        <p:pic>
          <p:nvPicPr>
            <p:cNvPr id="364" name="Picture 36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82101" y="5122418"/>
              <a:ext cx="602867" cy="806950"/>
            </a:xfrm>
            <a:prstGeom prst="rect">
              <a:avLst/>
            </a:prstGeom>
          </p:spPr>
        </p:pic>
      </p:grpSp>
      <p:grpSp>
        <p:nvGrpSpPr>
          <p:cNvPr id="460" name="Group 459"/>
          <p:cNvGrpSpPr/>
          <p:nvPr/>
        </p:nvGrpSpPr>
        <p:grpSpPr>
          <a:xfrm>
            <a:off x="10265608" y="2919037"/>
            <a:ext cx="1212680" cy="1737610"/>
            <a:chOff x="3320212" y="1112857"/>
            <a:chExt cx="1212680" cy="1737610"/>
          </a:xfrm>
        </p:grpSpPr>
        <p:grpSp>
          <p:nvGrpSpPr>
            <p:cNvPr id="540" name="Group 539"/>
            <p:cNvGrpSpPr/>
            <p:nvPr/>
          </p:nvGrpSpPr>
          <p:grpSpPr>
            <a:xfrm>
              <a:off x="3320212" y="1112857"/>
              <a:ext cx="1212680" cy="1735522"/>
              <a:chOff x="164675" y="143203"/>
              <a:chExt cx="3568475" cy="5107009"/>
            </a:xfrm>
          </p:grpSpPr>
          <p:sp>
            <p:nvSpPr>
              <p:cNvPr id="542" name="Pie 541"/>
              <p:cNvSpPr/>
              <p:nvPr/>
            </p:nvSpPr>
            <p:spPr>
              <a:xfrm flipH="1">
                <a:off x="2270342" y="2696707"/>
                <a:ext cx="467124" cy="448679"/>
              </a:xfrm>
              <a:prstGeom prst="pie">
                <a:avLst>
                  <a:gd name="adj1" fmla="val 6159202"/>
                  <a:gd name="adj2" fmla="val 15205937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3" name="Pie 542"/>
              <p:cNvSpPr/>
              <p:nvPr/>
            </p:nvSpPr>
            <p:spPr>
              <a:xfrm rot="10800000" flipH="1">
                <a:off x="164675" y="143203"/>
                <a:ext cx="3568475" cy="5107009"/>
              </a:xfrm>
              <a:prstGeom prst="pie">
                <a:avLst>
                  <a:gd name="adj1" fmla="val 15522115"/>
                  <a:gd name="adj2" fmla="val 16855910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4" name="Pie 543"/>
              <p:cNvSpPr/>
              <p:nvPr/>
            </p:nvSpPr>
            <p:spPr>
              <a:xfrm>
                <a:off x="1160360" y="2696707"/>
                <a:ext cx="467124" cy="448679"/>
              </a:xfrm>
              <a:prstGeom prst="pie">
                <a:avLst>
                  <a:gd name="adj1" fmla="val 6159202"/>
                  <a:gd name="adj2" fmla="val 15205937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5" name="Oval 49"/>
              <p:cNvSpPr/>
              <p:nvPr/>
            </p:nvSpPr>
            <p:spPr>
              <a:xfrm>
                <a:off x="1267409" y="2084984"/>
                <a:ext cx="1363008" cy="783729"/>
              </a:xfrm>
              <a:custGeom>
                <a:avLst/>
                <a:gdLst>
                  <a:gd name="connsiteX0" fmla="*/ 0 w 1363008"/>
                  <a:gd name="connsiteY0" fmla="*/ 696648 h 1393296"/>
                  <a:gd name="connsiteX1" fmla="*/ 681504 w 1363008"/>
                  <a:gd name="connsiteY1" fmla="*/ 0 h 1393296"/>
                  <a:gd name="connsiteX2" fmla="*/ 1363008 w 1363008"/>
                  <a:gd name="connsiteY2" fmla="*/ 696648 h 1393296"/>
                  <a:gd name="connsiteX3" fmla="*/ 681504 w 1363008"/>
                  <a:gd name="connsiteY3" fmla="*/ 1393296 h 1393296"/>
                  <a:gd name="connsiteX4" fmla="*/ 0 w 1363008"/>
                  <a:gd name="connsiteY4" fmla="*/ 696648 h 1393296"/>
                  <a:gd name="connsiteX0" fmla="*/ 0 w 1363008"/>
                  <a:gd name="connsiteY0" fmla="*/ 696648 h 783729"/>
                  <a:gd name="connsiteX1" fmla="*/ 681504 w 1363008"/>
                  <a:gd name="connsiteY1" fmla="*/ 0 h 783729"/>
                  <a:gd name="connsiteX2" fmla="*/ 1363008 w 1363008"/>
                  <a:gd name="connsiteY2" fmla="*/ 696648 h 783729"/>
                  <a:gd name="connsiteX3" fmla="*/ 0 w 1363008"/>
                  <a:gd name="connsiteY3" fmla="*/ 696648 h 783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63008" h="783729">
                    <a:moveTo>
                      <a:pt x="0" y="696648"/>
                    </a:moveTo>
                    <a:cubicBezTo>
                      <a:pt x="0" y="311900"/>
                      <a:pt x="305120" y="0"/>
                      <a:pt x="681504" y="0"/>
                    </a:cubicBezTo>
                    <a:cubicBezTo>
                      <a:pt x="1057888" y="0"/>
                      <a:pt x="1363008" y="311900"/>
                      <a:pt x="1363008" y="696648"/>
                    </a:cubicBezTo>
                    <a:cubicBezTo>
                      <a:pt x="1249424" y="812756"/>
                      <a:pt x="113584" y="812756"/>
                      <a:pt x="0" y="696648"/>
                    </a:cubicBezTo>
                    <a:close/>
                  </a:path>
                </a:pathLst>
              </a:custGeom>
              <a:solidFill>
                <a:srgbClr val="EFCF9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6" name="Oval 50"/>
              <p:cNvSpPr/>
              <p:nvPr/>
            </p:nvSpPr>
            <p:spPr>
              <a:xfrm flipV="1">
                <a:off x="1267409" y="2629412"/>
                <a:ext cx="1363008" cy="1174950"/>
              </a:xfrm>
              <a:custGeom>
                <a:avLst/>
                <a:gdLst>
                  <a:gd name="connsiteX0" fmla="*/ 0 w 1393296"/>
                  <a:gd name="connsiteY0" fmla="*/ 696648 h 1393296"/>
                  <a:gd name="connsiteX1" fmla="*/ 696648 w 1393296"/>
                  <a:gd name="connsiteY1" fmla="*/ 0 h 1393296"/>
                  <a:gd name="connsiteX2" fmla="*/ 1393296 w 1393296"/>
                  <a:gd name="connsiteY2" fmla="*/ 696648 h 1393296"/>
                  <a:gd name="connsiteX3" fmla="*/ 696648 w 1393296"/>
                  <a:gd name="connsiteY3" fmla="*/ 1393296 h 1393296"/>
                  <a:gd name="connsiteX4" fmla="*/ 0 w 1393296"/>
                  <a:gd name="connsiteY4" fmla="*/ 696648 h 1393296"/>
                  <a:gd name="connsiteX0" fmla="*/ 0 w 1393296"/>
                  <a:gd name="connsiteY0" fmla="*/ 696648 h 783729"/>
                  <a:gd name="connsiteX1" fmla="*/ 696648 w 1393296"/>
                  <a:gd name="connsiteY1" fmla="*/ 0 h 783729"/>
                  <a:gd name="connsiteX2" fmla="*/ 1393296 w 1393296"/>
                  <a:gd name="connsiteY2" fmla="*/ 696648 h 783729"/>
                  <a:gd name="connsiteX3" fmla="*/ 0 w 1393296"/>
                  <a:gd name="connsiteY3" fmla="*/ 696648 h 783729"/>
                  <a:gd name="connsiteX0" fmla="*/ 19365 w 1412661"/>
                  <a:gd name="connsiteY0" fmla="*/ 1118570 h 1233514"/>
                  <a:gd name="connsiteX1" fmla="*/ 716013 w 1412661"/>
                  <a:gd name="connsiteY1" fmla="*/ 0 h 1233514"/>
                  <a:gd name="connsiteX2" fmla="*/ 1412661 w 1412661"/>
                  <a:gd name="connsiteY2" fmla="*/ 1118570 h 1233514"/>
                  <a:gd name="connsiteX3" fmla="*/ 19365 w 1412661"/>
                  <a:gd name="connsiteY3" fmla="*/ 1118570 h 1233514"/>
                  <a:gd name="connsiteX0" fmla="*/ 23325 w 1416621"/>
                  <a:gd name="connsiteY0" fmla="*/ 1120104 h 1235048"/>
                  <a:gd name="connsiteX1" fmla="*/ 719973 w 1416621"/>
                  <a:gd name="connsiteY1" fmla="*/ 1534 h 1235048"/>
                  <a:gd name="connsiteX2" fmla="*/ 1416621 w 1416621"/>
                  <a:gd name="connsiteY2" fmla="*/ 1120104 h 1235048"/>
                  <a:gd name="connsiteX3" fmla="*/ 23325 w 1416621"/>
                  <a:gd name="connsiteY3" fmla="*/ 1120104 h 1235048"/>
                  <a:gd name="connsiteX0" fmla="*/ 23325 w 1416621"/>
                  <a:gd name="connsiteY0" fmla="*/ 1120104 h 1235048"/>
                  <a:gd name="connsiteX1" fmla="*/ 719973 w 1416621"/>
                  <a:gd name="connsiteY1" fmla="*/ 1534 h 1235048"/>
                  <a:gd name="connsiteX2" fmla="*/ 1416621 w 1416621"/>
                  <a:gd name="connsiteY2" fmla="*/ 1120104 h 1235048"/>
                  <a:gd name="connsiteX3" fmla="*/ 23325 w 1416621"/>
                  <a:gd name="connsiteY3" fmla="*/ 1120104 h 1235048"/>
                  <a:gd name="connsiteX0" fmla="*/ 471 w 1393767"/>
                  <a:gd name="connsiteY0" fmla="*/ 1120592 h 1235536"/>
                  <a:gd name="connsiteX1" fmla="*/ 697119 w 1393767"/>
                  <a:gd name="connsiteY1" fmla="*/ 2022 h 1235536"/>
                  <a:gd name="connsiteX2" fmla="*/ 1393767 w 1393767"/>
                  <a:gd name="connsiteY2" fmla="*/ 1120592 h 1235536"/>
                  <a:gd name="connsiteX3" fmla="*/ 471 w 1393767"/>
                  <a:gd name="connsiteY3" fmla="*/ 1120592 h 1235536"/>
                  <a:gd name="connsiteX0" fmla="*/ 0 w 1393296"/>
                  <a:gd name="connsiteY0" fmla="*/ 1120576 h 1235520"/>
                  <a:gd name="connsiteX1" fmla="*/ 696648 w 1393296"/>
                  <a:gd name="connsiteY1" fmla="*/ 2006 h 1235520"/>
                  <a:gd name="connsiteX2" fmla="*/ 1393296 w 1393296"/>
                  <a:gd name="connsiteY2" fmla="*/ 1120576 h 1235520"/>
                  <a:gd name="connsiteX3" fmla="*/ 0 w 1393296"/>
                  <a:gd name="connsiteY3" fmla="*/ 1120576 h 1235520"/>
                  <a:gd name="connsiteX0" fmla="*/ 0 w 1393296"/>
                  <a:gd name="connsiteY0" fmla="*/ 1120527 h 1235471"/>
                  <a:gd name="connsiteX1" fmla="*/ 696648 w 1393296"/>
                  <a:gd name="connsiteY1" fmla="*/ 1957 h 1235471"/>
                  <a:gd name="connsiteX2" fmla="*/ 1393296 w 1393296"/>
                  <a:gd name="connsiteY2" fmla="*/ 1120527 h 1235471"/>
                  <a:gd name="connsiteX3" fmla="*/ 0 w 1393296"/>
                  <a:gd name="connsiteY3" fmla="*/ 1120527 h 1235471"/>
                  <a:gd name="connsiteX0" fmla="*/ 0 w 1393296"/>
                  <a:gd name="connsiteY0" fmla="*/ 1118614 h 1233558"/>
                  <a:gd name="connsiteX1" fmla="*/ 696648 w 1393296"/>
                  <a:gd name="connsiteY1" fmla="*/ 44 h 1233558"/>
                  <a:gd name="connsiteX2" fmla="*/ 1393296 w 1393296"/>
                  <a:gd name="connsiteY2" fmla="*/ 1118614 h 1233558"/>
                  <a:gd name="connsiteX3" fmla="*/ 0 w 1393296"/>
                  <a:gd name="connsiteY3" fmla="*/ 1118614 h 1233558"/>
                  <a:gd name="connsiteX0" fmla="*/ 0 w 1393296"/>
                  <a:gd name="connsiteY0" fmla="*/ 1118614 h 1233558"/>
                  <a:gd name="connsiteX1" fmla="*/ 696648 w 1393296"/>
                  <a:gd name="connsiteY1" fmla="*/ 44 h 1233558"/>
                  <a:gd name="connsiteX2" fmla="*/ 1393296 w 1393296"/>
                  <a:gd name="connsiteY2" fmla="*/ 1118614 h 1233558"/>
                  <a:gd name="connsiteX3" fmla="*/ 0 w 1393296"/>
                  <a:gd name="connsiteY3" fmla="*/ 1118614 h 1233558"/>
                  <a:gd name="connsiteX0" fmla="*/ 0 w 1393296"/>
                  <a:gd name="connsiteY0" fmla="*/ 1118571 h 1233515"/>
                  <a:gd name="connsiteX1" fmla="*/ 696648 w 1393296"/>
                  <a:gd name="connsiteY1" fmla="*/ 1 h 1233515"/>
                  <a:gd name="connsiteX2" fmla="*/ 1393296 w 1393296"/>
                  <a:gd name="connsiteY2" fmla="*/ 1118571 h 1233515"/>
                  <a:gd name="connsiteX3" fmla="*/ 0 w 1393296"/>
                  <a:gd name="connsiteY3" fmla="*/ 1118571 h 1233515"/>
                  <a:gd name="connsiteX0" fmla="*/ 0 w 1393296"/>
                  <a:gd name="connsiteY0" fmla="*/ 1053660 h 1168604"/>
                  <a:gd name="connsiteX1" fmla="*/ 690157 w 1393296"/>
                  <a:gd name="connsiteY1" fmla="*/ 1 h 1168604"/>
                  <a:gd name="connsiteX2" fmla="*/ 1393296 w 1393296"/>
                  <a:gd name="connsiteY2" fmla="*/ 1053660 h 1168604"/>
                  <a:gd name="connsiteX3" fmla="*/ 0 w 1393296"/>
                  <a:gd name="connsiteY3" fmla="*/ 1053660 h 1168604"/>
                  <a:gd name="connsiteX0" fmla="*/ 0 w 1393296"/>
                  <a:gd name="connsiteY0" fmla="*/ 774542 h 889486"/>
                  <a:gd name="connsiteX1" fmla="*/ 690157 w 1393296"/>
                  <a:gd name="connsiteY1" fmla="*/ 1 h 889486"/>
                  <a:gd name="connsiteX2" fmla="*/ 1393296 w 1393296"/>
                  <a:gd name="connsiteY2" fmla="*/ 774542 h 889486"/>
                  <a:gd name="connsiteX3" fmla="*/ 0 w 1393296"/>
                  <a:gd name="connsiteY3" fmla="*/ 774542 h 889486"/>
                  <a:gd name="connsiteX0" fmla="*/ 0 w 1393296"/>
                  <a:gd name="connsiteY0" fmla="*/ 1092605 h 1207549"/>
                  <a:gd name="connsiteX1" fmla="*/ 703139 w 1393296"/>
                  <a:gd name="connsiteY1" fmla="*/ 0 h 1207549"/>
                  <a:gd name="connsiteX2" fmla="*/ 1393296 w 1393296"/>
                  <a:gd name="connsiteY2" fmla="*/ 1092605 h 1207549"/>
                  <a:gd name="connsiteX3" fmla="*/ 0 w 1393296"/>
                  <a:gd name="connsiteY3" fmla="*/ 1092605 h 1207549"/>
                  <a:gd name="connsiteX0" fmla="*/ 0 w 1393296"/>
                  <a:gd name="connsiteY0" fmla="*/ 1092605 h 1207549"/>
                  <a:gd name="connsiteX1" fmla="*/ 690157 w 1393296"/>
                  <a:gd name="connsiteY1" fmla="*/ 0 h 1207549"/>
                  <a:gd name="connsiteX2" fmla="*/ 1393296 w 1393296"/>
                  <a:gd name="connsiteY2" fmla="*/ 1092605 h 1207549"/>
                  <a:gd name="connsiteX3" fmla="*/ 0 w 1393296"/>
                  <a:gd name="connsiteY3" fmla="*/ 1092605 h 1207549"/>
                  <a:gd name="connsiteX0" fmla="*/ 0 w 1393296"/>
                  <a:gd name="connsiteY0" fmla="*/ 1092777 h 1207721"/>
                  <a:gd name="connsiteX1" fmla="*/ 690157 w 1393296"/>
                  <a:gd name="connsiteY1" fmla="*/ 172 h 1207721"/>
                  <a:gd name="connsiteX2" fmla="*/ 1393296 w 1393296"/>
                  <a:gd name="connsiteY2" fmla="*/ 1092777 h 1207721"/>
                  <a:gd name="connsiteX3" fmla="*/ 0 w 1393296"/>
                  <a:gd name="connsiteY3" fmla="*/ 1092777 h 1207721"/>
                  <a:gd name="connsiteX0" fmla="*/ 0 w 1393296"/>
                  <a:gd name="connsiteY0" fmla="*/ 1086289 h 1201233"/>
                  <a:gd name="connsiteX1" fmla="*/ 670684 w 1393296"/>
                  <a:gd name="connsiteY1" fmla="*/ 175 h 1201233"/>
                  <a:gd name="connsiteX2" fmla="*/ 1393296 w 1393296"/>
                  <a:gd name="connsiteY2" fmla="*/ 1086289 h 1201233"/>
                  <a:gd name="connsiteX3" fmla="*/ 0 w 1393296"/>
                  <a:gd name="connsiteY3" fmla="*/ 1086289 h 1201233"/>
                  <a:gd name="connsiteX0" fmla="*/ 0 w 1393296"/>
                  <a:gd name="connsiteY0" fmla="*/ 1086289 h 1201233"/>
                  <a:gd name="connsiteX1" fmla="*/ 683666 w 1393296"/>
                  <a:gd name="connsiteY1" fmla="*/ 175 h 1201233"/>
                  <a:gd name="connsiteX2" fmla="*/ 1393296 w 1393296"/>
                  <a:gd name="connsiteY2" fmla="*/ 1086289 h 1201233"/>
                  <a:gd name="connsiteX3" fmla="*/ 0 w 1393296"/>
                  <a:gd name="connsiteY3" fmla="*/ 1086289 h 1201233"/>
                  <a:gd name="connsiteX0" fmla="*/ 0 w 1393296"/>
                  <a:gd name="connsiteY0" fmla="*/ 1086289 h 1201233"/>
                  <a:gd name="connsiteX1" fmla="*/ 683666 w 1393296"/>
                  <a:gd name="connsiteY1" fmla="*/ 175 h 1201233"/>
                  <a:gd name="connsiteX2" fmla="*/ 1393296 w 1393296"/>
                  <a:gd name="connsiteY2" fmla="*/ 1086289 h 1201233"/>
                  <a:gd name="connsiteX3" fmla="*/ 0 w 1393296"/>
                  <a:gd name="connsiteY3" fmla="*/ 1086289 h 1201233"/>
                  <a:gd name="connsiteX0" fmla="*/ 0 w 1393296"/>
                  <a:gd name="connsiteY0" fmla="*/ 1086294 h 1201238"/>
                  <a:gd name="connsiteX1" fmla="*/ 683666 w 1393296"/>
                  <a:gd name="connsiteY1" fmla="*/ 180 h 1201238"/>
                  <a:gd name="connsiteX2" fmla="*/ 1393296 w 1393296"/>
                  <a:gd name="connsiteY2" fmla="*/ 1086294 h 1201238"/>
                  <a:gd name="connsiteX3" fmla="*/ 0 w 1393296"/>
                  <a:gd name="connsiteY3" fmla="*/ 1086294 h 1201238"/>
                  <a:gd name="connsiteX0" fmla="*/ 0 w 1393296"/>
                  <a:gd name="connsiteY0" fmla="*/ 1086512 h 1201456"/>
                  <a:gd name="connsiteX1" fmla="*/ 683666 w 1393296"/>
                  <a:gd name="connsiteY1" fmla="*/ 398 h 1201456"/>
                  <a:gd name="connsiteX2" fmla="*/ 1393296 w 1393296"/>
                  <a:gd name="connsiteY2" fmla="*/ 1086512 h 1201456"/>
                  <a:gd name="connsiteX3" fmla="*/ 0 w 1393296"/>
                  <a:gd name="connsiteY3" fmla="*/ 1086512 h 1201456"/>
                  <a:gd name="connsiteX0" fmla="*/ 0 w 1393296"/>
                  <a:gd name="connsiteY0" fmla="*/ 1086512 h 1201456"/>
                  <a:gd name="connsiteX1" fmla="*/ 683666 w 1393296"/>
                  <a:gd name="connsiteY1" fmla="*/ 398 h 1201456"/>
                  <a:gd name="connsiteX2" fmla="*/ 1393296 w 1393296"/>
                  <a:gd name="connsiteY2" fmla="*/ 1086512 h 1201456"/>
                  <a:gd name="connsiteX3" fmla="*/ 0 w 1393296"/>
                  <a:gd name="connsiteY3" fmla="*/ 1086512 h 1201456"/>
                  <a:gd name="connsiteX0" fmla="*/ 0 w 1393296"/>
                  <a:gd name="connsiteY0" fmla="*/ 1086512 h 1201456"/>
                  <a:gd name="connsiteX1" fmla="*/ 683666 w 1393296"/>
                  <a:gd name="connsiteY1" fmla="*/ 398 h 1201456"/>
                  <a:gd name="connsiteX2" fmla="*/ 1393296 w 1393296"/>
                  <a:gd name="connsiteY2" fmla="*/ 1086512 h 1201456"/>
                  <a:gd name="connsiteX3" fmla="*/ 0 w 1393296"/>
                  <a:gd name="connsiteY3" fmla="*/ 1086512 h 1201456"/>
                  <a:gd name="connsiteX0" fmla="*/ 0 w 1393296"/>
                  <a:gd name="connsiteY0" fmla="*/ 1086115 h 1201059"/>
                  <a:gd name="connsiteX1" fmla="*/ 683666 w 1393296"/>
                  <a:gd name="connsiteY1" fmla="*/ 1 h 1201059"/>
                  <a:gd name="connsiteX2" fmla="*/ 1393296 w 1393296"/>
                  <a:gd name="connsiteY2" fmla="*/ 1086115 h 1201059"/>
                  <a:gd name="connsiteX3" fmla="*/ 0 w 1393296"/>
                  <a:gd name="connsiteY3" fmla="*/ 1086115 h 1201059"/>
                  <a:gd name="connsiteX0" fmla="*/ 0 w 1393296"/>
                  <a:gd name="connsiteY0" fmla="*/ 1086115 h 1201059"/>
                  <a:gd name="connsiteX1" fmla="*/ 696648 w 1393296"/>
                  <a:gd name="connsiteY1" fmla="*/ 1 h 1201059"/>
                  <a:gd name="connsiteX2" fmla="*/ 1393296 w 1393296"/>
                  <a:gd name="connsiteY2" fmla="*/ 1086115 h 1201059"/>
                  <a:gd name="connsiteX3" fmla="*/ 0 w 1393296"/>
                  <a:gd name="connsiteY3" fmla="*/ 1086115 h 1201059"/>
                  <a:gd name="connsiteX0" fmla="*/ 0 w 1393296"/>
                  <a:gd name="connsiteY0" fmla="*/ 1086115 h 1201059"/>
                  <a:gd name="connsiteX1" fmla="*/ 696648 w 1393296"/>
                  <a:gd name="connsiteY1" fmla="*/ 1 h 1201059"/>
                  <a:gd name="connsiteX2" fmla="*/ 1393296 w 1393296"/>
                  <a:gd name="connsiteY2" fmla="*/ 1086115 h 1201059"/>
                  <a:gd name="connsiteX3" fmla="*/ 0 w 1393296"/>
                  <a:gd name="connsiteY3" fmla="*/ 1086115 h 1201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3296" h="1201059">
                    <a:moveTo>
                      <a:pt x="0" y="1086115"/>
                    </a:moveTo>
                    <a:cubicBezTo>
                      <a:pt x="7223" y="678991"/>
                      <a:pt x="181463" y="0"/>
                      <a:pt x="696648" y="1"/>
                    </a:cubicBezTo>
                    <a:cubicBezTo>
                      <a:pt x="1211833" y="2"/>
                      <a:pt x="1393296" y="701367"/>
                      <a:pt x="1393296" y="1086115"/>
                    </a:cubicBezTo>
                    <a:cubicBezTo>
                      <a:pt x="1277188" y="1202223"/>
                      <a:pt x="116108" y="1272543"/>
                      <a:pt x="0" y="1086115"/>
                    </a:cubicBezTo>
                    <a:close/>
                  </a:path>
                </a:pathLst>
              </a:custGeom>
              <a:solidFill>
                <a:srgbClr val="EFCF9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7" name="Chord 546"/>
              <p:cNvSpPr/>
              <p:nvPr/>
            </p:nvSpPr>
            <p:spPr>
              <a:xfrm rot="16200000">
                <a:off x="1757079" y="3115697"/>
                <a:ext cx="383667" cy="383667"/>
              </a:xfrm>
              <a:prstGeom prst="chord">
                <a:avLst>
                  <a:gd name="adj1" fmla="val 5317236"/>
                  <a:gd name="adj2" fmla="val 16200000"/>
                </a:avLst>
              </a:prstGeom>
              <a:solidFill>
                <a:srgbClr val="EFCF9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8" name="Freeform 547"/>
              <p:cNvSpPr/>
              <p:nvPr/>
            </p:nvSpPr>
            <p:spPr>
              <a:xfrm>
                <a:off x="1261182" y="1998896"/>
                <a:ext cx="1370048" cy="980101"/>
              </a:xfrm>
              <a:custGeom>
                <a:avLst/>
                <a:gdLst>
                  <a:gd name="connsiteX0" fmla="*/ 681504 w 1363008"/>
                  <a:gd name="connsiteY0" fmla="*/ 0 h 781663"/>
                  <a:gd name="connsiteX1" fmla="*/ 1349162 w 1363008"/>
                  <a:gd name="connsiteY1" fmla="*/ 556249 h 781663"/>
                  <a:gd name="connsiteX2" fmla="*/ 1358825 w 1363008"/>
                  <a:gd name="connsiteY2" fmla="*/ 654229 h 781663"/>
                  <a:gd name="connsiteX3" fmla="*/ 1363008 w 1363008"/>
                  <a:gd name="connsiteY3" fmla="*/ 656873 h 781663"/>
                  <a:gd name="connsiteX4" fmla="*/ 1361587 w 1363008"/>
                  <a:gd name="connsiteY4" fmla="*/ 682238 h 781663"/>
                  <a:gd name="connsiteX5" fmla="*/ 1363008 w 1363008"/>
                  <a:gd name="connsiteY5" fmla="*/ 696648 h 781663"/>
                  <a:gd name="connsiteX6" fmla="*/ 1360699 w 1363008"/>
                  <a:gd name="connsiteY6" fmla="*/ 698086 h 781663"/>
                  <a:gd name="connsiteX7" fmla="*/ 1356017 w 1363008"/>
                  <a:gd name="connsiteY7" fmla="*/ 781663 h 781663"/>
                  <a:gd name="connsiteX8" fmla="*/ 8300 w 1363008"/>
                  <a:gd name="connsiteY8" fmla="*/ 781663 h 781663"/>
                  <a:gd name="connsiteX9" fmla="*/ 2760 w 1363008"/>
                  <a:gd name="connsiteY9" fmla="*/ 698366 h 781663"/>
                  <a:gd name="connsiteX10" fmla="*/ 0 w 1363008"/>
                  <a:gd name="connsiteY10" fmla="*/ 696648 h 781663"/>
                  <a:gd name="connsiteX11" fmla="*/ 1580 w 1363008"/>
                  <a:gd name="connsiteY11" fmla="*/ 680629 h 781663"/>
                  <a:gd name="connsiteX12" fmla="*/ 0 w 1363008"/>
                  <a:gd name="connsiteY12" fmla="*/ 656873 h 781663"/>
                  <a:gd name="connsiteX13" fmla="*/ 4331 w 1363008"/>
                  <a:gd name="connsiteY13" fmla="*/ 652738 h 781663"/>
                  <a:gd name="connsiteX14" fmla="*/ 13846 w 1363008"/>
                  <a:gd name="connsiteY14" fmla="*/ 556249 h 781663"/>
                  <a:gd name="connsiteX15" fmla="*/ 681504 w 1363008"/>
                  <a:gd name="connsiteY15" fmla="*/ 0 h 781663"/>
                  <a:gd name="connsiteX0" fmla="*/ 681504 w 1363008"/>
                  <a:gd name="connsiteY0" fmla="*/ 0 h 781663"/>
                  <a:gd name="connsiteX1" fmla="*/ 1349162 w 1363008"/>
                  <a:gd name="connsiteY1" fmla="*/ 556249 h 781663"/>
                  <a:gd name="connsiteX2" fmla="*/ 1358825 w 1363008"/>
                  <a:gd name="connsiteY2" fmla="*/ 654229 h 781663"/>
                  <a:gd name="connsiteX3" fmla="*/ 1363008 w 1363008"/>
                  <a:gd name="connsiteY3" fmla="*/ 656873 h 781663"/>
                  <a:gd name="connsiteX4" fmla="*/ 1361587 w 1363008"/>
                  <a:gd name="connsiteY4" fmla="*/ 682238 h 781663"/>
                  <a:gd name="connsiteX5" fmla="*/ 1363008 w 1363008"/>
                  <a:gd name="connsiteY5" fmla="*/ 696648 h 781663"/>
                  <a:gd name="connsiteX6" fmla="*/ 1360699 w 1363008"/>
                  <a:gd name="connsiteY6" fmla="*/ 698086 h 781663"/>
                  <a:gd name="connsiteX7" fmla="*/ 1356017 w 1363008"/>
                  <a:gd name="connsiteY7" fmla="*/ 781663 h 781663"/>
                  <a:gd name="connsiteX8" fmla="*/ 8300 w 1363008"/>
                  <a:gd name="connsiteY8" fmla="*/ 781663 h 781663"/>
                  <a:gd name="connsiteX9" fmla="*/ 2760 w 1363008"/>
                  <a:gd name="connsiteY9" fmla="*/ 698366 h 781663"/>
                  <a:gd name="connsiteX10" fmla="*/ 0 w 1363008"/>
                  <a:gd name="connsiteY10" fmla="*/ 696648 h 781663"/>
                  <a:gd name="connsiteX11" fmla="*/ 1580 w 1363008"/>
                  <a:gd name="connsiteY11" fmla="*/ 680629 h 781663"/>
                  <a:gd name="connsiteX12" fmla="*/ 0 w 1363008"/>
                  <a:gd name="connsiteY12" fmla="*/ 656873 h 781663"/>
                  <a:gd name="connsiteX13" fmla="*/ 4331 w 1363008"/>
                  <a:gd name="connsiteY13" fmla="*/ 652738 h 781663"/>
                  <a:gd name="connsiteX14" fmla="*/ 13846 w 1363008"/>
                  <a:gd name="connsiteY14" fmla="*/ 556249 h 781663"/>
                  <a:gd name="connsiteX15" fmla="*/ 681504 w 1363008"/>
                  <a:gd name="connsiteY15" fmla="*/ 0 h 781663"/>
                  <a:gd name="connsiteX0" fmla="*/ 681504 w 1363008"/>
                  <a:gd name="connsiteY0" fmla="*/ 0 h 872594"/>
                  <a:gd name="connsiteX1" fmla="*/ 1349162 w 1363008"/>
                  <a:gd name="connsiteY1" fmla="*/ 556249 h 872594"/>
                  <a:gd name="connsiteX2" fmla="*/ 1358825 w 1363008"/>
                  <a:gd name="connsiteY2" fmla="*/ 654229 h 872594"/>
                  <a:gd name="connsiteX3" fmla="*/ 1363008 w 1363008"/>
                  <a:gd name="connsiteY3" fmla="*/ 656873 h 872594"/>
                  <a:gd name="connsiteX4" fmla="*/ 1361587 w 1363008"/>
                  <a:gd name="connsiteY4" fmla="*/ 682238 h 872594"/>
                  <a:gd name="connsiteX5" fmla="*/ 1363008 w 1363008"/>
                  <a:gd name="connsiteY5" fmla="*/ 696648 h 872594"/>
                  <a:gd name="connsiteX6" fmla="*/ 1360699 w 1363008"/>
                  <a:gd name="connsiteY6" fmla="*/ 698086 h 872594"/>
                  <a:gd name="connsiteX7" fmla="*/ 1356017 w 1363008"/>
                  <a:gd name="connsiteY7" fmla="*/ 781663 h 872594"/>
                  <a:gd name="connsiteX8" fmla="*/ 8300 w 1363008"/>
                  <a:gd name="connsiteY8" fmla="*/ 781663 h 872594"/>
                  <a:gd name="connsiteX9" fmla="*/ 2760 w 1363008"/>
                  <a:gd name="connsiteY9" fmla="*/ 698366 h 872594"/>
                  <a:gd name="connsiteX10" fmla="*/ 0 w 1363008"/>
                  <a:gd name="connsiteY10" fmla="*/ 696648 h 872594"/>
                  <a:gd name="connsiteX11" fmla="*/ 1580 w 1363008"/>
                  <a:gd name="connsiteY11" fmla="*/ 680629 h 872594"/>
                  <a:gd name="connsiteX12" fmla="*/ 0 w 1363008"/>
                  <a:gd name="connsiteY12" fmla="*/ 656873 h 872594"/>
                  <a:gd name="connsiteX13" fmla="*/ 4331 w 1363008"/>
                  <a:gd name="connsiteY13" fmla="*/ 652738 h 872594"/>
                  <a:gd name="connsiteX14" fmla="*/ 13846 w 1363008"/>
                  <a:gd name="connsiteY14" fmla="*/ 556249 h 872594"/>
                  <a:gd name="connsiteX15" fmla="*/ 681504 w 1363008"/>
                  <a:gd name="connsiteY15" fmla="*/ 0 h 872594"/>
                  <a:gd name="connsiteX0" fmla="*/ 681504 w 1363008"/>
                  <a:gd name="connsiteY0" fmla="*/ 0 h 869817"/>
                  <a:gd name="connsiteX1" fmla="*/ 1349162 w 1363008"/>
                  <a:gd name="connsiteY1" fmla="*/ 556249 h 869817"/>
                  <a:gd name="connsiteX2" fmla="*/ 1358825 w 1363008"/>
                  <a:gd name="connsiteY2" fmla="*/ 654229 h 869817"/>
                  <a:gd name="connsiteX3" fmla="*/ 1363008 w 1363008"/>
                  <a:gd name="connsiteY3" fmla="*/ 656873 h 869817"/>
                  <a:gd name="connsiteX4" fmla="*/ 1361587 w 1363008"/>
                  <a:gd name="connsiteY4" fmla="*/ 682238 h 869817"/>
                  <a:gd name="connsiteX5" fmla="*/ 1363008 w 1363008"/>
                  <a:gd name="connsiteY5" fmla="*/ 696648 h 869817"/>
                  <a:gd name="connsiteX6" fmla="*/ 1360699 w 1363008"/>
                  <a:gd name="connsiteY6" fmla="*/ 698086 h 869817"/>
                  <a:gd name="connsiteX7" fmla="*/ 1356017 w 1363008"/>
                  <a:gd name="connsiteY7" fmla="*/ 781663 h 869817"/>
                  <a:gd name="connsiteX8" fmla="*/ 8300 w 1363008"/>
                  <a:gd name="connsiteY8" fmla="*/ 781663 h 869817"/>
                  <a:gd name="connsiteX9" fmla="*/ 2760 w 1363008"/>
                  <a:gd name="connsiteY9" fmla="*/ 698366 h 869817"/>
                  <a:gd name="connsiteX10" fmla="*/ 0 w 1363008"/>
                  <a:gd name="connsiteY10" fmla="*/ 696648 h 869817"/>
                  <a:gd name="connsiteX11" fmla="*/ 1580 w 1363008"/>
                  <a:gd name="connsiteY11" fmla="*/ 680629 h 869817"/>
                  <a:gd name="connsiteX12" fmla="*/ 0 w 1363008"/>
                  <a:gd name="connsiteY12" fmla="*/ 656873 h 869817"/>
                  <a:gd name="connsiteX13" fmla="*/ 4331 w 1363008"/>
                  <a:gd name="connsiteY13" fmla="*/ 652738 h 869817"/>
                  <a:gd name="connsiteX14" fmla="*/ 13846 w 1363008"/>
                  <a:gd name="connsiteY14" fmla="*/ 556249 h 869817"/>
                  <a:gd name="connsiteX15" fmla="*/ 681504 w 1363008"/>
                  <a:gd name="connsiteY15" fmla="*/ 0 h 869817"/>
                  <a:gd name="connsiteX0" fmla="*/ 681504 w 1363008"/>
                  <a:gd name="connsiteY0" fmla="*/ 0 h 869817"/>
                  <a:gd name="connsiteX1" fmla="*/ 1349162 w 1363008"/>
                  <a:gd name="connsiteY1" fmla="*/ 556249 h 869817"/>
                  <a:gd name="connsiteX2" fmla="*/ 1358825 w 1363008"/>
                  <a:gd name="connsiteY2" fmla="*/ 654229 h 869817"/>
                  <a:gd name="connsiteX3" fmla="*/ 1363008 w 1363008"/>
                  <a:gd name="connsiteY3" fmla="*/ 656873 h 869817"/>
                  <a:gd name="connsiteX4" fmla="*/ 1361587 w 1363008"/>
                  <a:gd name="connsiteY4" fmla="*/ 682238 h 869817"/>
                  <a:gd name="connsiteX5" fmla="*/ 1363008 w 1363008"/>
                  <a:gd name="connsiteY5" fmla="*/ 696648 h 869817"/>
                  <a:gd name="connsiteX6" fmla="*/ 1360699 w 1363008"/>
                  <a:gd name="connsiteY6" fmla="*/ 698086 h 869817"/>
                  <a:gd name="connsiteX7" fmla="*/ 1356017 w 1363008"/>
                  <a:gd name="connsiteY7" fmla="*/ 781663 h 869817"/>
                  <a:gd name="connsiteX8" fmla="*/ 8300 w 1363008"/>
                  <a:gd name="connsiteY8" fmla="*/ 781663 h 869817"/>
                  <a:gd name="connsiteX9" fmla="*/ 2760 w 1363008"/>
                  <a:gd name="connsiteY9" fmla="*/ 698366 h 869817"/>
                  <a:gd name="connsiteX10" fmla="*/ 0 w 1363008"/>
                  <a:gd name="connsiteY10" fmla="*/ 696648 h 869817"/>
                  <a:gd name="connsiteX11" fmla="*/ 1580 w 1363008"/>
                  <a:gd name="connsiteY11" fmla="*/ 680629 h 869817"/>
                  <a:gd name="connsiteX12" fmla="*/ 0 w 1363008"/>
                  <a:gd name="connsiteY12" fmla="*/ 656873 h 869817"/>
                  <a:gd name="connsiteX13" fmla="*/ 4331 w 1363008"/>
                  <a:gd name="connsiteY13" fmla="*/ 652738 h 869817"/>
                  <a:gd name="connsiteX14" fmla="*/ 13846 w 1363008"/>
                  <a:gd name="connsiteY14" fmla="*/ 556249 h 869817"/>
                  <a:gd name="connsiteX15" fmla="*/ 681504 w 1363008"/>
                  <a:gd name="connsiteY15" fmla="*/ 0 h 869817"/>
                  <a:gd name="connsiteX0" fmla="*/ 681504 w 1363008"/>
                  <a:gd name="connsiteY0" fmla="*/ 0 h 876729"/>
                  <a:gd name="connsiteX1" fmla="*/ 1349162 w 1363008"/>
                  <a:gd name="connsiteY1" fmla="*/ 556249 h 876729"/>
                  <a:gd name="connsiteX2" fmla="*/ 1358825 w 1363008"/>
                  <a:gd name="connsiteY2" fmla="*/ 654229 h 876729"/>
                  <a:gd name="connsiteX3" fmla="*/ 1363008 w 1363008"/>
                  <a:gd name="connsiteY3" fmla="*/ 656873 h 876729"/>
                  <a:gd name="connsiteX4" fmla="*/ 1361587 w 1363008"/>
                  <a:gd name="connsiteY4" fmla="*/ 682238 h 876729"/>
                  <a:gd name="connsiteX5" fmla="*/ 1363008 w 1363008"/>
                  <a:gd name="connsiteY5" fmla="*/ 696648 h 876729"/>
                  <a:gd name="connsiteX6" fmla="*/ 1360699 w 1363008"/>
                  <a:gd name="connsiteY6" fmla="*/ 698086 h 876729"/>
                  <a:gd name="connsiteX7" fmla="*/ 1356017 w 1363008"/>
                  <a:gd name="connsiteY7" fmla="*/ 781663 h 876729"/>
                  <a:gd name="connsiteX8" fmla="*/ 21000 w 1363008"/>
                  <a:gd name="connsiteY8" fmla="*/ 851513 h 876729"/>
                  <a:gd name="connsiteX9" fmla="*/ 2760 w 1363008"/>
                  <a:gd name="connsiteY9" fmla="*/ 698366 h 876729"/>
                  <a:gd name="connsiteX10" fmla="*/ 0 w 1363008"/>
                  <a:gd name="connsiteY10" fmla="*/ 696648 h 876729"/>
                  <a:gd name="connsiteX11" fmla="*/ 1580 w 1363008"/>
                  <a:gd name="connsiteY11" fmla="*/ 680629 h 876729"/>
                  <a:gd name="connsiteX12" fmla="*/ 0 w 1363008"/>
                  <a:gd name="connsiteY12" fmla="*/ 656873 h 876729"/>
                  <a:gd name="connsiteX13" fmla="*/ 4331 w 1363008"/>
                  <a:gd name="connsiteY13" fmla="*/ 652738 h 876729"/>
                  <a:gd name="connsiteX14" fmla="*/ 13846 w 1363008"/>
                  <a:gd name="connsiteY14" fmla="*/ 556249 h 876729"/>
                  <a:gd name="connsiteX15" fmla="*/ 681504 w 1363008"/>
                  <a:gd name="connsiteY15" fmla="*/ 0 h 876729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56017 w 1363008"/>
                  <a:gd name="connsiteY7" fmla="*/ 781663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56017 w 1363008"/>
                  <a:gd name="connsiteY7" fmla="*/ 781663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56017 w 1363008"/>
                  <a:gd name="connsiteY7" fmla="*/ 781663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5542"/>
                  <a:gd name="connsiteY0" fmla="*/ 0 h 908663"/>
                  <a:gd name="connsiteX1" fmla="*/ 1349162 w 1365542"/>
                  <a:gd name="connsiteY1" fmla="*/ 556249 h 908663"/>
                  <a:gd name="connsiteX2" fmla="*/ 1358825 w 1365542"/>
                  <a:gd name="connsiteY2" fmla="*/ 654229 h 908663"/>
                  <a:gd name="connsiteX3" fmla="*/ 1363008 w 1365542"/>
                  <a:gd name="connsiteY3" fmla="*/ 656873 h 908663"/>
                  <a:gd name="connsiteX4" fmla="*/ 1361587 w 1365542"/>
                  <a:gd name="connsiteY4" fmla="*/ 682238 h 908663"/>
                  <a:gd name="connsiteX5" fmla="*/ 1363008 w 1365542"/>
                  <a:gd name="connsiteY5" fmla="*/ 696648 h 908663"/>
                  <a:gd name="connsiteX6" fmla="*/ 1360699 w 1365542"/>
                  <a:gd name="connsiteY6" fmla="*/ 698086 h 908663"/>
                  <a:gd name="connsiteX7" fmla="*/ 1365542 w 1365542"/>
                  <a:gd name="connsiteY7" fmla="*/ 784838 h 908663"/>
                  <a:gd name="connsiteX8" fmla="*/ 16238 w 1365542"/>
                  <a:gd name="connsiteY8" fmla="*/ 908663 h 908663"/>
                  <a:gd name="connsiteX9" fmla="*/ 2760 w 1365542"/>
                  <a:gd name="connsiteY9" fmla="*/ 698366 h 908663"/>
                  <a:gd name="connsiteX10" fmla="*/ 0 w 1365542"/>
                  <a:gd name="connsiteY10" fmla="*/ 696648 h 908663"/>
                  <a:gd name="connsiteX11" fmla="*/ 1580 w 1365542"/>
                  <a:gd name="connsiteY11" fmla="*/ 680629 h 908663"/>
                  <a:gd name="connsiteX12" fmla="*/ 0 w 1365542"/>
                  <a:gd name="connsiteY12" fmla="*/ 656873 h 908663"/>
                  <a:gd name="connsiteX13" fmla="*/ 4331 w 1365542"/>
                  <a:gd name="connsiteY13" fmla="*/ 652738 h 908663"/>
                  <a:gd name="connsiteX14" fmla="*/ 13846 w 1365542"/>
                  <a:gd name="connsiteY14" fmla="*/ 556249 h 908663"/>
                  <a:gd name="connsiteX15" fmla="*/ 681504 w 1365542"/>
                  <a:gd name="connsiteY15" fmla="*/ 0 h 908663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60779 w 1363008"/>
                  <a:gd name="connsiteY7" fmla="*/ 776901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5542"/>
                  <a:gd name="connsiteY0" fmla="*/ 0 h 908663"/>
                  <a:gd name="connsiteX1" fmla="*/ 1349162 w 1365542"/>
                  <a:gd name="connsiteY1" fmla="*/ 556249 h 908663"/>
                  <a:gd name="connsiteX2" fmla="*/ 1358825 w 1365542"/>
                  <a:gd name="connsiteY2" fmla="*/ 654229 h 908663"/>
                  <a:gd name="connsiteX3" fmla="*/ 1363008 w 1365542"/>
                  <a:gd name="connsiteY3" fmla="*/ 656873 h 908663"/>
                  <a:gd name="connsiteX4" fmla="*/ 1361587 w 1365542"/>
                  <a:gd name="connsiteY4" fmla="*/ 682238 h 908663"/>
                  <a:gd name="connsiteX5" fmla="*/ 1363008 w 1365542"/>
                  <a:gd name="connsiteY5" fmla="*/ 696648 h 908663"/>
                  <a:gd name="connsiteX6" fmla="*/ 1360699 w 1365542"/>
                  <a:gd name="connsiteY6" fmla="*/ 698086 h 908663"/>
                  <a:gd name="connsiteX7" fmla="*/ 1365542 w 1365542"/>
                  <a:gd name="connsiteY7" fmla="*/ 776901 h 908663"/>
                  <a:gd name="connsiteX8" fmla="*/ 16238 w 1365542"/>
                  <a:gd name="connsiteY8" fmla="*/ 908663 h 908663"/>
                  <a:gd name="connsiteX9" fmla="*/ 2760 w 1365542"/>
                  <a:gd name="connsiteY9" fmla="*/ 698366 h 908663"/>
                  <a:gd name="connsiteX10" fmla="*/ 0 w 1365542"/>
                  <a:gd name="connsiteY10" fmla="*/ 696648 h 908663"/>
                  <a:gd name="connsiteX11" fmla="*/ 1580 w 1365542"/>
                  <a:gd name="connsiteY11" fmla="*/ 680629 h 908663"/>
                  <a:gd name="connsiteX12" fmla="*/ 0 w 1365542"/>
                  <a:gd name="connsiteY12" fmla="*/ 656873 h 908663"/>
                  <a:gd name="connsiteX13" fmla="*/ 4331 w 1365542"/>
                  <a:gd name="connsiteY13" fmla="*/ 652738 h 908663"/>
                  <a:gd name="connsiteX14" fmla="*/ 13846 w 1365542"/>
                  <a:gd name="connsiteY14" fmla="*/ 556249 h 908663"/>
                  <a:gd name="connsiteX15" fmla="*/ 681504 w 1365542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30073"/>
                  <a:gd name="connsiteX1" fmla="*/ 1349162 w 1366278"/>
                  <a:gd name="connsiteY1" fmla="*/ 556249 h 930073"/>
                  <a:gd name="connsiteX2" fmla="*/ 1358825 w 1366278"/>
                  <a:gd name="connsiteY2" fmla="*/ 654229 h 930073"/>
                  <a:gd name="connsiteX3" fmla="*/ 1363008 w 1366278"/>
                  <a:gd name="connsiteY3" fmla="*/ 656873 h 930073"/>
                  <a:gd name="connsiteX4" fmla="*/ 1361587 w 1366278"/>
                  <a:gd name="connsiteY4" fmla="*/ 682238 h 930073"/>
                  <a:gd name="connsiteX5" fmla="*/ 1363008 w 1366278"/>
                  <a:gd name="connsiteY5" fmla="*/ 696648 h 930073"/>
                  <a:gd name="connsiteX6" fmla="*/ 1360699 w 1366278"/>
                  <a:gd name="connsiteY6" fmla="*/ 698086 h 930073"/>
                  <a:gd name="connsiteX7" fmla="*/ 1365542 w 1366278"/>
                  <a:gd name="connsiteY7" fmla="*/ 776901 h 930073"/>
                  <a:gd name="connsiteX8" fmla="*/ 16238 w 1366278"/>
                  <a:gd name="connsiteY8" fmla="*/ 908663 h 930073"/>
                  <a:gd name="connsiteX9" fmla="*/ 2760 w 1366278"/>
                  <a:gd name="connsiteY9" fmla="*/ 698366 h 930073"/>
                  <a:gd name="connsiteX10" fmla="*/ 0 w 1366278"/>
                  <a:gd name="connsiteY10" fmla="*/ 696648 h 930073"/>
                  <a:gd name="connsiteX11" fmla="*/ 1580 w 1366278"/>
                  <a:gd name="connsiteY11" fmla="*/ 680629 h 930073"/>
                  <a:gd name="connsiteX12" fmla="*/ 0 w 1366278"/>
                  <a:gd name="connsiteY12" fmla="*/ 656873 h 930073"/>
                  <a:gd name="connsiteX13" fmla="*/ 4331 w 1366278"/>
                  <a:gd name="connsiteY13" fmla="*/ 652738 h 930073"/>
                  <a:gd name="connsiteX14" fmla="*/ 13846 w 1366278"/>
                  <a:gd name="connsiteY14" fmla="*/ 556249 h 930073"/>
                  <a:gd name="connsiteX15" fmla="*/ 681504 w 1366278"/>
                  <a:gd name="connsiteY15" fmla="*/ 0 h 930073"/>
                  <a:gd name="connsiteX0" fmla="*/ 681504 w 1366278"/>
                  <a:gd name="connsiteY0" fmla="*/ 0 h 910842"/>
                  <a:gd name="connsiteX1" fmla="*/ 1349162 w 1366278"/>
                  <a:gd name="connsiteY1" fmla="*/ 556249 h 910842"/>
                  <a:gd name="connsiteX2" fmla="*/ 1358825 w 1366278"/>
                  <a:gd name="connsiteY2" fmla="*/ 654229 h 910842"/>
                  <a:gd name="connsiteX3" fmla="*/ 1363008 w 1366278"/>
                  <a:gd name="connsiteY3" fmla="*/ 656873 h 910842"/>
                  <a:gd name="connsiteX4" fmla="*/ 1361587 w 1366278"/>
                  <a:gd name="connsiteY4" fmla="*/ 682238 h 910842"/>
                  <a:gd name="connsiteX5" fmla="*/ 1363008 w 1366278"/>
                  <a:gd name="connsiteY5" fmla="*/ 696648 h 910842"/>
                  <a:gd name="connsiteX6" fmla="*/ 1360699 w 1366278"/>
                  <a:gd name="connsiteY6" fmla="*/ 698086 h 910842"/>
                  <a:gd name="connsiteX7" fmla="*/ 1365542 w 1366278"/>
                  <a:gd name="connsiteY7" fmla="*/ 776901 h 910842"/>
                  <a:gd name="connsiteX8" fmla="*/ 845784 w 1366278"/>
                  <a:gd name="connsiteY8" fmla="*/ 418337 h 910842"/>
                  <a:gd name="connsiteX9" fmla="*/ 16238 w 1366278"/>
                  <a:gd name="connsiteY9" fmla="*/ 908663 h 910842"/>
                  <a:gd name="connsiteX10" fmla="*/ 2760 w 1366278"/>
                  <a:gd name="connsiteY10" fmla="*/ 698366 h 910842"/>
                  <a:gd name="connsiteX11" fmla="*/ 0 w 1366278"/>
                  <a:gd name="connsiteY11" fmla="*/ 696648 h 910842"/>
                  <a:gd name="connsiteX12" fmla="*/ 1580 w 1366278"/>
                  <a:gd name="connsiteY12" fmla="*/ 680629 h 910842"/>
                  <a:gd name="connsiteX13" fmla="*/ 0 w 1366278"/>
                  <a:gd name="connsiteY13" fmla="*/ 656873 h 910842"/>
                  <a:gd name="connsiteX14" fmla="*/ 4331 w 1366278"/>
                  <a:gd name="connsiteY14" fmla="*/ 652738 h 910842"/>
                  <a:gd name="connsiteX15" fmla="*/ 13846 w 1366278"/>
                  <a:gd name="connsiteY15" fmla="*/ 556249 h 910842"/>
                  <a:gd name="connsiteX16" fmla="*/ 681504 w 1366278"/>
                  <a:gd name="connsiteY16" fmla="*/ 0 h 910842"/>
                  <a:gd name="connsiteX0" fmla="*/ 681504 w 1366278"/>
                  <a:gd name="connsiteY0" fmla="*/ 0 h 913533"/>
                  <a:gd name="connsiteX1" fmla="*/ 1349162 w 1366278"/>
                  <a:gd name="connsiteY1" fmla="*/ 556249 h 913533"/>
                  <a:gd name="connsiteX2" fmla="*/ 1358825 w 1366278"/>
                  <a:gd name="connsiteY2" fmla="*/ 654229 h 913533"/>
                  <a:gd name="connsiteX3" fmla="*/ 1363008 w 1366278"/>
                  <a:gd name="connsiteY3" fmla="*/ 656873 h 913533"/>
                  <a:gd name="connsiteX4" fmla="*/ 1361587 w 1366278"/>
                  <a:gd name="connsiteY4" fmla="*/ 682238 h 913533"/>
                  <a:gd name="connsiteX5" fmla="*/ 1363008 w 1366278"/>
                  <a:gd name="connsiteY5" fmla="*/ 696648 h 913533"/>
                  <a:gd name="connsiteX6" fmla="*/ 1360699 w 1366278"/>
                  <a:gd name="connsiteY6" fmla="*/ 698086 h 913533"/>
                  <a:gd name="connsiteX7" fmla="*/ 1365542 w 1366278"/>
                  <a:gd name="connsiteY7" fmla="*/ 776901 h 913533"/>
                  <a:gd name="connsiteX8" fmla="*/ 845784 w 1366278"/>
                  <a:gd name="connsiteY8" fmla="*/ 418337 h 913533"/>
                  <a:gd name="connsiteX9" fmla="*/ 16238 w 1366278"/>
                  <a:gd name="connsiteY9" fmla="*/ 908663 h 913533"/>
                  <a:gd name="connsiteX10" fmla="*/ 2760 w 1366278"/>
                  <a:gd name="connsiteY10" fmla="*/ 698366 h 913533"/>
                  <a:gd name="connsiteX11" fmla="*/ 0 w 1366278"/>
                  <a:gd name="connsiteY11" fmla="*/ 696648 h 913533"/>
                  <a:gd name="connsiteX12" fmla="*/ 1580 w 1366278"/>
                  <a:gd name="connsiteY12" fmla="*/ 680629 h 913533"/>
                  <a:gd name="connsiteX13" fmla="*/ 0 w 1366278"/>
                  <a:gd name="connsiteY13" fmla="*/ 656873 h 913533"/>
                  <a:gd name="connsiteX14" fmla="*/ 4331 w 1366278"/>
                  <a:gd name="connsiteY14" fmla="*/ 652738 h 913533"/>
                  <a:gd name="connsiteX15" fmla="*/ 13846 w 1366278"/>
                  <a:gd name="connsiteY15" fmla="*/ 556249 h 913533"/>
                  <a:gd name="connsiteX16" fmla="*/ 681504 w 1366278"/>
                  <a:gd name="connsiteY16" fmla="*/ 0 h 913533"/>
                  <a:gd name="connsiteX0" fmla="*/ 681504 w 1366278"/>
                  <a:gd name="connsiteY0" fmla="*/ 0 h 911912"/>
                  <a:gd name="connsiteX1" fmla="*/ 1349162 w 1366278"/>
                  <a:gd name="connsiteY1" fmla="*/ 556249 h 911912"/>
                  <a:gd name="connsiteX2" fmla="*/ 1358825 w 1366278"/>
                  <a:gd name="connsiteY2" fmla="*/ 654229 h 911912"/>
                  <a:gd name="connsiteX3" fmla="*/ 1363008 w 1366278"/>
                  <a:gd name="connsiteY3" fmla="*/ 656873 h 911912"/>
                  <a:gd name="connsiteX4" fmla="*/ 1361587 w 1366278"/>
                  <a:gd name="connsiteY4" fmla="*/ 682238 h 911912"/>
                  <a:gd name="connsiteX5" fmla="*/ 1363008 w 1366278"/>
                  <a:gd name="connsiteY5" fmla="*/ 696648 h 911912"/>
                  <a:gd name="connsiteX6" fmla="*/ 1360699 w 1366278"/>
                  <a:gd name="connsiteY6" fmla="*/ 698086 h 911912"/>
                  <a:gd name="connsiteX7" fmla="*/ 1365542 w 1366278"/>
                  <a:gd name="connsiteY7" fmla="*/ 776901 h 911912"/>
                  <a:gd name="connsiteX8" fmla="*/ 981250 w 1366278"/>
                  <a:gd name="connsiteY8" fmla="*/ 295571 h 911912"/>
                  <a:gd name="connsiteX9" fmla="*/ 16238 w 1366278"/>
                  <a:gd name="connsiteY9" fmla="*/ 908663 h 911912"/>
                  <a:gd name="connsiteX10" fmla="*/ 2760 w 1366278"/>
                  <a:gd name="connsiteY10" fmla="*/ 698366 h 911912"/>
                  <a:gd name="connsiteX11" fmla="*/ 0 w 1366278"/>
                  <a:gd name="connsiteY11" fmla="*/ 696648 h 911912"/>
                  <a:gd name="connsiteX12" fmla="*/ 1580 w 1366278"/>
                  <a:gd name="connsiteY12" fmla="*/ 680629 h 911912"/>
                  <a:gd name="connsiteX13" fmla="*/ 0 w 1366278"/>
                  <a:gd name="connsiteY13" fmla="*/ 656873 h 911912"/>
                  <a:gd name="connsiteX14" fmla="*/ 4331 w 1366278"/>
                  <a:gd name="connsiteY14" fmla="*/ 652738 h 911912"/>
                  <a:gd name="connsiteX15" fmla="*/ 13846 w 1366278"/>
                  <a:gd name="connsiteY15" fmla="*/ 556249 h 911912"/>
                  <a:gd name="connsiteX16" fmla="*/ 681504 w 1366278"/>
                  <a:gd name="connsiteY16" fmla="*/ 0 h 911912"/>
                  <a:gd name="connsiteX0" fmla="*/ 681504 w 1363008"/>
                  <a:gd name="connsiteY0" fmla="*/ 0 h 914025"/>
                  <a:gd name="connsiteX1" fmla="*/ 1349162 w 1363008"/>
                  <a:gd name="connsiteY1" fmla="*/ 556249 h 914025"/>
                  <a:gd name="connsiteX2" fmla="*/ 1358825 w 1363008"/>
                  <a:gd name="connsiteY2" fmla="*/ 654229 h 914025"/>
                  <a:gd name="connsiteX3" fmla="*/ 1363008 w 1363008"/>
                  <a:gd name="connsiteY3" fmla="*/ 656873 h 914025"/>
                  <a:gd name="connsiteX4" fmla="*/ 1361587 w 1363008"/>
                  <a:gd name="connsiteY4" fmla="*/ 682238 h 914025"/>
                  <a:gd name="connsiteX5" fmla="*/ 1363008 w 1363008"/>
                  <a:gd name="connsiteY5" fmla="*/ 696648 h 914025"/>
                  <a:gd name="connsiteX6" fmla="*/ 1360699 w 1363008"/>
                  <a:gd name="connsiteY6" fmla="*/ 698086 h 914025"/>
                  <a:gd name="connsiteX7" fmla="*/ 1357075 w 1363008"/>
                  <a:gd name="connsiteY7" fmla="*/ 912368 h 914025"/>
                  <a:gd name="connsiteX8" fmla="*/ 981250 w 1363008"/>
                  <a:gd name="connsiteY8" fmla="*/ 295571 h 914025"/>
                  <a:gd name="connsiteX9" fmla="*/ 16238 w 1363008"/>
                  <a:gd name="connsiteY9" fmla="*/ 908663 h 914025"/>
                  <a:gd name="connsiteX10" fmla="*/ 2760 w 1363008"/>
                  <a:gd name="connsiteY10" fmla="*/ 698366 h 914025"/>
                  <a:gd name="connsiteX11" fmla="*/ 0 w 1363008"/>
                  <a:gd name="connsiteY11" fmla="*/ 696648 h 914025"/>
                  <a:gd name="connsiteX12" fmla="*/ 1580 w 1363008"/>
                  <a:gd name="connsiteY12" fmla="*/ 680629 h 914025"/>
                  <a:gd name="connsiteX13" fmla="*/ 0 w 1363008"/>
                  <a:gd name="connsiteY13" fmla="*/ 656873 h 914025"/>
                  <a:gd name="connsiteX14" fmla="*/ 4331 w 1363008"/>
                  <a:gd name="connsiteY14" fmla="*/ 652738 h 914025"/>
                  <a:gd name="connsiteX15" fmla="*/ 13846 w 1363008"/>
                  <a:gd name="connsiteY15" fmla="*/ 556249 h 914025"/>
                  <a:gd name="connsiteX16" fmla="*/ 681504 w 1363008"/>
                  <a:gd name="connsiteY16" fmla="*/ 0 h 914025"/>
                  <a:gd name="connsiteX0" fmla="*/ 681504 w 1363008"/>
                  <a:gd name="connsiteY0" fmla="*/ 0 h 912368"/>
                  <a:gd name="connsiteX1" fmla="*/ 1349162 w 1363008"/>
                  <a:gd name="connsiteY1" fmla="*/ 556249 h 912368"/>
                  <a:gd name="connsiteX2" fmla="*/ 1358825 w 1363008"/>
                  <a:gd name="connsiteY2" fmla="*/ 654229 h 912368"/>
                  <a:gd name="connsiteX3" fmla="*/ 1363008 w 1363008"/>
                  <a:gd name="connsiteY3" fmla="*/ 656873 h 912368"/>
                  <a:gd name="connsiteX4" fmla="*/ 1361587 w 1363008"/>
                  <a:gd name="connsiteY4" fmla="*/ 682238 h 912368"/>
                  <a:gd name="connsiteX5" fmla="*/ 1363008 w 1363008"/>
                  <a:gd name="connsiteY5" fmla="*/ 696648 h 912368"/>
                  <a:gd name="connsiteX6" fmla="*/ 1360699 w 1363008"/>
                  <a:gd name="connsiteY6" fmla="*/ 698086 h 912368"/>
                  <a:gd name="connsiteX7" fmla="*/ 1357075 w 1363008"/>
                  <a:gd name="connsiteY7" fmla="*/ 912368 h 912368"/>
                  <a:gd name="connsiteX8" fmla="*/ 981250 w 1363008"/>
                  <a:gd name="connsiteY8" fmla="*/ 295571 h 912368"/>
                  <a:gd name="connsiteX9" fmla="*/ 16238 w 1363008"/>
                  <a:gd name="connsiteY9" fmla="*/ 908663 h 912368"/>
                  <a:gd name="connsiteX10" fmla="*/ 2760 w 1363008"/>
                  <a:gd name="connsiteY10" fmla="*/ 698366 h 912368"/>
                  <a:gd name="connsiteX11" fmla="*/ 0 w 1363008"/>
                  <a:gd name="connsiteY11" fmla="*/ 696648 h 912368"/>
                  <a:gd name="connsiteX12" fmla="*/ 1580 w 1363008"/>
                  <a:gd name="connsiteY12" fmla="*/ 680629 h 912368"/>
                  <a:gd name="connsiteX13" fmla="*/ 0 w 1363008"/>
                  <a:gd name="connsiteY13" fmla="*/ 656873 h 912368"/>
                  <a:gd name="connsiteX14" fmla="*/ 4331 w 1363008"/>
                  <a:gd name="connsiteY14" fmla="*/ 652738 h 912368"/>
                  <a:gd name="connsiteX15" fmla="*/ 13846 w 1363008"/>
                  <a:gd name="connsiteY15" fmla="*/ 556249 h 912368"/>
                  <a:gd name="connsiteX16" fmla="*/ 681504 w 1363008"/>
                  <a:gd name="connsiteY16" fmla="*/ 0 h 912368"/>
                  <a:gd name="connsiteX0" fmla="*/ 681504 w 1363008"/>
                  <a:gd name="connsiteY0" fmla="*/ 0 h 916601"/>
                  <a:gd name="connsiteX1" fmla="*/ 1349162 w 1363008"/>
                  <a:gd name="connsiteY1" fmla="*/ 556249 h 916601"/>
                  <a:gd name="connsiteX2" fmla="*/ 1358825 w 1363008"/>
                  <a:gd name="connsiteY2" fmla="*/ 654229 h 916601"/>
                  <a:gd name="connsiteX3" fmla="*/ 1363008 w 1363008"/>
                  <a:gd name="connsiteY3" fmla="*/ 656873 h 916601"/>
                  <a:gd name="connsiteX4" fmla="*/ 1361587 w 1363008"/>
                  <a:gd name="connsiteY4" fmla="*/ 682238 h 916601"/>
                  <a:gd name="connsiteX5" fmla="*/ 1363008 w 1363008"/>
                  <a:gd name="connsiteY5" fmla="*/ 696648 h 916601"/>
                  <a:gd name="connsiteX6" fmla="*/ 1360699 w 1363008"/>
                  <a:gd name="connsiteY6" fmla="*/ 698086 h 916601"/>
                  <a:gd name="connsiteX7" fmla="*/ 1314742 w 1363008"/>
                  <a:gd name="connsiteY7" fmla="*/ 916601 h 916601"/>
                  <a:gd name="connsiteX8" fmla="*/ 981250 w 1363008"/>
                  <a:gd name="connsiteY8" fmla="*/ 295571 h 916601"/>
                  <a:gd name="connsiteX9" fmla="*/ 16238 w 1363008"/>
                  <a:gd name="connsiteY9" fmla="*/ 908663 h 916601"/>
                  <a:gd name="connsiteX10" fmla="*/ 2760 w 1363008"/>
                  <a:gd name="connsiteY10" fmla="*/ 698366 h 916601"/>
                  <a:gd name="connsiteX11" fmla="*/ 0 w 1363008"/>
                  <a:gd name="connsiteY11" fmla="*/ 696648 h 916601"/>
                  <a:gd name="connsiteX12" fmla="*/ 1580 w 1363008"/>
                  <a:gd name="connsiteY12" fmla="*/ 680629 h 916601"/>
                  <a:gd name="connsiteX13" fmla="*/ 0 w 1363008"/>
                  <a:gd name="connsiteY13" fmla="*/ 656873 h 916601"/>
                  <a:gd name="connsiteX14" fmla="*/ 4331 w 1363008"/>
                  <a:gd name="connsiteY14" fmla="*/ 652738 h 916601"/>
                  <a:gd name="connsiteX15" fmla="*/ 13846 w 1363008"/>
                  <a:gd name="connsiteY15" fmla="*/ 556249 h 916601"/>
                  <a:gd name="connsiteX16" fmla="*/ 681504 w 1363008"/>
                  <a:gd name="connsiteY16" fmla="*/ 0 h 916601"/>
                  <a:gd name="connsiteX0" fmla="*/ 681504 w 1364581"/>
                  <a:gd name="connsiteY0" fmla="*/ 0 h 958978"/>
                  <a:gd name="connsiteX1" fmla="*/ 1349162 w 1364581"/>
                  <a:gd name="connsiteY1" fmla="*/ 556249 h 958978"/>
                  <a:gd name="connsiteX2" fmla="*/ 1358825 w 1364581"/>
                  <a:gd name="connsiteY2" fmla="*/ 654229 h 958978"/>
                  <a:gd name="connsiteX3" fmla="*/ 1363008 w 1364581"/>
                  <a:gd name="connsiteY3" fmla="*/ 656873 h 958978"/>
                  <a:gd name="connsiteX4" fmla="*/ 1361587 w 1364581"/>
                  <a:gd name="connsiteY4" fmla="*/ 682238 h 958978"/>
                  <a:gd name="connsiteX5" fmla="*/ 1363008 w 1364581"/>
                  <a:gd name="connsiteY5" fmla="*/ 696648 h 958978"/>
                  <a:gd name="connsiteX6" fmla="*/ 1360699 w 1364581"/>
                  <a:gd name="connsiteY6" fmla="*/ 698086 h 958978"/>
                  <a:gd name="connsiteX7" fmla="*/ 1362251 w 1364581"/>
                  <a:gd name="connsiteY7" fmla="*/ 903054 h 958978"/>
                  <a:gd name="connsiteX8" fmla="*/ 1314742 w 1364581"/>
                  <a:gd name="connsiteY8" fmla="*/ 916601 h 958978"/>
                  <a:gd name="connsiteX9" fmla="*/ 981250 w 1364581"/>
                  <a:gd name="connsiteY9" fmla="*/ 295571 h 958978"/>
                  <a:gd name="connsiteX10" fmla="*/ 16238 w 1364581"/>
                  <a:gd name="connsiteY10" fmla="*/ 908663 h 958978"/>
                  <a:gd name="connsiteX11" fmla="*/ 2760 w 1364581"/>
                  <a:gd name="connsiteY11" fmla="*/ 698366 h 958978"/>
                  <a:gd name="connsiteX12" fmla="*/ 0 w 1364581"/>
                  <a:gd name="connsiteY12" fmla="*/ 696648 h 958978"/>
                  <a:gd name="connsiteX13" fmla="*/ 1580 w 1364581"/>
                  <a:gd name="connsiteY13" fmla="*/ 680629 h 958978"/>
                  <a:gd name="connsiteX14" fmla="*/ 0 w 1364581"/>
                  <a:gd name="connsiteY14" fmla="*/ 656873 h 958978"/>
                  <a:gd name="connsiteX15" fmla="*/ 4331 w 1364581"/>
                  <a:gd name="connsiteY15" fmla="*/ 652738 h 958978"/>
                  <a:gd name="connsiteX16" fmla="*/ 13846 w 1364581"/>
                  <a:gd name="connsiteY16" fmla="*/ 556249 h 958978"/>
                  <a:gd name="connsiteX17" fmla="*/ 681504 w 1364581"/>
                  <a:gd name="connsiteY17" fmla="*/ 0 h 958978"/>
                  <a:gd name="connsiteX0" fmla="*/ 681504 w 1364581"/>
                  <a:gd name="connsiteY0" fmla="*/ 0 h 958978"/>
                  <a:gd name="connsiteX1" fmla="*/ 1349162 w 1364581"/>
                  <a:gd name="connsiteY1" fmla="*/ 556249 h 958978"/>
                  <a:gd name="connsiteX2" fmla="*/ 1358825 w 1364581"/>
                  <a:gd name="connsiteY2" fmla="*/ 654229 h 958978"/>
                  <a:gd name="connsiteX3" fmla="*/ 1363008 w 1364581"/>
                  <a:gd name="connsiteY3" fmla="*/ 656873 h 958978"/>
                  <a:gd name="connsiteX4" fmla="*/ 1361587 w 1364581"/>
                  <a:gd name="connsiteY4" fmla="*/ 682238 h 958978"/>
                  <a:gd name="connsiteX5" fmla="*/ 1363008 w 1364581"/>
                  <a:gd name="connsiteY5" fmla="*/ 696648 h 958978"/>
                  <a:gd name="connsiteX6" fmla="*/ 1360699 w 1364581"/>
                  <a:gd name="connsiteY6" fmla="*/ 698086 h 958978"/>
                  <a:gd name="connsiteX7" fmla="*/ 1362251 w 1364581"/>
                  <a:gd name="connsiteY7" fmla="*/ 903054 h 958978"/>
                  <a:gd name="connsiteX8" fmla="*/ 1314742 w 1364581"/>
                  <a:gd name="connsiteY8" fmla="*/ 916601 h 958978"/>
                  <a:gd name="connsiteX9" fmla="*/ 981250 w 1364581"/>
                  <a:gd name="connsiteY9" fmla="*/ 295571 h 958978"/>
                  <a:gd name="connsiteX10" fmla="*/ 16238 w 1364581"/>
                  <a:gd name="connsiteY10" fmla="*/ 908663 h 958978"/>
                  <a:gd name="connsiteX11" fmla="*/ 2760 w 1364581"/>
                  <a:gd name="connsiteY11" fmla="*/ 698366 h 958978"/>
                  <a:gd name="connsiteX12" fmla="*/ 0 w 1364581"/>
                  <a:gd name="connsiteY12" fmla="*/ 696648 h 958978"/>
                  <a:gd name="connsiteX13" fmla="*/ 1580 w 1364581"/>
                  <a:gd name="connsiteY13" fmla="*/ 680629 h 958978"/>
                  <a:gd name="connsiteX14" fmla="*/ 0 w 1364581"/>
                  <a:gd name="connsiteY14" fmla="*/ 656873 h 958978"/>
                  <a:gd name="connsiteX15" fmla="*/ 4331 w 1364581"/>
                  <a:gd name="connsiteY15" fmla="*/ 652738 h 958978"/>
                  <a:gd name="connsiteX16" fmla="*/ 13846 w 1364581"/>
                  <a:gd name="connsiteY16" fmla="*/ 556249 h 958978"/>
                  <a:gd name="connsiteX17" fmla="*/ 681504 w 1364581"/>
                  <a:gd name="connsiteY17" fmla="*/ 0 h 958978"/>
                  <a:gd name="connsiteX0" fmla="*/ 681504 w 1364581"/>
                  <a:gd name="connsiteY0" fmla="*/ 0 h 958978"/>
                  <a:gd name="connsiteX1" fmla="*/ 1349162 w 1364581"/>
                  <a:gd name="connsiteY1" fmla="*/ 556249 h 958978"/>
                  <a:gd name="connsiteX2" fmla="*/ 1358825 w 1364581"/>
                  <a:gd name="connsiteY2" fmla="*/ 654229 h 958978"/>
                  <a:gd name="connsiteX3" fmla="*/ 1363008 w 1364581"/>
                  <a:gd name="connsiteY3" fmla="*/ 656873 h 958978"/>
                  <a:gd name="connsiteX4" fmla="*/ 1361587 w 1364581"/>
                  <a:gd name="connsiteY4" fmla="*/ 682238 h 958978"/>
                  <a:gd name="connsiteX5" fmla="*/ 1363008 w 1364581"/>
                  <a:gd name="connsiteY5" fmla="*/ 696648 h 958978"/>
                  <a:gd name="connsiteX6" fmla="*/ 1360699 w 1364581"/>
                  <a:gd name="connsiteY6" fmla="*/ 698086 h 958978"/>
                  <a:gd name="connsiteX7" fmla="*/ 1362251 w 1364581"/>
                  <a:gd name="connsiteY7" fmla="*/ 903054 h 958978"/>
                  <a:gd name="connsiteX8" fmla="*/ 1314742 w 1364581"/>
                  <a:gd name="connsiteY8" fmla="*/ 916601 h 958978"/>
                  <a:gd name="connsiteX9" fmla="*/ 981250 w 1364581"/>
                  <a:gd name="connsiteY9" fmla="*/ 295571 h 958978"/>
                  <a:gd name="connsiteX10" fmla="*/ 16238 w 1364581"/>
                  <a:gd name="connsiteY10" fmla="*/ 908663 h 958978"/>
                  <a:gd name="connsiteX11" fmla="*/ 2760 w 1364581"/>
                  <a:gd name="connsiteY11" fmla="*/ 698366 h 958978"/>
                  <a:gd name="connsiteX12" fmla="*/ 0 w 1364581"/>
                  <a:gd name="connsiteY12" fmla="*/ 696648 h 958978"/>
                  <a:gd name="connsiteX13" fmla="*/ 1580 w 1364581"/>
                  <a:gd name="connsiteY13" fmla="*/ 680629 h 958978"/>
                  <a:gd name="connsiteX14" fmla="*/ 0 w 1364581"/>
                  <a:gd name="connsiteY14" fmla="*/ 656873 h 958978"/>
                  <a:gd name="connsiteX15" fmla="*/ 4331 w 1364581"/>
                  <a:gd name="connsiteY15" fmla="*/ 652738 h 958978"/>
                  <a:gd name="connsiteX16" fmla="*/ 13846 w 1364581"/>
                  <a:gd name="connsiteY16" fmla="*/ 556249 h 958978"/>
                  <a:gd name="connsiteX17" fmla="*/ 681504 w 1364581"/>
                  <a:gd name="connsiteY17" fmla="*/ 0 h 958978"/>
                  <a:gd name="connsiteX0" fmla="*/ 681504 w 1364581"/>
                  <a:gd name="connsiteY0" fmla="*/ 0 h 958978"/>
                  <a:gd name="connsiteX1" fmla="*/ 1349162 w 1364581"/>
                  <a:gd name="connsiteY1" fmla="*/ 556249 h 958978"/>
                  <a:gd name="connsiteX2" fmla="*/ 1358825 w 1364581"/>
                  <a:gd name="connsiteY2" fmla="*/ 654229 h 958978"/>
                  <a:gd name="connsiteX3" fmla="*/ 1363008 w 1364581"/>
                  <a:gd name="connsiteY3" fmla="*/ 656873 h 958978"/>
                  <a:gd name="connsiteX4" fmla="*/ 1361587 w 1364581"/>
                  <a:gd name="connsiteY4" fmla="*/ 682238 h 958978"/>
                  <a:gd name="connsiteX5" fmla="*/ 1363008 w 1364581"/>
                  <a:gd name="connsiteY5" fmla="*/ 696648 h 958978"/>
                  <a:gd name="connsiteX6" fmla="*/ 1360699 w 1364581"/>
                  <a:gd name="connsiteY6" fmla="*/ 698086 h 958978"/>
                  <a:gd name="connsiteX7" fmla="*/ 1362251 w 1364581"/>
                  <a:gd name="connsiteY7" fmla="*/ 903054 h 958978"/>
                  <a:gd name="connsiteX8" fmla="*/ 1273467 w 1364581"/>
                  <a:gd name="connsiteY8" fmla="*/ 916601 h 958978"/>
                  <a:gd name="connsiteX9" fmla="*/ 981250 w 1364581"/>
                  <a:gd name="connsiteY9" fmla="*/ 295571 h 958978"/>
                  <a:gd name="connsiteX10" fmla="*/ 16238 w 1364581"/>
                  <a:gd name="connsiteY10" fmla="*/ 908663 h 958978"/>
                  <a:gd name="connsiteX11" fmla="*/ 2760 w 1364581"/>
                  <a:gd name="connsiteY11" fmla="*/ 698366 h 958978"/>
                  <a:gd name="connsiteX12" fmla="*/ 0 w 1364581"/>
                  <a:gd name="connsiteY12" fmla="*/ 696648 h 958978"/>
                  <a:gd name="connsiteX13" fmla="*/ 1580 w 1364581"/>
                  <a:gd name="connsiteY13" fmla="*/ 680629 h 958978"/>
                  <a:gd name="connsiteX14" fmla="*/ 0 w 1364581"/>
                  <a:gd name="connsiteY14" fmla="*/ 656873 h 958978"/>
                  <a:gd name="connsiteX15" fmla="*/ 4331 w 1364581"/>
                  <a:gd name="connsiteY15" fmla="*/ 652738 h 958978"/>
                  <a:gd name="connsiteX16" fmla="*/ 13846 w 1364581"/>
                  <a:gd name="connsiteY16" fmla="*/ 556249 h 958978"/>
                  <a:gd name="connsiteX17" fmla="*/ 681504 w 1364581"/>
                  <a:gd name="connsiteY17" fmla="*/ 0 h 958978"/>
                  <a:gd name="connsiteX0" fmla="*/ 681504 w 1383531"/>
                  <a:gd name="connsiteY0" fmla="*/ 0 h 920461"/>
                  <a:gd name="connsiteX1" fmla="*/ 1349162 w 1383531"/>
                  <a:gd name="connsiteY1" fmla="*/ 556249 h 920461"/>
                  <a:gd name="connsiteX2" fmla="*/ 1358825 w 1383531"/>
                  <a:gd name="connsiteY2" fmla="*/ 654229 h 920461"/>
                  <a:gd name="connsiteX3" fmla="*/ 1363008 w 1383531"/>
                  <a:gd name="connsiteY3" fmla="*/ 656873 h 920461"/>
                  <a:gd name="connsiteX4" fmla="*/ 1361587 w 1383531"/>
                  <a:gd name="connsiteY4" fmla="*/ 682238 h 920461"/>
                  <a:gd name="connsiteX5" fmla="*/ 1363008 w 1383531"/>
                  <a:gd name="connsiteY5" fmla="*/ 696648 h 920461"/>
                  <a:gd name="connsiteX6" fmla="*/ 1360699 w 1383531"/>
                  <a:gd name="connsiteY6" fmla="*/ 698086 h 920461"/>
                  <a:gd name="connsiteX7" fmla="*/ 1362251 w 1383531"/>
                  <a:gd name="connsiteY7" fmla="*/ 903054 h 920461"/>
                  <a:gd name="connsiteX8" fmla="*/ 1273467 w 1383531"/>
                  <a:gd name="connsiteY8" fmla="*/ 916601 h 920461"/>
                  <a:gd name="connsiteX9" fmla="*/ 981250 w 1383531"/>
                  <a:gd name="connsiteY9" fmla="*/ 295571 h 920461"/>
                  <a:gd name="connsiteX10" fmla="*/ 16238 w 1383531"/>
                  <a:gd name="connsiteY10" fmla="*/ 908663 h 920461"/>
                  <a:gd name="connsiteX11" fmla="*/ 2760 w 1383531"/>
                  <a:gd name="connsiteY11" fmla="*/ 698366 h 920461"/>
                  <a:gd name="connsiteX12" fmla="*/ 0 w 1383531"/>
                  <a:gd name="connsiteY12" fmla="*/ 696648 h 920461"/>
                  <a:gd name="connsiteX13" fmla="*/ 1580 w 1383531"/>
                  <a:gd name="connsiteY13" fmla="*/ 680629 h 920461"/>
                  <a:gd name="connsiteX14" fmla="*/ 0 w 1383531"/>
                  <a:gd name="connsiteY14" fmla="*/ 656873 h 920461"/>
                  <a:gd name="connsiteX15" fmla="*/ 4331 w 1383531"/>
                  <a:gd name="connsiteY15" fmla="*/ 652738 h 920461"/>
                  <a:gd name="connsiteX16" fmla="*/ 13846 w 1383531"/>
                  <a:gd name="connsiteY16" fmla="*/ 556249 h 920461"/>
                  <a:gd name="connsiteX17" fmla="*/ 681504 w 1383531"/>
                  <a:gd name="connsiteY17" fmla="*/ 0 h 920461"/>
                  <a:gd name="connsiteX0" fmla="*/ 681504 w 1390517"/>
                  <a:gd name="connsiteY0" fmla="*/ 0 h 980101"/>
                  <a:gd name="connsiteX1" fmla="*/ 1349162 w 1390517"/>
                  <a:gd name="connsiteY1" fmla="*/ 556249 h 980101"/>
                  <a:gd name="connsiteX2" fmla="*/ 1358825 w 1390517"/>
                  <a:gd name="connsiteY2" fmla="*/ 654229 h 980101"/>
                  <a:gd name="connsiteX3" fmla="*/ 1363008 w 1390517"/>
                  <a:gd name="connsiteY3" fmla="*/ 656873 h 980101"/>
                  <a:gd name="connsiteX4" fmla="*/ 1361587 w 1390517"/>
                  <a:gd name="connsiteY4" fmla="*/ 682238 h 980101"/>
                  <a:gd name="connsiteX5" fmla="*/ 1363008 w 1390517"/>
                  <a:gd name="connsiteY5" fmla="*/ 696648 h 980101"/>
                  <a:gd name="connsiteX6" fmla="*/ 1360699 w 1390517"/>
                  <a:gd name="connsiteY6" fmla="*/ 698086 h 980101"/>
                  <a:gd name="connsiteX7" fmla="*/ 1362251 w 1390517"/>
                  <a:gd name="connsiteY7" fmla="*/ 903054 h 980101"/>
                  <a:gd name="connsiteX8" fmla="*/ 1286167 w 1390517"/>
                  <a:gd name="connsiteY8" fmla="*/ 980101 h 980101"/>
                  <a:gd name="connsiteX9" fmla="*/ 981250 w 1390517"/>
                  <a:gd name="connsiteY9" fmla="*/ 295571 h 980101"/>
                  <a:gd name="connsiteX10" fmla="*/ 16238 w 1390517"/>
                  <a:gd name="connsiteY10" fmla="*/ 908663 h 980101"/>
                  <a:gd name="connsiteX11" fmla="*/ 2760 w 1390517"/>
                  <a:gd name="connsiteY11" fmla="*/ 698366 h 980101"/>
                  <a:gd name="connsiteX12" fmla="*/ 0 w 1390517"/>
                  <a:gd name="connsiteY12" fmla="*/ 696648 h 980101"/>
                  <a:gd name="connsiteX13" fmla="*/ 1580 w 1390517"/>
                  <a:gd name="connsiteY13" fmla="*/ 680629 h 980101"/>
                  <a:gd name="connsiteX14" fmla="*/ 0 w 1390517"/>
                  <a:gd name="connsiteY14" fmla="*/ 656873 h 980101"/>
                  <a:gd name="connsiteX15" fmla="*/ 4331 w 1390517"/>
                  <a:gd name="connsiteY15" fmla="*/ 652738 h 980101"/>
                  <a:gd name="connsiteX16" fmla="*/ 13846 w 1390517"/>
                  <a:gd name="connsiteY16" fmla="*/ 556249 h 980101"/>
                  <a:gd name="connsiteX17" fmla="*/ 681504 w 1390517"/>
                  <a:gd name="connsiteY17" fmla="*/ 0 h 980101"/>
                  <a:gd name="connsiteX0" fmla="*/ 681504 w 1364581"/>
                  <a:gd name="connsiteY0" fmla="*/ 0 h 980101"/>
                  <a:gd name="connsiteX1" fmla="*/ 1349162 w 1364581"/>
                  <a:gd name="connsiteY1" fmla="*/ 556249 h 980101"/>
                  <a:gd name="connsiteX2" fmla="*/ 1358825 w 1364581"/>
                  <a:gd name="connsiteY2" fmla="*/ 654229 h 980101"/>
                  <a:gd name="connsiteX3" fmla="*/ 1363008 w 1364581"/>
                  <a:gd name="connsiteY3" fmla="*/ 656873 h 980101"/>
                  <a:gd name="connsiteX4" fmla="*/ 1361587 w 1364581"/>
                  <a:gd name="connsiteY4" fmla="*/ 682238 h 980101"/>
                  <a:gd name="connsiteX5" fmla="*/ 1363008 w 1364581"/>
                  <a:gd name="connsiteY5" fmla="*/ 696648 h 980101"/>
                  <a:gd name="connsiteX6" fmla="*/ 1360699 w 1364581"/>
                  <a:gd name="connsiteY6" fmla="*/ 698086 h 980101"/>
                  <a:gd name="connsiteX7" fmla="*/ 1362251 w 1364581"/>
                  <a:gd name="connsiteY7" fmla="*/ 903054 h 980101"/>
                  <a:gd name="connsiteX8" fmla="*/ 1286167 w 1364581"/>
                  <a:gd name="connsiteY8" fmla="*/ 980101 h 980101"/>
                  <a:gd name="connsiteX9" fmla="*/ 981250 w 1364581"/>
                  <a:gd name="connsiteY9" fmla="*/ 295571 h 980101"/>
                  <a:gd name="connsiteX10" fmla="*/ 16238 w 1364581"/>
                  <a:gd name="connsiteY10" fmla="*/ 908663 h 980101"/>
                  <a:gd name="connsiteX11" fmla="*/ 2760 w 1364581"/>
                  <a:gd name="connsiteY11" fmla="*/ 698366 h 980101"/>
                  <a:gd name="connsiteX12" fmla="*/ 0 w 1364581"/>
                  <a:gd name="connsiteY12" fmla="*/ 696648 h 980101"/>
                  <a:gd name="connsiteX13" fmla="*/ 1580 w 1364581"/>
                  <a:gd name="connsiteY13" fmla="*/ 680629 h 980101"/>
                  <a:gd name="connsiteX14" fmla="*/ 0 w 1364581"/>
                  <a:gd name="connsiteY14" fmla="*/ 656873 h 980101"/>
                  <a:gd name="connsiteX15" fmla="*/ 4331 w 1364581"/>
                  <a:gd name="connsiteY15" fmla="*/ 652738 h 980101"/>
                  <a:gd name="connsiteX16" fmla="*/ 13846 w 1364581"/>
                  <a:gd name="connsiteY16" fmla="*/ 556249 h 980101"/>
                  <a:gd name="connsiteX17" fmla="*/ 681504 w 1364581"/>
                  <a:gd name="connsiteY17" fmla="*/ 0 h 980101"/>
                  <a:gd name="connsiteX0" fmla="*/ 681504 w 1364581"/>
                  <a:gd name="connsiteY0" fmla="*/ 0 h 980101"/>
                  <a:gd name="connsiteX1" fmla="*/ 1349162 w 1364581"/>
                  <a:gd name="connsiteY1" fmla="*/ 556249 h 980101"/>
                  <a:gd name="connsiteX2" fmla="*/ 1358825 w 1364581"/>
                  <a:gd name="connsiteY2" fmla="*/ 654229 h 980101"/>
                  <a:gd name="connsiteX3" fmla="*/ 1363008 w 1364581"/>
                  <a:gd name="connsiteY3" fmla="*/ 656873 h 980101"/>
                  <a:gd name="connsiteX4" fmla="*/ 1361587 w 1364581"/>
                  <a:gd name="connsiteY4" fmla="*/ 682238 h 980101"/>
                  <a:gd name="connsiteX5" fmla="*/ 1363008 w 1364581"/>
                  <a:gd name="connsiteY5" fmla="*/ 696648 h 980101"/>
                  <a:gd name="connsiteX6" fmla="*/ 1360699 w 1364581"/>
                  <a:gd name="connsiteY6" fmla="*/ 698086 h 980101"/>
                  <a:gd name="connsiteX7" fmla="*/ 1362251 w 1364581"/>
                  <a:gd name="connsiteY7" fmla="*/ 903054 h 980101"/>
                  <a:gd name="connsiteX8" fmla="*/ 1286167 w 1364581"/>
                  <a:gd name="connsiteY8" fmla="*/ 980101 h 980101"/>
                  <a:gd name="connsiteX9" fmla="*/ 981250 w 1364581"/>
                  <a:gd name="connsiteY9" fmla="*/ 295571 h 980101"/>
                  <a:gd name="connsiteX10" fmla="*/ 16238 w 1364581"/>
                  <a:gd name="connsiteY10" fmla="*/ 908663 h 980101"/>
                  <a:gd name="connsiteX11" fmla="*/ 2760 w 1364581"/>
                  <a:gd name="connsiteY11" fmla="*/ 698366 h 980101"/>
                  <a:gd name="connsiteX12" fmla="*/ 0 w 1364581"/>
                  <a:gd name="connsiteY12" fmla="*/ 696648 h 980101"/>
                  <a:gd name="connsiteX13" fmla="*/ 1580 w 1364581"/>
                  <a:gd name="connsiteY13" fmla="*/ 680629 h 980101"/>
                  <a:gd name="connsiteX14" fmla="*/ 0 w 1364581"/>
                  <a:gd name="connsiteY14" fmla="*/ 656873 h 980101"/>
                  <a:gd name="connsiteX15" fmla="*/ 4331 w 1364581"/>
                  <a:gd name="connsiteY15" fmla="*/ 652738 h 980101"/>
                  <a:gd name="connsiteX16" fmla="*/ 13846 w 1364581"/>
                  <a:gd name="connsiteY16" fmla="*/ 556249 h 980101"/>
                  <a:gd name="connsiteX17" fmla="*/ 681504 w 1364581"/>
                  <a:gd name="connsiteY17" fmla="*/ 0 h 980101"/>
                  <a:gd name="connsiteX0" fmla="*/ 681504 w 1364581"/>
                  <a:gd name="connsiteY0" fmla="*/ 0 h 980101"/>
                  <a:gd name="connsiteX1" fmla="*/ 1349162 w 1364581"/>
                  <a:gd name="connsiteY1" fmla="*/ 556249 h 980101"/>
                  <a:gd name="connsiteX2" fmla="*/ 1358825 w 1364581"/>
                  <a:gd name="connsiteY2" fmla="*/ 654229 h 980101"/>
                  <a:gd name="connsiteX3" fmla="*/ 1363008 w 1364581"/>
                  <a:gd name="connsiteY3" fmla="*/ 656873 h 980101"/>
                  <a:gd name="connsiteX4" fmla="*/ 1361587 w 1364581"/>
                  <a:gd name="connsiteY4" fmla="*/ 682238 h 980101"/>
                  <a:gd name="connsiteX5" fmla="*/ 1363008 w 1364581"/>
                  <a:gd name="connsiteY5" fmla="*/ 696648 h 980101"/>
                  <a:gd name="connsiteX6" fmla="*/ 1360699 w 1364581"/>
                  <a:gd name="connsiteY6" fmla="*/ 698086 h 980101"/>
                  <a:gd name="connsiteX7" fmla="*/ 1362251 w 1364581"/>
                  <a:gd name="connsiteY7" fmla="*/ 903054 h 980101"/>
                  <a:gd name="connsiteX8" fmla="*/ 1286167 w 1364581"/>
                  <a:gd name="connsiteY8" fmla="*/ 980101 h 980101"/>
                  <a:gd name="connsiteX9" fmla="*/ 981250 w 1364581"/>
                  <a:gd name="connsiteY9" fmla="*/ 295571 h 980101"/>
                  <a:gd name="connsiteX10" fmla="*/ 16238 w 1364581"/>
                  <a:gd name="connsiteY10" fmla="*/ 908663 h 980101"/>
                  <a:gd name="connsiteX11" fmla="*/ 2760 w 1364581"/>
                  <a:gd name="connsiteY11" fmla="*/ 698366 h 980101"/>
                  <a:gd name="connsiteX12" fmla="*/ 0 w 1364581"/>
                  <a:gd name="connsiteY12" fmla="*/ 696648 h 980101"/>
                  <a:gd name="connsiteX13" fmla="*/ 1580 w 1364581"/>
                  <a:gd name="connsiteY13" fmla="*/ 680629 h 980101"/>
                  <a:gd name="connsiteX14" fmla="*/ 0 w 1364581"/>
                  <a:gd name="connsiteY14" fmla="*/ 656873 h 980101"/>
                  <a:gd name="connsiteX15" fmla="*/ 4331 w 1364581"/>
                  <a:gd name="connsiteY15" fmla="*/ 652738 h 980101"/>
                  <a:gd name="connsiteX16" fmla="*/ 13846 w 1364581"/>
                  <a:gd name="connsiteY16" fmla="*/ 556249 h 980101"/>
                  <a:gd name="connsiteX17" fmla="*/ 681504 w 1364581"/>
                  <a:gd name="connsiteY17" fmla="*/ 0 h 980101"/>
                  <a:gd name="connsiteX0" fmla="*/ 681504 w 1364581"/>
                  <a:gd name="connsiteY0" fmla="*/ 0 h 980101"/>
                  <a:gd name="connsiteX1" fmla="*/ 1349162 w 1364581"/>
                  <a:gd name="connsiteY1" fmla="*/ 556249 h 980101"/>
                  <a:gd name="connsiteX2" fmla="*/ 1358825 w 1364581"/>
                  <a:gd name="connsiteY2" fmla="*/ 654229 h 980101"/>
                  <a:gd name="connsiteX3" fmla="*/ 1363008 w 1364581"/>
                  <a:gd name="connsiteY3" fmla="*/ 656873 h 980101"/>
                  <a:gd name="connsiteX4" fmla="*/ 1361587 w 1364581"/>
                  <a:gd name="connsiteY4" fmla="*/ 682238 h 980101"/>
                  <a:gd name="connsiteX5" fmla="*/ 1363008 w 1364581"/>
                  <a:gd name="connsiteY5" fmla="*/ 696648 h 980101"/>
                  <a:gd name="connsiteX6" fmla="*/ 1360699 w 1364581"/>
                  <a:gd name="connsiteY6" fmla="*/ 698086 h 980101"/>
                  <a:gd name="connsiteX7" fmla="*/ 1362251 w 1364581"/>
                  <a:gd name="connsiteY7" fmla="*/ 903054 h 980101"/>
                  <a:gd name="connsiteX8" fmla="*/ 1286167 w 1364581"/>
                  <a:gd name="connsiteY8" fmla="*/ 980101 h 980101"/>
                  <a:gd name="connsiteX9" fmla="*/ 981250 w 1364581"/>
                  <a:gd name="connsiteY9" fmla="*/ 295571 h 980101"/>
                  <a:gd name="connsiteX10" fmla="*/ 16238 w 1364581"/>
                  <a:gd name="connsiteY10" fmla="*/ 908663 h 980101"/>
                  <a:gd name="connsiteX11" fmla="*/ 2760 w 1364581"/>
                  <a:gd name="connsiteY11" fmla="*/ 698366 h 980101"/>
                  <a:gd name="connsiteX12" fmla="*/ 0 w 1364581"/>
                  <a:gd name="connsiteY12" fmla="*/ 696648 h 980101"/>
                  <a:gd name="connsiteX13" fmla="*/ 1580 w 1364581"/>
                  <a:gd name="connsiteY13" fmla="*/ 680629 h 980101"/>
                  <a:gd name="connsiteX14" fmla="*/ 0 w 1364581"/>
                  <a:gd name="connsiteY14" fmla="*/ 656873 h 980101"/>
                  <a:gd name="connsiteX15" fmla="*/ 4331 w 1364581"/>
                  <a:gd name="connsiteY15" fmla="*/ 652738 h 980101"/>
                  <a:gd name="connsiteX16" fmla="*/ 13846 w 1364581"/>
                  <a:gd name="connsiteY16" fmla="*/ 556249 h 980101"/>
                  <a:gd name="connsiteX17" fmla="*/ 681504 w 1364581"/>
                  <a:gd name="connsiteY17" fmla="*/ 0 h 980101"/>
                  <a:gd name="connsiteX0" fmla="*/ 686971 w 1370048"/>
                  <a:gd name="connsiteY0" fmla="*/ 0 h 980101"/>
                  <a:gd name="connsiteX1" fmla="*/ 1354629 w 1370048"/>
                  <a:gd name="connsiteY1" fmla="*/ 556249 h 980101"/>
                  <a:gd name="connsiteX2" fmla="*/ 1364292 w 1370048"/>
                  <a:gd name="connsiteY2" fmla="*/ 654229 h 980101"/>
                  <a:gd name="connsiteX3" fmla="*/ 1368475 w 1370048"/>
                  <a:gd name="connsiteY3" fmla="*/ 656873 h 980101"/>
                  <a:gd name="connsiteX4" fmla="*/ 1367054 w 1370048"/>
                  <a:gd name="connsiteY4" fmla="*/ 682238 h 980101"/>
                  <a:gd name="connsiteX5" fmla="*/ 1368475 w 1370048"/>
                  <a:gd name="connsiteY5" fmla="*/ 696648 h 980101"/>
                  <a:gd name="connsiteX6" fmla="*/ 1366166 w 1370048"/>
                  <a:gd name="connsiteY6" fmla="*/ 698086 h 980101"/>
                  <a:gd name="connsiteX7" fmla="*/ 1367718 w 1370048"/>
                  <a:gd name="connsiteY7" fmla="*/ 903054 h 980101"/>
                  <a:gd name="connsiteX8" fmla="*/ 1291634 w 1370048"/>
                  <a:gd name="connsiteY8" fmla="*/ 980101 h 980101"/>
                  <a:gd name="connsiteX9" fmla="*/ 986717 w 1370048"/>
                  <a:gd name="connsiteY9" fmla="*/ 295571 h 980101"/>
                  <a:gd name="connsiteX10" fmla="*/ 9005 w 1370048"/>
                  <a:gd name="connsiteY10" fmla="*/ 908663 h 980101"/>
                  <a:gd name="connsiteX11" fmla="*/ 8227 w 1370048"/>
                  <a:gd name="connsiteY11" fmla="*/ 698366 h 980101"/>
                  <a:gd name="connsiteX12" fmla="*/ 5467 w 1370048"/>
                  <a:gd name="connsiteY12" fmla="*/ 696648 h 980101"/>
                  <a:gd name="connsiteX13" fmla="*/ 7047 w 1370048"/>
                  <a:gd name="connsiteY13" fmla="*/ 680629 h 980101"/>
                  <a:gd name="connsiteX14" fmla="*/ 5467 w 1370048"/>
                  <a:gd name="connsiteY14" fmla="*/ 656873 h 980101"/>
                  <a:gd name="connsiteX15" fmla="*/ 9798 w 1370048"/>
                  <a:gd name="connsiteY15" fmla="*/ 652738 h 980101"/>
                  <a:gd name="connsiteX16" fmla="*/ 19313 w 1370048"/>
                  <a:gd name="connsiteY16" fmla="*/ 556249 h 980101"/>
                  <a:gd name="connsiteX17" fmla="*/ 686971 w 1370048"/>
                  <a:gd name="connsiteY17" fmla="*/ 0 h 980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370048" h="980101">
                    <a:moveTo>
                      <a:pt x="686971" y="0"/>
                    </a:moveTo>
                    <a:cubicBezTo>
                      <a:pt x="1168707" y="0"/>
                      <a:pt x="1291082" y="238799"/>
                      <a:pt x="1354629" y="556249"/>
                    </a:cubicBezTo>
                    <a:lnTo>
                      <a:pt x="1364292" y="654229"/>
                    </a:lnTo>
                    <a:lnTo>
                      <a:pt x="1368475" y="656873"/>
                    </a:lnTo>
                    <a:cubicBezTo>
                      <a:pt x="1368001" y="665328"/>
                      <a:pt x="1367528" y="673783"/>
                      <a:pt x="1367054" y="682238"/>
                    </a:cubicBezTo>
                    <a:lnTo>
                      <a:pt x="1368475" y="696648"/>
                    </a:lnTo>
                    <a:lnTo>
                      <a:pt x="1366166" y="698086"/>
                    </a:lnTo>
                    <a:cubicBezTo>
                      <a:pt x="1361277" y="715554"/>
                      <a:pt x="1375378" y="615810"/>
                      <a:pt x="1367718" y="903054"/>
                    </a:cubicBezTo>
                    <a:cubicBezTo>
                      <a:pt x="1360059" y="939473"/>
                      <a:pt x="1340847" y="934240"/>
                      <a:pt x="1291634" y="980101"/>
                    </a:cubicBezTo>
                    <a:cubicBezTo>
                      <a:pt x="1256968" y="585637"/>
                      <a:pt x="1224301" y="476811"/>
                      <a:pt x="986717" y="295571"/>
                    </a:cubicBezTo>
                    <a:cubicBezTo>
                      <a:pt x="829567" y="622331"/>
                      <a:pt x="169970" y="948069"/>
                      <a:pt x="9005" y="908663"/>
                    </a:cubicBezTo>
                    <a:cubicBezTo>
                      <a:pt x="-12951" y="727439"/>
                      <a:pt x="12720" y="768465"/>
                      <a:pt x="8227" y="698366"/>
                    </a:cubicBezTo>
                    <a:lnTo>
                      <a:pt x="5467" y="696648"/>
                    </a:lnTo>
                    <a:lnTo>
                      <a:pt x="7047" y="680629"/>
                    </a:lnTo>
                    <a:lnTo>
                      <a:pt x="5467" y="656873"/>
                    </a:lnTo>
                    <a:lnTo>
                      <a:pt x="9798" y="652738"/>
                    </a:lnTo>
                    <a:lnTo>
                      <a:pt x="19313" y="556249"/>
                    </a:lnTo>
                    <a:cubicBezTo>
                      <a:pt x="82861" y="238799"/>
                      <a:pt x="205235" y="0"/>
                      <a:pt x="686971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9" name="Freeform 548"/>
              <p:cNvSpPr/>
              <p:nvPr/>
            </p:nvSpPr>
            <p:spPr>
              <a:xfrm rot="16200000">
                <a:off x="1243799" y="3602987"/>
                <a:ext cx="1365515" cy="1928932"/>
              </a:xfrm>
              <a:custGeom>
                <a:avLst/>
                <a:gdLst>
                  <a:gd name="connsiteX0" fmla="*/ 1365515 w 1365515"/>
                  <a:gd name="connsiteY0" fmla="*/ 942241 h 1928932"/>
                  <a:gd name="connsiteX1" fmla="*/ 1363457 w 1365515"/>
                  <a:gd name="connsiteY1" fmla="*/ 964466 h 1928932"/>
                  <a:gd name="connsiteX2" fmla="*/ 1365515 w 1365515"/>
                  <a:gd name="connsiteY2" fmla="*/ 986691 h 1928932"/>
                  <a:gd name="connsiteX3" fmla="*/ 1361401 w 1365515"/>
                  <a:gd name="connsiteY3" fmla="*/ 986672 h 1928932"/>
                  <a:gd name="connsiteX4" fmla="*/ 1353717 w 1365515"/>
                  <a:gd name="connsiteY4" fmla="*/ 1069645 h 1928932"/>
                  <a:gd name="connsiteX5" fmla="*/ 1087717 w 1365515"/>
                  <a:gd name="connsiteY5" fmla="*/ 1885121 h 1928932"/>
                  <a:gd name="connsiteX6" fmla="*/ 0 w 1365515"/>
                  <a:gd name="connsiteY6" fmla="*/ 1916866 h 1928932"/>
                  <a:gd name="connsiteX7" fmla="*/ 800 w 1365515"/>
                  <a:gd name="connsiteY7" fmla="*/ 1432730 h 1928932"/>
                  <a:gd name="connsiteX8" fmla="*/ 1574 w 1365515"/>
                  <a:gd name="connsiteY8" fmla="*/ 964466 h 1928932"/>
                  <a:gd name="connsiteX9" fmla="*/ 800 w 1365515"/>
                  <a:gd name="connsiteY9" fmla="*/ 496202 h 1928932"/>
                  <a:gd name="connsiteX10" fmla="*/ 0 w 1365515"/>
                  <a:gd name="connsiteY10" fmla="*/ 12066 h 1928932"/>
                  <a:gd name="connsiteX11" fmla="*/ 1087717 w 1365515"/>
                  <a:gd name="connsiteY11" fmla="*/ 43811 h 1928932"/>
                  <a:gd name="connsiteX12" fmla="*/ 1353717 w 1365515"/>
                  <a:gd name="connsiteY12" fmla="*/ 859287 h 1928932"/>
                  <a:gd name="connsiteX13" fmla="*/ 1361401 w 1365515"/>
                  <a:gd name="connsiteY13" fmla="*/ 942260 h 1928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65515" h="1928932">
                    <a:moveTo>
                      <a:pt x="1365515" y="942241"/>
                    </a:moveTo>
                    <a:lnTo>
                      <a:pt x="1363457" y="964466"/>
                    </a:lnTo>
                    <a:lnTo>
                      <a:pt x="1365515" y="986691"/>
                    </a:lnTo>
                    <a:lnTo>
                      <a:pt x="1361401" y="986672"/>
                    </a:lnTo>
                    <a:lnTo>
                      <a:pt x="1353717" y="1069645"/>
                    </a:lnTo>
                    <a:cubicBezTo>
                      <a:pt x="1296944" y="1676922"/>
                      <a:pt x="1269329" y="1844953"/>
                      <a:pt x="1087717" y="1885121"/>
                    </a:cubicBezTo>
                    <a:cubicBezTo>
                      <a:pt x="850028" y="1910518"/>
                      <a:pt x="307538" y="1948616"/>
                      <a:pt x="0" y="1916866"/>
                    </a:cubicBezTo>
                    <a:cubicBezTo>
                      <a:pt x="267" y="1759722"/>
                      <a:pt x="534" y="1596226"/>
                      <a:pt x="800" y="1432730"/>
                    </a:cubicBezTo>
                    <a:lnTo>
                      <a:pt x="1574" y="964466"/>
                    </a:lnTo>
                    <a:lnTo>
                      <a:pt x="800" y="496202"/>
                    </a:lnTo>
                    <a:cubicBezTo>
                      <a:pt x="534" y="332706"/>
                      <a:pt x="267" y="169211"/>
                      <a:pt x="0" y="12066"/>
                    </a:cubicBezTo>
                    <a:cubicBezTo>
                      <a:pt x="307538" y="-19684"/>
                      <a:pt x="850028" y="18414"/>
                      <a:pt x="1087717" y="43811"/>
                    </a:cubicBezTo>
                    <a:cubicBezTo>
                      <a:pt x="1269329" y="83979"/>
                      <a:pt x="1296944" y="252010"/>
                      <a:pt x="1353717" y="859287"/>
                    </a:cubicBezTo>
                    <a:lnTo>
                      <a:pt x="1361401" y="942260"/>
                    </a:lnTo>
                    <a:close/>
                  </a:path>
                </a:pathLst>
              </a:cu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0" name="Freeform 549"/>
              <p:cNvSpPr/>
              <p:nvPr/>
            </p:nvSpPr>
            <p:spPr>
              <a:xfrm rot="16200000">
                <a:off x="1289478" y="3929503"/>
                <a:ext cx="1317349" cy="1324067"/>
              </a:xfrm>
              <a:custGeom>
                <a:avLst/>
                <a:gdLst>
                  <a:gd name="connsiteX0" fmla="*/ 1317349 w 1317349"/>
                  <a:gd name="connsiteY0" fmla="*/ 205049 h 1324067"/>
                  <a:gd name="connsiteX1" fmla="*/ 1288740 w 1317349"/>
                  <a:gd name="connsiteY1" fmla="*/ 216592 h 1324067"/>
                  <a:gd name="connsiteX2" fmla="*/ 1065521 w 1317349"/>
                  <a:gd name="connsiteY2" fmla="*/ 654320 h 1324067"/>
                  <a:gd name="connsiteX3" fmla="*/ 1288740 w 1317349"/>
                  <a:gd name="connsiteY3" fmla="*/ 1092047 h 1324067"/>
                  <a:gd name="connsiteX4" fmla="*/ 1317349 w 1317349"/>
                  <a:gd name="connsiteY4" fmla="*/ 1103591 h 1324067"/>
                  <a:gd name="connsiteX5" fmla="*/ 1313188 w 1317349"/>
                  <a:gd name="connsiteY5" fmla="*/ 1137464 h 1324067"/>
                  <a:gd name="connsiteX6" fmla="*/ 1297512 w 1317349"/>
                  <a:gd name="connsiteY6" fmla="*/ 1242693 h 1324067"/>
                  <a:gd name="connsiteX7" fmla="*/ 1281314 w 1317349"/>
                  <a:gd name="connsiteY7" fmla="*/ 1324067 h 1324067"/>
                  <a:gd name="connsiteX8" fmla="*/ 1154393 w 1317349"/>
                  <a:gd name="connsiteY8" fmla="*/ 1305620 h 1324067"/>
                  <a:gd name="connsiteX9" fmla="*/ 314965 w 1317349"/>
                  <a:gd name="connsiteY9" fmla="*/ 1260450 h 1324067"/>
                  <a:gd name="connsiteX10" fmla="*/ 12387 w 1317349"/>
                  <a:gd name="connsiteY10" fmla="*/ 1265824 h 1324067"/>
                  <a:gd name="connsiteX11" fmla="*/ 10 w 1317349"/>
                  <a:gd name="connsiteY11" fmla="*/ 1266500 h 1324067"/>
                  <a:gd name="connsiteX12" fmla="*/ 245 w 1317349"/>
                  <a:gd name="connsiteY12" fmla="*/ 1122584 h 1324067"/>
                  <a:gd name="connsiteX13" fmla="*/ 1019 w 1317349"/>
                  <a:gd name="connsiteY13" fmla="*/ 654320 h 1324067"/>
                  <a:gd name="connsiteX14" fmla="*/ 245 w 1317349"/>
                  <a:gd name="connsiteY14" fmla="*/ 186056 h 1324067"/>
                  <a:gd name="connsiteX15" fmla="*/ 0 w 1317349"/>
                  <a:gd name="connsiteY15" fmla="*/ 36169 h 1324067"/>
                  <a:gd name="connsiteX16" fmla="*/ 121594 w 1317349"/>
                  <a:gd name="connsiteY16" fmla="*/ 42818 h 1324067"/>
                  <a:gd name="connsiteX17" fmla="*/ 424171 w 1317349"/>
                  <a:gd name="connsiteY17" fmla="*/ 48191 h 1324067"/>
                  <a:gd name="connsiteX18" fmla="*/ 1263599 w 1317349"/>
                  <a:gd name="connsiteY18" fmla="*/ 3022 h 1324067"/>
                  <a:gd name="connsiteX19" fmla="*/ 1284385 w 1317349"/>
                  <a:gd name="connsiteY19" fmla="*/ 0 h 1324067"/>
                  <a:gd name="connsiteX20" fmla="*/ 1297512 w 1317349"/>
                  <a:gd name="connsiteY20" fmla="*/ 65948 h 1324067"/>
                  <a:gd name="connsiteX21" fmla="*/ 1313188 w 1317349"/>
                  <a:gd name="connsiteY21" fmla="*/ 171177 h 132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17349" h="1324067">
                    <a:moveTo>
                      <a:pt x="1317349" y="205049"/>
                    </a:moveTo>
                    <a:lnTo>
                      <a:pt x="1288740" y="216592"/>
                    </a:lnTo>
                    <a:cubicBezTo>
                      <a:pt x="1157563" y="288711"/>
                      <a:pt x="1065521" y="457544"/>
                      <a:pt x="1065521" y="654320"/>
                    </a:cubicBezTo>
                    <a:cubicBezTo>
                      <a:pt x="1065521" y="851096"/>
                      <a:pt x="1157563" y="1019929"/>
                      <a:pt x="1288740" y="1092047"/>
                    </a:cubicBezTo>
                    <a:lnTo>
                      <a:pt x="1317349" y="1103591"/>
                    </a:lnTo>
                    <a:lnTo>
                      <a:pt x="1313188" y="1137464"/>
                    </a:lnTo>
                    <a:cubicBezTo>
                      <a:pt x="1308159" y="1175631"/>
                      <a:pt x="1302984" y="1210622"/>
                      <a:pt x="1297512" y="1242693"/>
                    </a:cubicBezTo>
                    <a:lnTo>
                      <a:pt x="1281314" y="1324067"/>
                    </a:lnTo>
                    <a:lnTo>
                      <a:pt x="1154393" y="1305620"/>
                    </a:lnTo>
                    <a:cubicBezTo>
                      <a:pt x="914774" y="1277102"/>
                      <a:pt x="625908" y="1260450"/>
                      <a:pt x="314965" y="1260450"/>
                    </a:cubicBezTo>
                    <a:cubicBezTo>
                      <a:pt x="211318" y="1260450"/>
                      <a:pt x="110123" y="1262300"/>
                      <a:pt x="12387" y="1265824"/>
                    </a:cubicBezTo>
                    <a:lnTo>
                      <a:pt x="10" y="1266500"/>
                    </a:lnTo>
                    <a:lnTo>
                      <a:pt x="245" y="1122584"/>
                    </a:lnTo>
                    <a:lnTo>
                      <a:pt x="1019" y="654320"/>
                    </a:lnTo>
                    <a:lnTo>
                      <a:pt x="245" y="186056"/>
                    </a:lnTo>
                    <a:lnTo>
                      <a:pt x="0" y="36169"/>
                    </a:lnTo>
                    <a:lnTo>
                      <a:pt x="121594" y="42818"/>
                    </a:lnTo>
                    <a:cubicBezTo>
                      <a:pt x="219329" y="46341"/>
                      <a:pt x="320524" y="48191"/>
                      <a:pt x="424171" y="48191"/>
                    </a:cubicBezTo>
                    <a:cubicBezTo>
                      <a:pt x="735114" y="48191"/>
                      <a:pt x="1023980" y="31539"/>
                      <a:pt x="1263599" y="3022"/>
                    </a:cubicBezTo>
                    <a:lnTo>
                      <a:pt x="1284385" y="0"/>
                    </a:lnTo>
                    <a:lnTo>
                      <a:pt x="1297512" y="65948"/>
                    </a:lnTo>
                    <a:cubicBezTo>
                      <a:pt x="1302984" y="98019"/>
                      <a:pt x="1308159" y="133010"/>
                      <a:pt x="1313188" y="171177"/>
                    </a:cubicBezTo>
                    <a:close/>
                  </a:path>
                </a:pathLst>
              </a:custGeom>
              <a:solidFill>
                <a:srgbClr val="4472C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1" name="Freeform 550"/>
              <p:cNvSpPr/>
              <p:nvPr/>
            </p:nvSpPr>
            <p:spPr>
              <a:xfrm flipH="1">
                <a:off x="1956921" y="1999485"/>
                <a:ext cx="934101" cy="3250726"/>
              </a:xfrm>
              <a:custGeom>
                <a:avLst/>
                <a:gdLst>
                  <a:gd name="connsiteX0" fmla="*/ 934101 w 934101"/>
                  <a:gd name="connsiteY0" fmla="*/ 0 h 3250726"/>
                  <a:gd name="connsiteX1" fmla="*/ 778607 w 934101"/>
                  <a:gd name="connsiteY1" fmla="*/ 10292 h 3250726"/>
                  <a:gd name="connsiteX2" fmla="*/ 275342 w 934101"/>
                  <a:gd name="connsiteY2" fmla="*/ 555660 h 3250726"/>
                  <a:gd name="connsiteX3" fmla="*/ 265679 w 934101"/>
                  <a:gd name="connsiteY3" fmla="*/ 653640 h 3250726"/>
                  <a:gd name="connsiteX4" fmla="*/ 261496 w 934101"/>
                  <a:gd name="connsiteY4" fmla="*/ 656284 h 3250726"/>
                  <a:gd name="connsiteX5" fmla="*/ 262917 w 934101"/>
                  <a:gd name="connsiteY5" fmla="*/ 681649 h 3250726"/>
                  <a:gd name="connsiteX6" fmla="*/ 261496 w 934101"/>
                  <a:gd name="connsiteY6" fmla="*/ 696059 h 3250726"/>
                  <a:gd name="connsiteX7" fmla="*/ 263805 w 934101"/>
                  <a:gd name="connsiteY7" fmla="*/ 697497 h 3250726"/>
                  <a:gd name="connsiteX8" fmla="*/ 260399 w 934101"/>
                  <a:gd name="connsiteY8" fmla="*/ 734656 h 3250726"/>
                  <a:gd name="connsiteX9" fmla="*/ 252544 w 934101"/>
                  <a:gd name="connsiteY9" fmla="*/ 738266 h 3250726"/>
                  <a:gd name="connsiteX10" fmla="*/ 153834 w 934101"/>
                  <a:gd name="connsiteY10" fmla="*/ 929537 h 3250726"/>
                  <a:gd name="connsiteX11" fmla="*/ 265680 w 934101"/>
                  <a:gd name="connsiteY11" fmla="*/ 1113141 h 3250726"/>
                  <a:gd name="connsiteX12" fmla="*/ 313488 w 934101"/>
                  <a:gd name="connsiteY12" fmla="*/ 1131461 h 3250726"/>
                  <a:gd name="connsiteX13" fmla="*/ 343481 w 934101"/>
                  <a:gd name="connsiteY13" fmla="*/ 1243958 h 3250726"/>
                  <a:gd name="connsiteX14" fmla="*/ 402611 w 934101"/>
                  <a:gd name="connsiteY14" fmla="*/ 1394142 h 3250726"/>
                  <a:gd name="connsiteX15" fmla="*/ 413244 w 934101"/>
                  <a:gd name="connsiteY15" fmla="*/ 1413158 h 3250726"/>
                  <a:gd name="connsiteX16" fmla="*/ 414054 w 934101"/>
                  <a:gd name="connsiteY16" fmla="*/ 1415164 h 3250726"/>
                  <a:gd name="connsiteX17" fmla="*/ 418179 w 934101"/>
                  <a:gd name="connsiteY17" fmla="*/ 1421983 h 3250726"/>
                  <a:gd name="connsiteX18" fmla="*/ 479660 w 934101"/>
                  <a:gd name="connsiteY18" fmla="*/ 1531935 h 3250726"/>
                  <a:gd name="connsiteX19" fmla="*/ 498939 w 934101"/>
                  <a:gd name="connsiteY19" fmla="*/ 1555514 h 3250726"/>
                  <a:gd name="connsiteX20" fmla="*/ 506691 w 934101"/>
                  <a:gd name="connsiteY20" fmla="*/ 1568331 h 3250726"/>
                  <a:gd name="connsiteX21" fmla="*/ 525918 w 934101"/>
                  <a:gd name="connsiteY21" fmla="*/ 1588512 h 3250726"/>
                  <a:gd name="connsiteX22" fmla="*/ 575800 w 934101"/>
                  <a:gd name="connsiteY22" fmla="*/ 1649519 h 3250726"/>
                  <a:gd name="connsiteX23" fmla="*/ 606692 w 934101"/>
                  <a:gd name="connsiteY23" fmla="*/ 1673288 h 3250726"/>
                  <a:gd name="connsiteX24" fmla="*/ 624697 w 934101"/>
                  <a:gd name="connsiteY24" fmla="*/ 1692185 h 3250726"/>
                  <a:gd name="connsiteX25" fmla="*/ 684258 w 934101"/>
                  <a:gd name="connsiteY25" fmla="*/ 1732967 h 3250726"/>
                  <a:gd name="connsiteX26" fmla="*/ 692198 w 934101"/>
                  <a:gd name="connsiteY26" fmla="*/ 1739076 h 3250726"/>
                  <a:gd name="connsiteX27" fmla="*/ 736965 w 934101"/>
                  <a:gd name="connsiteY27" fmla="*/ 1760020 h 3250726"/>
                  <a:gd name="connsiteX28" fmla="*/ 707678 w 934101"/>
                  <a:gd name="connsiteY28" fmla="*/ 1911655 h 3250726"/>
                  <a:gd name="connsiteX29" fmla="*/ 651539 w 934101"/>
                  <a:gd name="connsiteY29" fmla="*/ 1917290 h 3250726"/>
                  <a:gd name="connsiteX30" fmla="*/ 43811 w 934101"/>
                  <a:gd name="connsiteY30" fmla="*/ 2163009 h 3250726"/>
                  <a:gd name="connsiteX31" fmla="*/ 12066 w 934101"/>
                  <a:gd name="connsiteY31" fmla="*/ 3250726 h 3250726"/>
                  <a:gd name="connsiteX32" fmla="*/ 496202 w 934101"/>
                  <a:gd name="connsiteY32" fmla="*/ 3249926 h 3250726"/>
                  <a:gd name="connsiteX33" fmla="*/ 915600 w 934101"/>
                  <a:gd name="connsiteY33" fmla="*/ 3249233 h 3250726"/>
                  <a:gd name="connsiteX34" fmla="*/ 934101 w 934101"/>
                  <a:gd name="connsiteY34" fmla="*/ 3250021 h 3250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34101" h="3250726">
                    <a:moveTo>
                      <a:pt x="934101" y="0"/>
                    </a:moveTo>
                    <a:lnTo>
                      <a:pt x="778607" y="10292"/>
                    </a:lnTo>
                    <a:cubicBezTo>
                      <a:pt x="431590" y="60340"/>
                      <a:pt x="330946" y="277891"/>
                      <a:pt x="275342" y="555660"/>
                    </a:cubicBezTo>
                    <a:lnTo>
                      <a:pt x="265679" y="653640"/>
                    </a:lnTo>
                    <a:lnTo>
                      <a:pt x="261496" y="656284"/>
                    </a:lnTo>
                    <a:cubicBezTo>
                      <a:pt x="261970" y="664739"/>
                      <a:pt x="262443" y="673194"/>
                      <a:pt x="262917" y="681649"/>
                    </a:cubicBezTo>
                    <a:lnTo>
                      <a:pt x="261496" y="696059"/>
                    </a:lnTo>
                    <a:lnTo>
                      <a:pt x="263805" y="697497"/>
                    </a:lnTo>
                    <a:lnTo>
                      <a:pt x="260399" y="734656"/>
                    </a:lnTo>
                    <a:lnTo>
                      <a:pt x="252544" y="738266"/>
                    </a:lnTo>
                    <a:cubicBezTo>
                      <a:pt x="189532" y="781006"/>
                      <a:pt x="150971" y="852241"/>
                      <a:pt x="153834" y="929537"/>
                    </a:cubicBezTo>
                    <a:cubicBezTo>
                      <a:pt x="156685" y="1006509"/>
                      <a:pt x="200073" y="1074716"/>
                      <a:pt x="265680" y="1113141"/>
                    </a:cubicBezTo>
                    <a:lnTo>
                      <a:pt x="313488" y="1131461"/>
                    </a:lnTo>
                    <a:lnTo>
                      <a:pt x="343481" y="1243958"/>
                    </a:lnTo>
                    <a:cubicBezTo>
                      <a:pt x="360334" y="1295216"/>
                      <a:pt x="379979" y="1345712"/>
                      <a:pt x="402611" y="1394142"/>
                    </a:cubicBezTo>
                    <a:lnTo>
                      <a:pt x="413244" y="1413158"/>
                    </a:lnTo>
                    <a:lnTo>
                      <a:pt x="414054" y="1415164"/>
                    </a:lnTo>
                    <a:lnTo>
                      <a:pt x="418179" y="1421983"/>
                    </a:lnTo>
                    <a:lnTo>
                      <a:pt x="479660" y="1531935"/>
                    </a:lnTo>
                    <a:lnTo>
                      <a:pt x="498939" y="1555514"/>
                    </a:lnTo>
                    <a:lnTo>
                      <a:pt x="506691" y="1568331"/>
                    </a:lnTo>
                    <a:lnTo>
                      <a:pt x="525918" y="1588512"/>
                    </a:lnTo>
                    <a:lnTo>
                      <a:pt x="575800" y="1649519"/>
                    </a:lnTo>
                    <a:lnTo>
                      <a:pt x="606692" y="1673288"/>
                    </a:lnTo>
                    <a:lnTo>
                      <a:pt x="624697" y="1692185"/>
                    </a:lnTo>
                    <a:lnTo>
                      <a:pt x="684258" y="1732967"/>
                    </a:lnTo>
                    <a:lnTo>
                      <a:pt x="692198" y="1739076"/>
                    </a:lnTo>
                    <a:lnTo>
                      <a:pt x="736965" y="1760020"/>
                    </a:lnTo>
                    <a:lnTo>
                      <a:pt x="707678" y="1911655"/>
                    </a:lnTo>
                    <a:lnTo>
                      <a:pt x="651539" y="1917290"/>
                    </a:lnTo>
                    <a:cubicBezTo>
                      <a:pt x="212000" y="1963092"/>
                      <a:pt x="78958" y="2004098"/>
                      <a:pt x="43811" y="2163009"/>
                    </a:cubicBezTo>
                    <a:cubicBezTo>
                      <a:pt x="18414" y="2400698"/>
                      <a:pt x="-19684" y="2943188"/>
                      <a:pt x="12066" y="3250726"/>
                    </a:cubicBezTo>
                    <a:cubicBezTo>
                      <a:pt x="169210" y="3250459"/>
                      <a:pt x="332706" y="3250192"/>
                      <a:pt x="496202" y="3249926"/>
                    </a:cubicBezTo>
                    <a:lnTo>
                      <a:pt x="915600" y="3249233"/>
                    </a:lnTo>
                    <a:lnTo>
                      <a:pt x="934101" y="3250021"/>
                    </a:lnTo>
                    <a:close/>
                  </a:path>
                </a:pathLst>
              </a:custGeom>
              <a:solidFill>
                <a:sysClr val="windowText" lastClr="000000">
                  <a:alpha val="1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41" name="Freeform 540"/>
            <p:cNvSpPr/>
            <p:nvPr/>
          </p:nvSpPr>
          <p:spPr>
            <a:xfrm>
              <a:off x="3427355" y="1723945"/>
              <a:ext cx="973073" cy="1126522"/>
            </a:xfrm>
            <a:custGeom>
              <a:avLst/>
              <a:gdLst>
                <a:gd name="connsiteX0" fmla="*/ 601 w 973073"/>
                <a:gd name="connsiteY0" fmla="*/ 973074 h 1126522"/>
                <a:gd name="connsiteX1" fmla="*/ 973073 w 973073"/>
                <a:gd name="connsiteY1" fmla="*/ 973074 h 1126522"/>
                <a:gd name="connsiteX2" fmla="*/ 973073 w 973073"/>
                <a:gd name="connsiteY2" fmla="*/ 1126522 h 1126522"/>
                <a:gd name="connsiteX3" fmla="*/ 601 w 973073"/>
                <a:gd name="connsiteY3" fmla="*/ 1126522 h 1126522"/>
                <a:gd name="connsiteX4" fmla="*/ 0 w 973073"/>
                <a:gd name="connsiteY4" fmla="*/ 488035 h 1126522"/>
                <a:gd name="connsiteX5" fmla="*/ 9756 w 973073"/>
                <a:gd name="connsiteY5" fmla="*/ 584809 h 1126522"/>
                <a:gd name="connsiteX6" fmla="*/ 388354 w 973073"/>
                <a:gd name="connsiteY6" fmla="*/ 963408 h 1126522"/>
                <a:gd name="connsiteX7" fmla="*/ 484236 w 973073"/>
                <a:gd name="connsiteY7" fmla="*/ 973073 h 1126522"/>
                <a:gd name="connsiteX8" fmla="*/ 0 w 973073"/>
                <a:gd name="connsiteY8" fmla="*/ 973073 h 1126522"/>
                <a:gd name="connsiteX9" fmla="*/ 0 w 973073"/>
                <a:gd name="connsiteY9" fmla="*/ 0 h 1126522"/>
                <a:gd name="connsiteX10" fmla="*/ 973073 w 973073"/>
                <a:gd name="connsiteY10" fmla="*/ 0 h 1126522"/>
                <a:gd name="connsiteX11" fmla="*/ 973073 w 973073"/>
                <a:gd name="connsiteY11" fmla="*/ 973073 h 1126522"/>
                <a:gd name="connsiteX12" fmla="*/ 488580 w 973073"/>
                <a:gd name="connsiteY12" fmla="*/ 973073 h 1126522"/>
                <a:gd name="connsiteX13" fmla="*/ 584462 w 973073"/>
                <a:gd name="connsiteY13" fmla="*/ 963408 h 1126522"/>
                <a:gd name="connsiteX14" fmla="*/ 972945 w 973073"/>
                <a:gd name="connsiteY14" fmla="*/ 486755 h 1126522"/>
                <a:gd name="connsiteX15" fmla="*/ 486408 w 973073"/>
                <a:gd name="connsiteY15" fmla="*/ 218 h 1126522"/>
                <a:gd name="connsiteX16" fmla="*/ 9756 w 973073"/>
                <a:gd name="connsiteY16" fmla="*/ 388701 h 1126522"/>
                <a:gd name="connsiteX17" fmla="*/ 0 w 973073"/>
                <a:gd name="connsiteY17" fmla="*/ 485476 h 1126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73073" h="1126522">
                  <a:moveTo>
                    <a:pt x="601" y="973074"/>
                  </a:moveTo>
                  <a:lnTo>
                    <a:pt x="973073" y="973074"/>
                  </a:lnTo>
                  <a:lnTo>
                    <a:pt x="973073" y="1126522"/>
                  </a:lnTo>
                  <a:lnTo>
                    <a:pt x="601" y="1126522"/>
                  </a:lnTo>
                  <a:close/>
                  <a:moveTo>
                    <a:pt x="0" y="488035"/>
                  </a:moveTo>
                  <a:lnTo>
                    <a:pt x="9756" y="584809"/>
                  </a:lnTo>
                  <a:cubicBezTo>
                    <a:pt x="48642" y="774844"/>
                    <a:pt x="198320" y="924521"/>
                    <a:pt x="388354" y="963408"/>
                  </a:cubicBezTo>
                  <a:lnTo>
                    <a:pt x="484236" y="973073"/>
                  </a:lnTo>
                  <a:lnTo>
                    <a:pt x="0" y="973073"/>
                  </a:lnTo>
                  <a:close/>
                  <a:moveTo>
                    <a:pt x="0" y="0"/>
                  </a:moveTo>
                  <a:lnTo>
                    <a:pt x="973073" y="0"/>
                  </a:lnTo>
                  <a:lnTo>
                    <a:pt x="973073" y="973073"/>
                  </a:lnTo>
                  <a:lnTo>
                    <a:pt x="488580" y="973073"/>
                  </a:lnTo>
                  <a:lnTo>
                    <a:pt x="584462" y="963408"/>
                  </a:lnTo>
                  <a:cubicBezTo>
                    <a:pt x="806169" y="918040"/>
                    <a:pt x="972945" y="721874"/>
                    <a:pt x="972945" y="486755"/>
                  </a:cubicBezTo>
                  <a:cubicBezTo>
                    <a:pt x="972945" y="218048"/>
                    <a:pt x="755115" y="218"/>
                    <a:pt x="486408" y="218"/>
                  </a:cubicBezTo>
                  <a:cubicBezTo>
                    <a:pt x="251289" y="218"/>
                    <a:pt x="55123" y="166994"/>
                    <a:pt x="9756" y="388701"/>
                  </a:cubicBezTo>
                  <a:lnTo>
                    <a:pt x="0" y="48547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54" name="Group 553"/>
          <p:cNvGrpSpPr/>
          <p:nvPr/>
        </p:nvGrpSpPr>
        <p:grpSpPr>
          <a:xfrm>
            <a:off x="11185823" y="3334267"/>
            <a:ext cx="651814" cy="3391655"/>
            <a:chOff x="11185823" y="3334267"/>
            <a:chExt cx="651814" cy="3391655"/>
          </a:xfrm>
        </p:grpSpPr>
        <p:pic>
          <p:nvPicPr>
            <p:cNvPr id="349" name="Picture 34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85823" y="3334267"/>
              <a:ext cx="602867" cy="806950"/>
            </a:xfrm>
            <a:prstGeom prst="rect">
              <a:avLst/>
            </a:prstGeom>
          </p:spPr>
        </p:pic>
        <p:pic>
          <p:nvPicPr>
            <p:cNvPr id="365" name="Picture 36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11312" y="4274809"/>
              <a:ext cx="626325" cy="795221"/>
            </a:xfrm>
            <a:prstGeom prst="rect">
              <a:avLst/>
            </a:prstGeom>
          </p:spPr>
        </p:pic>
        <p:pic>
          <p:nvPicPr>
            <p:cNvPr id="552" name="Picture 55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94259" y="5274894"/>
              <a:ext cx="640399" cy="619287"/>
            </a:xfrm>
            <a:prstGeom prst="rect">
              <a:avLst/>
            </a:prstGeom>
          </p:spPr>
        </p:pic>
        <p:pic>
          <p:nvPicPr>
            <p:cNvPr id="553" name="Picture 55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55249" y="6010458"/>
              <a:ext cx="518418" cy="715464"/>
            </a:xfrm>
            <a:prstGeom prst="rect">
              <a:avLst/>
            </a:prstGeom>
          </p:spPr>
        </p:pic>
      </p:grpSp>
      <p:sp>
        <p:nvSpPr>
          <p:cNvPr id="574" name="Rectangular Callout 573"/>
          <p:cNvSpPr/>
          <p:nvPr/>
        </p:nvSpPr>
        <p:spPr>
          <a:xfrm>
            <a:off x="3747158" y="4876148"/>
            <a:ext cx="3657194" cy="1882800"/>
          </a:xfrm>
          <a:prstGeom prst="wedgeRectCallout">
            <a:avLst>
              <a:gd name="adj1" fmla="val -52763"/>
              <a:gd name="adj2" fmla="val -72608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+mj-lt"/>
              </a:rPr>
              <a:t>ML can help you learn patterns that allow you to sort the same set of items differently for each person according to their taste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314D55D-24BF-8BD1-922E-DE90416DE267}"/>
              </a:ext>
            </a:extLst>
          </p:cNvPr>
          <p:cNvGrpSpPr/>
          <p:nvPr/>
        </p:nvGrpSpPr>
        <p:grpSpPr>
          <a:xfrm>
            <a:off x="295629" y="36191"/>
            <a:ext cx="11600330" cy="2697470"/>
            <a:chOff x="295629" y="36191"/>
            <a:chExt cx="11600330" cy="2697470"/>
          </a:xfrm>
        </p:grpSpPr>
        <p:sp>
          <p:nvSpPr>
            <p:cNvPr id="8" name="TextBox 7"/>
            <p:cNvSpPr txBox="1"/>
            <p:nvPr/>
          </p:nvSpPr>
          <p:spPr>
            <a:xfrm>
              <a:off x="295629" y="1034268"/>
              <a:ext cx="116003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dirty="0">
                  <a:solidFill>
                    <a:schemeClr val="bg1"/>
                  </a:solidFill>
                  <a:latin typeface="+mj-lt"/>
                </a:rPr>
                <a:t>The art and science of designing adaptive algorithms</a:t>
              </a:r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63905265-321E-2A80-DC6A-0415AB389B65}"/>
                </a:ext>
              </a:extLst>
            </p:cNvPr>
            <p:cNvGrpSpPr/>
            <p:nvPr/>
          </p:nvGrpSpPr>
          <p:grpSpPr>
            <a:xfrm>
              <a:off x="783418" y="36191"/>
              <a:ext cx="10573900" cy="2697470"/>
              <a:chOff x="783418" y="36191"/>
              <a:chExt cx="10573900" cy="2697470"/>
            </a:xfrm>
          </p:grpSpPr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AB9ACA15-ADA5-4F80-348F-A814C60A068B}"/>
                  </a:ext>
                </a:extLst>
              </p:cNvPr>
              <p:cNvSpPr txBox="1"/>
              <p:nvPr/>
            </p:nvSpPr>
            <p:spPr>
              <a:xfrm>
                <a:off x="783418" y="517670"/>
                <a:ext cx="992728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3800" dirty="0">
                    <a:solidFill>
                      <a:schemeClr val="bg1">
                        <a:lumMod val="50000"/>
                      </a:schemeClr>
                    </a:solidFill>
                    <a:latin typeface="Century" panose="02040604050505020304" pitchFamily="18" charset="0"/>
                  </a:rPr>
                  <a:t>“</a:t>
                </a:r>
                <a:endParaRPr lang="en-US" sz="13800" dirty="0">
                  <a:solidFill>
                    <a:schemeClr val="bg1">
                      <a:lumMod val="50000"/>
                    </a:schemeClr>
                  </a:solidFill>
                  <a:latin typeface="Century" panose="02040604050505020304" pitchFamily="18" charset="0"/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FF2ACC5-31EC-8A8A-8CDD-819BE40098E5}"/>
                  </a:ext>
                </a:extLst>
              </p:cNvPr>
              <p:cNvSpPr txBox="1"/>
              <p:nvPr/>
            </p:nvSpPr>
            <p:spPr>
              <a:xfrm rot="10800000">
                <a:off x="10364590" y="36191"/>
                <a:ext cx="992728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3800" dirty="0">
                    <a:solidFill>
                      <a:schemeClr val="bg1">
                        <a:lumMod val="50000"/>
                      </a:schemeClr>
                    </a:solidFill>
                    <a:latin typeface="Century" panose="02040604050505020304" pitchFamily="18" charset="0"/>
                  </a:rPr>
                  <a:t>“</a:t>
                </a:r>
                <a:endParaRPr lang="en-US" sz="13800" dirty="0">
                  <a:solidFill>
                    <a:schemeClr val="bg1">
                      <a:lumMod val="50000"/>
                    </a:schemeClr>
                  </a:solidFill>
                  <a:latin typeface="Century" panose="02040604050505020304" pitchFamily="18" charset="0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7FDDB20-A221-1054-CE26-51C192B1FA40}"/>
              </a:ext>
            </a:extLst>
          </p:cNvPr>
          <p:cNvSpPr txBox="1"/>
          <p:nvPr/>
        </p:nvSpPr>
        <p:spPr>
          <a:xfrm>
            <a:off x="377750" y="3004038"/>
            <a:ext cx="772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9326628-CF74-D168-2674-ED777092A6E9}"/>
              </a:ext>
            </a:extLst>
          </p:cNvPr>
          <p:cNvSpPr txBox="1"/>
          <p:nvPr/>
        </p:nvSpPr>
        <p:spPr>
          <a:xfrm>
            <a:off x="1033995" y="3004038"/>
            <a:ext cx="98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OUTPUT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E96C337-D7AC-C6B8-121B-4AA73C40E6D6}"/>
              </a:ext>
            </a:extLst>
          </p:cNvPr>
          <p:cNvSpPr txBox="1"/>
          <p:nvPr/>
        </p:nvSpPr>
        <p:spPr>
          <a:xfrm>
            <a:off x="2179690" y="3004038"/>
            <a:ext cx="772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FEA4379-F7C9-7DFD-FCEB-FAE611FF9FC4}"/>
              </a:ext>
            </a:extLst>
          </p:cNvPr>
          <p:cNvSpPr txBox="1"/>
          <p:nvPr/>
        </p:nvSpPr>
        <p:spPr>
          <a:xfrm>
            <a:off x="2835935" y="3004038"/>
            <a:ext cx="98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OUTPUT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6747CF-89AB-4BA0-66E6-53D712A806EB}"/>
              </a:ext>
            </a:extLst>
          </p:cNvPr>
          <p:cNvSpPr txBox="1"/>
          <p:nvPr/>
        </p:nvSpPr>
        <p:spPr>
          <a:xfrm>
            <a:off x="1776147" y="1040890"/>
            <a:ext cx="8675658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The art and science of dealing with uncertainty</a:t>
            </a:r>
          </a:p>
        </p:txBody>
      </p:sp>
    </p:spTree>
    <p:extLst>
      <p:ext uri="{BB962C8B-B14F-4D97-AF65-F5344CB8AC3E}">
        <p14:creationId xmlns:p14="http://schemas.microsoft.com/office/powerpoint/2010/main" val="419997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  <p:bldP spid="574" grpId="0" animBg="1"/>
      <p:bldP spid="3" grpId="0"/>
      <p:bldP spid="105" grpId="0"/>
      <p:bldP spid="106" grpId="0"/>
      <p:bldP spid="10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F5FA5-5590-BC97-5174-4C0055F77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4E882-0321-DEB1-AF85-70C6C783F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The art and science of dealing with uncertainty</a:t>
            </a:r>
          </a:p>
          <a:p>
            <a:endParaRPr lang="en-I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1E0F3FA-65B6-D749-3026-DB0F10A6EB06}"/>
              </a:ext>
            </a:extLst>
          </p:cNvPr>
          <p:cNvGrpSpPr/>
          <p:nvPr/>
        </p:nvGrpSpPr>
        <p:grpSpPr>
          <a:xfrm>
            <a:off x="809050" y="0"/>
            <a:ext cx="10573900" cy="2697470"/>
            <a:chOff x="783418" y="36191"/>
            <a:chExt cx="10573900" cy="269747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733552-9132-9C1E-4F40-832F61535D3A}"/>
                </a:ext>
              </a:extLst>
            </p:cNvPr>
            <p:cNvSpPr txBox="1"/>
            <p:nvPr/>
          </p:nvSpPr>
          <p:spPr>
            <a:xfrm>
              <a:off x="783418" y="517670"/>
              <a:ext cx="99272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3800" dirty="0">
                  <a:solidFill>
                    <a:schemeClr val="bg1">
                      <a:lumMod val="50000"/>
                    </a:schemeClr>
                  </a:solidFill>
                  <a:latin typeface="Century" panose="02040604050505020304" pitchFamily="18" charset="0"/>
                </a:rPr>
                <a:t>“</a:t>
              </a:r>
              <a:endParaRPr lang="en-US" sz="13800" dirty="0">
                <a:solidFill>
                  <a:schemeClr val="bg1">
                    <a:lumMod val="50000"/>
                  </a:schemeClr>
                </a:solidFill>
                <a:latin typeface="Century" panose="020406040505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92A663-15E7-A1BC-7E6E-84D697BA28B2}"/>
                </a:ext>
              </a:extLst>
            </p:cNvPr>
            <p:cNvSpPr txBox="1"/>
            <p:nvPr/>
          </p:nvSpPr>
          <p:spPr>
            <a:xfrm rot="10800000">
              <a:off x="10364590" y="36191"/>
              <a:ext cx="99272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3800" dirty="0">
                  <a:solidFill>
                    <a:schemeClr val="bg1">
                      <a:lumMod val="50000"/>
                    </a:schemeClr>
                  </a:solidFill>
                  <a:latin typeface="Century" panose="02040604050505020304" pitchFamily="18" charset="0"/>
                </a:rPr>
                <a:t>“</a:t>
              </a:r>
              <a:endParaRPr lang="en-US" sz="13800" dirty="0">
                <a:solidFill>
                  <a:schemeClr val="bg1">
                    <a:lumMod val="50000"/>
                  </a:schemeClr>
                </a:solidFill>
                <a:latin typeface="Century" panose="02040604050505020304" pitchFamily="18" charset="0"/>
              </a:endParaRPr>
            </a:p>
          </p:txBody>
        </p:sp>
      </p:grp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099A2213-3504-B023-1747-E2B958474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Bangla font images courtesy fontmeme.com</a:t>
            </a:r>
            <a:endParaRPr lang="en-IN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CD5944-23BA-0B71-EF49-3A5BC1847B53}"/>
              </a:ext>
            </a:extLst>
          </p:cNvPr>
          <p:cNvGrpSpPr/>
          <p:nvPr/>
        </p:nvGrpSpPr>
        <p:grpSpPr>
          <a:xfrm>
            <a:off x="794122" y="2801762"/>
            <a:ext cx="3192962" cy="1062975"/>
            <a:chOff x="794122" y="2801762"/>
            <a:chExt cx="3192962" cy="1062975"/>
          </a:xfrm>
        </p:grpSpPr>
        <p:pic>
          <p:nvPicPr>
            <p:cNvPr id="30" name="Picture 2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318001EB-FDA7-8448-B163-10B31AAADC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13" t="22093" r="17709" b="73907"/>
            <a:stretch/>
          </p:blipFill>
          <p:spPr>
            <a:xfrm rot="21480000">
              <a:off x="1421249" y="2851545"/>
              <a:ext cx="575390" cy="1013192"/>
            </a:xfrm>
            <a:custGeom>
              <a:avLst/>
              <a:gdLst>
                <a:gd name="connsiteX0" fmla="*/ 0 w 3396397"/>
                <a:gd name="connsiteY0" fmla="*/ 0 h 874669"/>
                <a:gd name="connsiteX1" fmla="*/ 3396397 w 3396397"/>
                <a:gd name="connsiteY1" fmla="*/ 118605 h 874669"/>
                <a:gd name="connsiteX2" fmla="*/ 3396397 w 3396397"/>
                <a:gd name="connsiteY2" fmla="*/ 874669 h 874669"/>
                <a:gd name="connsiteX3" fmla="*/ 0 w 3396397"/>
                <a:gd name="connsiteY3" fmla="*/ 756064 h 874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6397" h="874669">
                  <a:moveTo>
                    <a:pt x="0" y="0"/>
                  </a:moveTo>
                  <a:lnTo>
                    <a:pt x="3396397" y="118605"/>
                  </a:lnTo>
                  <a:lnTo>
                    <a:pt x="3396397" y="874669"/>
                  </a:lnTo>
                  <a:lnTo>
                    <a:pt x="0" y="756064"/>
                  </a:lnTo>
                  <a:close/>
                </a:path>
              </a:pathLst>
            </a:custGeom>
          </p:spPr>
        </p:pic>
        <p:pic>
          <p:nvPicPr>
            <p:cNvPr id="32" name="Picture 3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70F363C8-F6B5-1505-47BA-49A5C0FF4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990" t="76502" r="17212" b="18070"/>
            <a:stretch/>
          </p:blipFill>
          <p:spPr>
            <a:xfrm>
              <a:off x="794122" y="2866433"/>
              <a:ext cx="538838" cy="915170"/>
            </a:xfrm>
            <a:prstGeom prst="rect">
              <a:avLst/>
            </a:prstGeom>
          </p:spPr>
        </p:pic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AE69E0B6-6426-D025-F5DA-E7BDEF117163}"/>
                </a:ext>
              </a:extLst>
            </p:cNvPr>
            <p:cNvSpPr/>
            <p:nvPr/>
          </p:nvSpPr>
          <p:spPr>
            <a:xfrm>
              <a:off x="2529422" y="3132908"/>
              <a:ext cx="550646" cy="340964"/>
            </a:xfrm>
            <a:prstGeom prst="rightArrow">
              <a:avLst/>
            </a:prstGeom>
            <a:solidFill>
              <a:srgbClr val="138B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E323444-547B-78A7-4D63-67AB144A9E25}"/>
                </a:ext>
              </a:extLst>
            </p:cNvPr>
            <p:cNvSpPr txBox="1"/>
            <p:nvPr/>
          </p:nvSpPr>
          <p:spPr>
            <a:xfrm>
              <a:off x="2801530" y="2801762"/>
              <a:ext cx="11855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</a:rPr>
                <a:t>L</a:t>
              </a:r>
              <a:endParaRPr lang="en-IN" sz="6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DD4889A-DDD3-D648-B940-1421AAF61C5D}"/>
              </a:ext>
            </a:extLst>
          </p:cNvPr>
          <p:cNvGrpSpPr/>
          <p:nvPr/>
        </p:nvGrpSpPr>
        <p:grpSpPr>
          <a:xfrm>
            <a:off x="779920" y="3857342"/>
            <a:ext cx="3207164" cy="1015663"/>
            <a:chOff x="779920" y="3857342"/>
            <a:chExt cx="3207164" cy="1015663"/>
          </a:xfrm>
        </p:grpSpPr>
        <p:pic>
          <p:nvPicPr>
            <p:cNvPr id="20" name="Picture 19" descr="A close up of a license plate&#10;&#10;Description automatically generated with medium confidence">
              <a:extLst>
                <a:ext uri="{FF2B5EF4-FFF2-40B4-BE49-F238E27FC236}">
                  <a16:creationId xmlns:a16="http://schemas.microsoft.com/office/drawing/2014/main" id="{74BEC212-9404-8918-365C-1F8BE5263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70" t="8127" r="63466" b="51270"/>
            <a:stretch/>
          </p:blipFill>
          <p:spPr>
            <a:xfrm>
              <a:off x="779920" y="3941331"/>
              <a:ext cx="549346" cy="91963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313E268-F8DF-26D1-BF93-550E03859D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572" t="30188" r="61163" b="40097"/>
            <a:stretch/>
          </p:blipFill>
          <p:spPr>
            <a:xfrm>
              <a:off x="1421360" y="3937000"/>
              <a:ext cx="945988" cy="919635"/>
            </a:xfrm>
            <a:prstGeom prst="rect">
              <a:avLst/>
            </a:prstGeom>
          </p:spPr>
        </p:pic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FD557FC1-D426-C80D-CF94-6DABAF174495}"/>
                </a:ext>
              </a:extLst>
            </p:cNvPr>
            <p:cNvSpPr/>
            <p:nvPr/>
          </p:nvSpPr>
          <p:spPr>
            <a:xfrm>
              <a:off x="2529422" y="4188488"/>
              <a:ext cx="550646" cy="340964"/>
            </a:xfrm>
            <a:prstGeom prst="rightArrow">
              <a:avLst/>
            </a:prstGeom>
            <a:solidFill>
              <a:srgbClr val="138B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57A0DB0-AA4B-43E8-4346-03CC8FD5A46B}"/>
                </a:ext>
              </a:extLst>
            </p:cNvPr>
            <p:cNvSpPr txBox="1"/>
            <p:nvPr/>
          </p:nvSpPr>
          <p:spPr>
            <a:xfrm>
              <a:off x="2801530" y="3857342"/>
              <a:ext cx="11855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</a:rPr>
                <a:t>U</a:t>
              </a:r>
              <a:endParaRPr lang="en-IN" sz="6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A1F6DC-9DD6-7981-585C-DAA244D63954}"/>
              </a:ext>
            </a:extLst>
          </p:cNvPr>
          <p:cNvGrpSpPr/>
          <p:nvPr/>
        </p:nvGrpSpPr>
        <p:grpSpPr>
          <a:xfrm>
            <a:off x="771874" y="5007829"/>
            <a:ext cx="3215210" cy="1015663"/>
            <a:chOff x="771874" y="5007829"/>
            <a:chExt cx="3215210" cy="1015663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84CCCF40-185F-6A10-8497-037392B33D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8664" t="28937" r="48174" b="39213"/>
            <a:stretch/>
          </p:blipFill>
          <p:spPr>
            <a:xfrm>
              <a:off x="1403515" y="5034439"/>
              <a:ext cx="760995" cy="919635"/>
            </a:xfrm>
            <a:prstGeom prst="rect">
              <a:avLst/>
            </a:prstGeom>
          </p:spPr>
        </p:pic>
        <p:pic>
          <p:nvPicPr>
            <p:cNvPr id="23" name="Picture 22" descr="A close up of a license plate&#10;&#10;Description automatically generated with medium confidence">
              <a:extLst>
                <a:ext uri="{FF2B5EF4-FFF2-40B4-BE49-F238E27FC236}">
                  <a16:creationId xmlns:a16="http://schemas.microsoft.com/office/drawing/2014/main" id="{94987863-D541-9DA1-7A74-7F8A3E5FB3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836" t="7729" r="50000" b="51668"/>
            <a:stretch/>
          </p:blipFill>
          <p:spPr>
            <a:xfrm>
              <a:off x="771874" y="5034439"/>
              <a:ext cx="549346" cy="919635"/>
            </a:xfrm>
            <a:prstGeom prst="rect">
              <a:avLst/>
            </a:prstGeom>
          </p:spPr>
        </p:pic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FB27351A-B70D-2850-7B84-14FBCA188960}"/>
                </a:ext>
              </a:extLst>
            </p:cNvPr>
            <p:cNvSpPr/>
            <p:nvPr/>
          </p:nvSpPr>
          <p:spPr>
            <a:xfrm>
              <a:off x="2529422" y="5338975"/>
              <a:ext cx="550646" cy="340964"/>
            </a:xfrm>
            <a:prstGeom prst="rightArrow">
              <a:avLst/>
            </a:prstGeom>
            <a:solidFill>
              <a:srgbClr val="138B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0427FB6-E118-0CE5-036B-D880E9A1D687}"/>
                </a:ext>
              </a:extLst>
            </p:cNvPr>
            <p:cNvSpPr txBox="1"/>
            <p:nvPr/>
          </p:nvSpPr>
          <p:spPr>
            <a:xfrm>
              <a:off x="2801530" y="5007829"/>
              <a:ext cx="11855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</a:rPr>
                <a:t>P</a:t>
              </a:r>
              <a:endParaRPr lang="en-IN" sz="6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247E424-1F75-9E1A-7A74-E5C97AD8C745}"/>
              </a:ext>
            </a:extLst>
          </p:cNvPr>
          <p:cNvGrpSpPr/>
          <p:nvPr/>
        </p:nvGrpSpPr>
        <p:grpSpPr>
          <a:xfrm>
            <a:off x="809049" y="1801722"/>
            <a:ext cx="3178035" cy="1015663"/>
            <a:chOff x="809049" y="1801722"/>
            <a:chExt cx="3178035" cy="1015663"/>
          </a:xfrm>
        </p:grpSpPr>
        <p:pic>
          <p:nvPicPr>
            <p:cNvPr id="15" name="Picture 1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C0828FFB-9D6E-99C1-C9E5-74219228C2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90" t="27732" r="65613" b="65780"/>
            <a:stretch/>
          </p:blipFill>
          <p:spPr>
            <a:xfrm>
              <a:off x="809049" y="1841814"/>
              <a:ext cx="520217" cy="864356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FEBC296-C2DC-EA12-BEA5-4C1A5F6372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1689" t="8944" r="64195" b="57702"/>
            <a:stretch/>
          </p:blipFill>
          <p:spPr>
            <a:xfrm>
              <a:off x="1352663" y="1857936"/>
              <a:ext cx="1083955" cy="839533"/>
            </a:xfrm>
            <a:custGeom>
              <a:avLst/>
              <a:gdLst>
                <a:gd name="connsiteX0" fmla="*/ 0 w 518161"/>
                <a:gd name="connsiteY0" fmla="*/ 0 h 401320"/>
                <a:gd name="connsiteX1" fmla="*/ 518161 w 518161"/>
                <a:gd name="connsiteY1" fmla="*/ 0 h 401320"/>
                <a:gd name="connsiteX2" fmla="*/ 518161 w 518161"/>
                <a:gd name="connsiteY2" fmla="*/ 301353 h 401320"/>
                <a:gd name="connsiteX3" fmla="*/ 448874 w 518161"/>
                <a:gd name="connsiteY3" fmla="*/ 401320 h 401320"/>
                <a:gd name="connsiteX4" fmla="*/ 0 w 518161"/>
                <a:gd name="connsiteY4" fmla="*/ 401320 h 4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161" h="401320">
                  <a:moveTo>
                    <a:pt x="0" y="0"/>
                  </a:moveTo>
                  <a:lnTo>
                    <a:pt x="518161" y="0"/>
                  </a:lnTo>
                  <a:lnTo>
                    <a:pt x="518161" y="301353"/>
                  </a:lnTo>
                  <a:lnTo>
                    <a:pt x="448874" y="401320"/>
                  </a:lnTo>
                  <a:lnTo>
                    <a:pt x="0" y="401320"/>
                  </a:lnTo>
                  <a:close/>
                </a:path>
              </a:pathLst>
            </a:custGeom>
          </p:spPr>
        </p:pic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878931D5-8435-AE62-BC91-E6712ED9F5C1}"/>
                </a:ext>
              </a:extLst>
            </p:cNvPr>
            <p:cNvSpPr/>
            <p:nvPr/>
          </p:nvSpPr>
          <p:spPr>
            <a:xfrm>
              <a:off x="2529422" y="2132868"/>
              <a:ext cx="550646" cy="340964"/>
            </a:xfrm>
            <a:prstGeom prst="rightArrow">
              <a:avLst/>
            </a:prstGeom>
            <a:solidFill>
              <a:srgbClr val="138B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B7FFB93-865D-670D-1B1A-F5E3C62F09B8}"/>
                </a:ext>
              </a:extLst>
            </p:cNvPr>
            <p:cNvSpPr txBox="1"/>
            <p:nvPr/>
          </p:nvSpPr>
          <p:spPr>
            <a:xfrm>
              <a:off x="2801530" y="1801722"/>
              <a:ext cx="11855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</a:rPr>
                <a:t>R</a:t>
              </a:r>
              <a:endParaRPr lang="en-IN" sz="6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71B9E9D-FFF5-8D31-BFD7-A29FF8E39907}"/>
              </a:ext>
            </a:extLst>
          </p:cNvPr>
          <p:cNvGrpSpPr/>
          <p:nvPr/>
        </p:nvGrpSpPr>
        <p:grpSpPr>
          <a:xfrm>
            <a:off x="4131305" y="4960118"/>
            <a:ext cx="3737567" cy="1063374"/>
            <a:chOff x="4131305" y="4960118"/>
            <a:chExt cx="3737567" cy="1063374"/>
          </a:xfrm>
        </p:grpSpPr>
        <p:pic>
          <p:nvPicPr>
            <p:cNvPr id="22" name="Picture 2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A058242-A24F-C14F-D502-DFBAB509A9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27" t="27675" r="63276" b="66497"/>
            <a:stretch/>
          </p:blipFill>
          <p:spPr>
            <a:xfrm>
              <a:off x="4131305" y="4960118"/>
              <a:ext cx="552278" cy="82416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B826FE5-BC9F-A647-09F8-C6E6136B12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3107" t="10311" r="55339" b="53050"/>
            <a:stretch/>
          </p:blipFill>
          <p:spPr>
            <a:xfrm>
              <a:off x="4748320" y="4986867"/>
              <a:ext cx="767206" cy="797413"/>
            </a:xfrm>
            <a:custGeom>
              <a:avLst/>
              <a:gdLst>
                <a:gd name="connsiteX0" fmla="*/ 167081 w 424149"/>
                <a:gd name="connsiteY0" fmla="*/ 0 h 440849"/>
                <a:gd name="connsiteX1" fmla="*/ 353456 w 424149"/>
                <a:gd name="connsiteY1" fmla="*/ 0 h 440849"/>
                <a:gd name="connsiteX2" fmla="*/ 424149 w 424149"/>
                <a:gd name="connsiteY2" fmla="*/ 70693 h 440849"/>
                <a:gd name="connsiteX3" fmla="*/ 424149 w 424149"/>
                <a:gd name="connsiteY3" fmla="*/ 440849 h 440849"/>
                <a:gd name="connsiteX4" fmla="*/ 0 w 424149"/>
                <a:gd name="connsiteY4" fmla="*/ 440849 h 440849"/>
                <a:gd name="connsiteX5" fmla="*/ 0 w 424149"/>
                <a:gd name="connsiteY5" fmla="*/ 310085 h 440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149" h="440849">
                  <a:moveTo>
                    <a:pt x="167081" y="0"/>
                  </a:moveTo>
                  <a:lnTo>
                    <a:pt x="353456" y="0"/>
                  </a:lnTo>
                  <a:lnTo>
                    <a:pt x="424149" y="70693"/>
                  </a:lnTo>
                  <a:lnTo>
                    <a:pt x="424149" y="440849"/>
                  </a:lnTo>
                  <a:lnTo>
                    <a:pt x="0" y="440849"/>
                  </a:lnTo>
                  <a:lnTo>
                    <a:pt x="0" y="310085"/>
                  </a:lnTo>
                  <a:close/>
                </a:path>
              </a:pathLst>
            </a:cu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1ED519D-ED7E-68EB-239F-25DEE6D945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170" t="61890" r="61022" b="6846"/>
            <a:stretch/>
          </p:blipFill>
          <p:spPr>
            <a:xfrm>
              <a:off x="5614464" y="4999504"/>
              <a:ext cx="633027" cy="771676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2ECC184-FC46-A6A1-151D-6546127A376C}"/>
                </a:ext>
              </a:extLst>
            </p:cNvPr>
            <p:cNvSpPr txBox="1"/>
            <p:nvPr/>
          </p:nvSpPr>
          <p:spPr>
            <a:xfrm>
              <a:off x="6683318" y="5007829"/>
              <a:ext cx="11855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</a:rPr>
                <a:t>J</a:t>
              </a:r>
              <a:endParaRPr lang="en-IN" sz="6000" dirty="0">
                <a:solidFill>
                  <a:schemeClr val="bg1"/>
                </a:solidFill>
              </a:endParaRPr>
            </a:p>
          </p:txBody>
        </p:sp>
        <p:sp>
          <p:nvSpPr>
            <p:cNvPr id="54" name="Arrow: Right 53">
              <a:extLst>
                <a:ext uri="{FF2B5EF4-FFF2-40B4-BE49-F238E27FC236}">
                  <a16:creationId xmlns:a16="http://schemas.microsoft.com/office/drawing/2014/main" id="{438EEB2B-8A4B-FD72-6AE9-B7EAFF63E56C}"/>
                </a:ext>
              </a:extLst>
            </p:cNvPr>
            <p:cNvSpPr/>
            <p:nvPr/>
          </p:nvSpPr>
          <p:spPr>
            <a:xfrm>
              <a:off x="6411140" y="5338975"/>
              <a:ext cx="550646" cy="340964"/>
            </a:xfrm>
            <a:prstGeom prst="rightArrow">
              <a:avLst/>
            </a:prstGeom>
            <a:solidFill>
              <a:srgbClr val="138B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F6D010E-79A1-F561-7B66-203F64FAA50A}"/>
              </a:ext>
            </a:extLst>
          </p:cNvPr>
          <p:cNvGrpSpPr/>
          <p:nvPr/>
        </p:nvGrpSpPr>
        <p:grpSpPr>
          <a:xfrm>
            <a:off x="4067264" y="1801722"/>
            <a:ext cx="3801608" cy="1021088"/>
            <a:chOff x="4067264" y="1801722"/>
            <a:chExt cx="3801608" cy="1021088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3DDD1EF-35DC-D667-150D-40413654E2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853" t="62999" r="75476" b="5737"/>
            <a:stretch/>
          </p:blipFill>
          <p:spPr>
            <a:xfrm>
              <a:off x="4067264" y="1857936"/>
              <a:ext cx="797061" cy="848234"/>
            </a:xfrm>
            <a:prstGeom prst="rect">
              <a:avLst/>
            </a:prstGeom>
          </p:spPr>
        </p:pic>
        <p:pic>
          <p:nvPicPr>
            <p:cNvPr id="33" name="Picture 3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9C3ADF87-C961-33C7-2606-CA9BD611ED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069" t="21717" r="19072" b="74138"/>
            <a:stretch/>
          </p:blipFill>
          <p:spPr>
            <a:xfrm rot="21480000">
              <a:off x="5524980" y="1840862"/>
              <a:ext cx="782892" cy="981948"/>
            </a:xfrm>
            <a:custGeom>
              <a:avLst/>
              <a:gdLst>
                <a:gd name="connsiteX0" fmla="*/ 0 w 3396397"/>
                <a:gd name="connsiteY0" fmla="*/ 0 h 874669"/>
                <a:gd name="connsiteX1" fmla="*/ 3396397 w 3396397"/>
                <a:gd name="connsiteY1" fmla="*/ 118605 h 874669"/>
                <a:gd name="connsiteX2" fmla="*/ 3396397 w 3396397"/>
                <a:gd name="connsiteY2" fmla="*/ 874669 h 874669"/>
                <a:gd name="connsiteX3" fmla="*/ 0 w 3396397"/>
                <a:gd name="connsiteY3" fmla="*/ 756064 h 874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6397" h="874669">
                  <a:moveTo>
                    <a:pt x="0" y="0"/>
                  </a:moveTo>
                  <a:lnTo>
                    <a:pt x="3396397" y="118605"/>
                  </a:lnTo>
                  <a:lnTo>
                    <a:pt x="3396397" y="874669"/>
                  </a:lnTo>
                  <a:lnTo>
                    <a:pt x="0" y="756064"/>
                  </a:lnTo>
                  <a:close/>
                </a:path>
              </a:pathLst>
            </a:custGeom>
          </p:spPr>
        </p:pic>
        <p:pic>
          <p:nvPicPr>
            <p:cNvPr id="35" name="Picture 3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64622377-3790-6C60-940F-B534E96F07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218" t="76632" r="19155" b="18428"/>
            <a:stretch/>
          </p:blipFill>
          <p:spPr>
            <a:xfrm>
              <a:off x="4961376" y="1857935"/>
              <a:ext cx="484110" cy="826927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C9A9886-A769-3D43-933F-E5CBEE4F94F6}"/>
                </a:ext>
              </a:extLst>
            </p:cNvPr>
            <p:cNvSpPr txBox="1"/>
            <p:nvPr/>
          </p:nvSpPr>
          <p:spPr>
            <a:xfrm>
              <a:off x="6683318" y="1801722"/>
              <a:ext cx="11855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</a:rPr>
                <a:t>D</a:t>
              </a:r>
              <a:endParaRPr lang="en-IN" sz="6000" dirty="0">
                <a:solidFill>
                  <a:schemeClr val="bg1"/>
                </a:solidFill>
              </a:endParaRPr>
            </a:p>
          </p:txBody>
        </p:sp>
        <p:sp>
          <p:nvSpPr>
            <p:cNvPr id="55" name="Arrow: Right 54">
              <a:extLst>
                <a:ext uri="{FF2B5EF4-FFF2-40B4-BE49-F238E27FC236}">
                  <a16:creationId xmlns:a16="http://schemas.microsoft.com/office/drawing/2014/main" id="{66D12649-4A20-9B2E-8F63-F56D72760955}"/>
                </a:ext>
              </a:extLst>
            </p:cNvPr>
            <p:cNvSpPr/>
            <p:nvPr/>
          </p:nvSpPr>
          <p:spPr>
            <a:xfrm>
              <a:off x="6411140" y="2132868"/>
              <a:ext cx="550646" cy="340964"/>
            </a:xfrm>
            <a:prstGeom prst="rightArrow">
              <a:avLst/>
            </a:prstGeom>
            <a:solidFill>
              <a:srgbClr val="138B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44E93D-F6FE-B198-A39D-7CBEDBDD9F81}"/>
              </a:ext>
            </a:extLst>
          </p:cNvPr>
          <p:cNvGrpSpPr/>
          <p:nvPr/>
        </p:nvGrpSpPr>
        <p:grpSpPr>
          <a:xfrm>
            <a:off x="4089032" y="3378765"/>
            <a:ext cx="2982339" cy="1043794"/>
            <a:chOff x="4089032" y="3378765"/>
            <a:chExt cx="2982339" cy="1043794"/>
          </a:xfrm>
        </p:grpSpPr>
        <p:pic>
          <p:nvPicPr>
            <p:cNvPr id="28" name="Picture 2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08B73B16-0184-AEF7-9F13-00C2CF087C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120" t="76587" r="13363" b="17984"/>
            <a:stretch/>
          </p:blipFill>
          <p:spPr>
            <a:xfrm>
              <a:off x="4089032" y="3385122"/>
              <a:ext cx="456965" cy="919635"/>
            </a:xfrm>
            <a:prstGeom prst="rect">
              <a:avLst/>
            </a:prstGeom>
          </p:spPr>
        </p:pic>
        <p:pic>
          <p:nvPicPr>
            <p:cNvPr id="34" name="Picture 3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58BD0A03-720B-E491-DCBA-F197F7FB4D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311" t="22520" r="13933" b="73934"/>
            <a:stretch/>
          </p:blipFill>
          <p:spPr>
            <a:xfrm rot="21480000">
              <a:off x="4627540" y="3378765"/>
              <a:ext cx="890759" cy="1012013"/>
            </a:xfrm>
            <a:custGeom>
              <a:avLst/>
              <a:gdLst>
                <a:gd name="connsiteX0" fmla="*/ 0 w 3396397"/>
                <a:gd name="connsiteY0" fmla="*/ 0 h 874669"/>
                <a:gd name="connsiteX1" fmla="*/ 3396397 w 3396397"/>
                <a:gd name="connsiteY1" fmla="*/ 118605 h 874669"/>
                <a:gd name="connsiteX2" fmla="*/ 3396397 w 3396397"/>
                <a:gd name="connsiteY2" fmla="*/ 874669 h 874669"/>
                <a:gd name="connsiteX3" fmla="*/ 0 w 3396397"/>
                <a:gd name="connsiteY3" fmla="*/ 756064 h 874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6397" h="874669">
                  <a:moveTo>
                    <a:pt x="0" y="0"/>
                  </a:moveTo>
                  <a:lnTo>
                    <a:pt x="3396397" y="118605"/>
                  </a:lnTo>
                  <a:lnTo>
                    <a:pt x="3396397" y="874669"/>
                  </a:lnTo>
                  <a:lnTo>
                    <a:pt x="0" y="756064"/>
                  </a:lnTo>
                  <a:close/>
                </a:path>
              </a:pathLst>
            </a:cu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C12D488-61D2-269F-52F3-FC47B6BC5F03}"/>
                </a:ext>
              </a:extLst>
            </p:cNvPr>
            <p:cNvSpPr txBox="1"/>
            <p:nvPr/>
          </p:nvSpPr>
          <p:spPr>
            <a:xfrm>
              <a:off x="5885817" y="3406896"/>
              <a:ext cx="11855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</a:rPr>
                <a:t>C</a:t>
              </a:r>
              <a:endParaRPr lang="en-IN" sz="6000" dirty="0">
                <a:solidFill>
                  <a:schemeClr val="bg1"/>
                </a:solidFill>
              </a:endParaRPr>
            </a:p>
          </p:txBody>
        </p:sp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B8224C3C-DF02-6C22-B89B-A665376B153A}"/>
                </a:ext>
              </a:extLst>
            </p:cNvPr>
            <p:cNvSpPr/>
            <p:nvPr/>
          </p:nvSpPr>
          <p:spPr>
            <a:xfrm>
              <a:off x="5672120" y="3766518"/>
              <a:ext cx="550646" cy="340964"/>
            </a:xfrm>
            <a:prstGeom prst="rightArrow">
              <a:avLst/>
            </a:prstGeom>
            <a:solidFill>
              <a:srgbClr val="138B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pic>
        <p:nvPicPr>
          <p:cNvPr id="57" name="Picture 56" descr="Icon&#10;&#10;Description automatically generated">
            <a:extLst>
              <a:ext uri="{FF2B5EF4-FFF2-40B4-BE49-F238E27FC236}">
                <a16:creationId xmlns:a16="http://schemas.microsoft.com/office/drawing/2014/main" id="{745AECEC-D6EF-4C9A-F100-32772F62E0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839" y="5351908"/>
            <a:ext cx="1371600" cy="1371600"/>
          </a:xfrm>
          <a:prstGeom prst="rect">
            <a:avLst/>
          </a:prstGeom>
        </p:spPr>
      </p:pic>
      <p:sp>
        <p:nvSpPr>
          <p:cNvPr id="58" name="Speech Bubble: Rectangle 57">
            <a:extLst>
              <a:ext uri="{FF2B5EF4-FFF2-40B4-BE49-F238E27FC236}">
                <a16:creationId xmlns:a16="http://schemas.microsoft.com/office/drawing/2014/main" id="{50001EEE-0D12-ED0E-2DF4-F182F543871A}"/>
              </a:ext>
            </a:extLst>
          </p:cNvPr>
          <p:cNvSpPr/>
          <p:nvPr/>
        </p:nvSpPr>
        <p:spPr>
          <a:xfrm>
            <a:off x="9282603" y="5385342"/>
            <a:ext cx="2100347" cy="731373"/>
          </a:xfrm>
          <a:prstGeom prst="wedgeRectCallout">
            <a:avLst>
              <a:gd name="adj1" fmla="val -70863"/>
              <a:gd name="adj2" fmla="val 53995"/>
            </a:avLst>
          </a:prstGeom>
          <a:solidFill>
            <a:schemeClr val="tx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Big deal! humans can do this just fine!</a:t>
            </a:r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39A835F-2BB6-4C7B-BFCF-24A62C46EBD5}"/>
              </a:ext>
            </a:extLst>
          </p:cNvPr>
          <p:cNvGrpSpPr>
            <a:grpSpLocks noChangeAspect="1"/>
          </p:cNvGrpSpPr>
          <p:nvPr/>
        </p:nvGrpSpPr>
        <p:grpSpPr>
          <a:xfrm>
            <a:off x="8003839" y="1723433"/>
            <a:ext cx="1143000" cy="1143000"/>
            <a:chOff x="7020470" y="457533"/>
            <a:chExt cx="4572000" cy="4572000"/>
          </a:xfrm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8873443-ABAE-560F-A1E8-DE7A678B2C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470" y="457533"/>
              <a:ext cx="4572000" cy="4572000"/>
            </a:xfrm>
            <a:custGeom>
              <a:avLst/>
              <a:gdLst>
                <a:gd name="connsiteX0" fmla="*/ 2286000 w 4572000"/>
                <a:gd name="connsiteY0" fmla="*/ 472140 h 4572000"/>
                <a:gd name="connsiteX1" fmla="*/ 457200 w 4572000"/>
                <a:gd name="connsiteY1" fmla="*/ 2300940 h 4572000"/>
                <a:gd name="connsiteX2" fmla="*/ 2286000 w 4572000"/>
                <a:gd name="connsiteY2" fmla="*/ 4129740 h 4572000"/>
                <a:gd name="connsiteX3" fmla="*/ 4114800 w 4572000"/>
                <a:gd name="connsiteY3" fmla="*/ 2300940 h 4572000"/>
                <a:gd name="connsiteX4" fmla="*/ 2286000 w 4572000"/>
                <a:gd name="connsiteY4" fmla="*/ 472140 h 4572000"/>
                <a:gd name="connsiteX5" fmla="*/ 2286000 w 4572000"/>
                <a:gd name="connsiteY5" fmla="*/ 0 h 4572000"/>
                <a:gd name="connsiteX6" fmla="*/ 4572000 w 4572000"/>
                <a:gd name="connsiteY6" fmla="*/ 2286000 h 4572000"/>
                <a:gd name="connsiteX7" fmla="*/ 2286000 w 4572000"/>
                <a:gd name="connsiteY7" fmla="*/ 4572000 h 4572000"/>
                <a:gd name="connsiteX8" fmla="*/ 0 w 4572000"/>
                <a:gd name="connsiteY8" fmla="*/ 2286000 h 4572000"/>
                <a:gd name="connsiteX9" fmla="*/ 2286000 w 4572000"/>
                <a:gd name="connsiteY9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000" h="4572000">
                  <a:moveTo>
                    <a:pt x="2286000" y="472140"/>
                  </a:moveTo>
                  <a:cubicBezTo>
                    <a:pt x="1275982" y="472140"/>
                    <a:pt x="457200" y="1290922"/>
                    <a:pt x="457200" y="2300940"/>
                  </a:cubicBezTo>
                  <a:cubicBezTo>
                    <a:pt x="457200" y="3310958"/>
                    <a:pt x="1275982" y="4129740"/>
                    <a:pt x="2286000" y="4129740"/>
                  </a:cubicBezTo>
                  <a:cubicBezTo>
                    <a:pt x="3296018" y="4129740"/>
                    <a:pt x="4114800" y="3310958"/>
                    <a:pt x="4114800" y="2300940"/>
                  </a:cubicBezTo>
                  <a:cubicBezTo>
                    <a:pt x="4114800" y="1290922"/>
                    <a:pt x="3296018" y="472140"/>
                    <a:pt x="2286000" y="472140"/>
                  </a:cubicBezTo>
                  <a:close/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05EB195-8CA1-BDEE-1ACB-1D02AFCA34F5}"/>
                </a:ext>
              </a:extLst>
            </p:cNvPr>
            <p:cNvGrpSpPr/>
            <p:nvPr/>
          </p:nvGrpSpPr>
          <p:grpSpPr>
            <a:xfrm>
              <a:off x="8209190" y="1852901"/>
              <a:ext cx="2194560" cy="1280160"/>
              <a:chOff x="8209190" y="1852901"/>
              <a:chExt cx="2194560" cy="1280160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F0FB791-FC96-99A2-E01E-CEC916156146}"/>
                  </a:ext>
                </a:extLst>
              </p:cNvPr>
              <p:cNvSpPr/>
              <p:nvPr/>
            </p:nvSpPr>
            <p:spPr>
              <a:xfrm>
                <a:off x="8209190" y="1852901"/>
                <a:ext cx="640080" cy="1280160"/>
              </a:xfrm>
              <a:custGeom>
                <a:avLst/>
                <a:gdLst>
                  <a:gd name="connsiteX0" fmla="*/ 32412 w 640080"/>
                  <a:gd name="connsiteY0" fmla="*/ 1098073 h 1280160"/>
                  <a:gd name="connsiteX1" fmla="*/ 607668 w 640080"/>
                  <a:gd name="connsiteY1" fmla="*/ 1098073 h 1280160"/>
                  <a:gd name="connsiteX2" fmla="*/ 585422 w 640080"/>
                  <a:gd name="connsiteY2" fmla="*/ 1139057 h 1280160"/>
                  <a:gd name="connsiteX3" fmla="*/ 320040 w 640080"/>
                  <a:gd name="connsiteY3" fmla="*/ 1280160 h 1280160"/>
                  <a:gd name="connsiteX4" fmla="*/ 54658 w 640080"/>
                  <a:gd name="connsiteY4" fmla="*/ 1139057 h 1280160"/>
                  <a:gd name="connsiteX5" fmla="*/ 0 w 640080"/>
                  <a:gd name="connsiteY5" fmla="*/ 728060 h 1280160"/>
                  <a:gd name="connsiteX6" fmla="*/ 640080 w 640080"/>
                  <a:gd name="connsiteY6" fmla="*/ 728060 h 1280160"/>
                  <a:gd name="connsiteX7" fmla="*/ 640080 w 640080"/>
                  <a:gd name="connsiteY7" fmla="*/ 910940 h 1280160"/>
                  <a:gd name="connsiteX8" fmla="*/ 0 w 640080"/>
                  <a:gd name="connsiteY8" fmla="*/ 910940 h 1280160"/>
                  <a:gd name="connsiteX9" fmla="*/ 0 w 640080"/>
                  <a:gd name="connsiteY9" fmla="*/ 364423 h 1280160"/>
                  <a:gd name="connsiteX10" fmla="*/ 640080 w 640080"/>
                  <a:gd name="connsiteY10" fmla="*/ 364423 h 1280160"/>
                  <a:gd name="connsiteX11" fmla="*/ 640080 w 640080"/>
                  <a:gd name="connsiteY11" fmla="*/ 547303 h 1280160"/>
                  <a:gd name="connsiteX12" fmla="*/ 0 w 640080"/>
                  <a:gd name="connsiteY12" fmla="*/ 547303 h 1280160"/>
                  <a:gd name="connsiteX13" fmla="*/ 320040 w 640080"/>
                  <a:gd name="connsiteY13" fmla="*/ 0 h 1280160"/>
                  <a:gd name="connsiteX14" fmla="*/ 585422 w 640080"/>
                  <a:gd name="connsiteY14" fmla="*/ 141103 h 1280160"/>
                  <a:gd name="connsiteX15" fmla="*/ 607668 w 640080"/>
                  <a:gd name="connsiteY15" fmla="*/ 182087 h 1280160"/>
                  <a:gd name="connsiteX16" fmla="*/ 32412 w 640080"/>
                  <a:gd name="connsiteY16" fmla="*/ 182087 h 1280160"/>
                  <a:gd name="connsiteX17" fmla="*/ 54658 w 640080"/>
                  <a:gd name="connsiteY17" fmla="*/ 141103 h 1280160"/>
                  <a:gd name="connsiteX18" fmla="*/ 320040 w 640080"/>
                  <a:gd name="connsiteY18" fmla="*/ 0 h 128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40080" h="1280160">
                    <a:moveTo>
                      <a:pt x="32412" y="1098073"/>
                    </a:moveTo>
                    <a:lnTo>
                      <a:pt x="607668" y="1098073"/>
                    </a:lnTo>
                    <a:lnTo>
                      <a:pt x="585422" y="1139057"/>
                    </a:lnTo>
                    <a:cubicBezTo>
                      <a:pt x="527909" y="1224189"/>
                      <a:pt x="430511" y="1280160"/>
                      <a:pt x="320040" y="1280160"/>
                    </a:cubicBezTo>
                    <a:cubicBezTo>
                      <a:pt x="209569" y="1280160"/>
                      <a:pt x="112171" y="1224189"/>
                      <a:pt x="54658" y="1139057"/>
                    </a:cubicBezTo>
                    <a:close/>
                    <a:moveTo>
                      <a:pt x="0" y="728060"/>
                    </a:moveTo>
                    <a:lnTo>
                      <a:pt x="640080" y="728060"/>
                    </a:lnTo>
                    <a:lnTo>
                      <a:pt x="640080" y="910940"/>
                    </a:lnTo>
                    <a:lnTo>
                      <a:pt x="0" y="910940"/>
                    </a:lnTo>
                    <a:close/>
                    <a:moveTo>
                      <a:pt x="0" y="364423"/>
                    </a:moveTo>
                    <a:lnTo>
                      <a:pt x="640080" y="364423"/>
                    </a:lnTo>
                    <a:lnTo>
                      <a:pt x="640080" y="547303"/>
                    </a:lnTo>
                    <a:lnTo>
                      <a:pt x="0" y="547303"/>
                    </a:lnTo>
                    <a:close/>
                    <a:moveTo>
                      <a:pt x="320040" y="0"/>
                    </a:moveTo>
                    <a:cubicBezTo>
                      <a:pt x="430511" y="0"/>
                      <a:pt x="527909" y="55972"/>
                      <a:pt x="585422" y="141103"/>
                    </a:cubicBezTo>
                    <a:lnTo>
                      <a:pt x="607668" y="182087"/>
                    </a:lnTo>
                    <a:lnTo>
                      <a:pt x="32412" y="182087"/>
                    </a:lnTo>
                    <a:lnTo>
                      <a:pt x="54658" y="141103"/>
                    </a:lnTo>
                    <a:cubicBezTo>
                      <a:pt x="112171" y="55972"/>
                      <a:pt x="209569" y="0"/>
                      <a:pt x="320040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28D8E4A-90CA-227A-217A-E9288A61778A}"/>
                  </a:ext>
                </a:extLst>
              </p:cNvPr>
              <p:cNvSpPr/>
              <p:nvPr/>
            </p:nvSpPr>
            <p:spPr>
              <a:xfrm>
                <a:off x="9763670" y="1852901"/>
                <a:ext cx="640080" cy="1280160"/>
              </a:xfrm>
              <a:custGeom>
                <a:avLst/>
                <a:gdLst>
                  <a:gd name="connsiteX0" fmla="*/ 32412 w 640080"/>
                  <a:gd name="connsiteY0" fmla="*/ 1098073 h 1280160"/>
                  <a:gd name="connsiteX1" fmla="*/ 607668 w 640080"/>
                  <a:gd name="connsiteY1" fmla="*/ 1098073 h 1280160"/>
                  <a:gd name="connsiteX2" fmla="*/ 585422 w 640080"/>
                  <a:gd name="connsiteY2" fmla="*/ 1139057 h 1280160"/>
                  <a:gd name="connsiteX3" fmla="*/ 320040 w 640080"/>
                  <a:gd name="connsiteY3" fmla="*/ 1280160 h 1280160"/>
                  <a:gd name="connsiteX4" fmla="*/ 54658 w 640080"/>
                  <a:gd name="connsiteY4" fmla="*/ 1139057 h 1280160"/>
                  <a:gd name="connsiteX5" fmla="*/ 0 w 640080"/>
                  <a:gd name="connsiteY5" fmla="*/ 728060 h 1280160"/>
                  <a:gd name="connsiteX6" fmla="*/ 640080 w 640080"/>
                  <a:gd name="connsiteY6" fmla="*/ 728060 h 1280160"/>
                  <a:gd name="connsiteX7" fmla="*/ 640080 w 640080"/>
                  <a:gd name="connsiteY7" fmla="*/ 910940 h 1280160"/>
                  <a:gd name="connsiteX8" fmla="*/ 0 w 640080"/>
                  <a:gd name="connsiteY8" fmla="*/ 910940 h 1280160"/>
                  <a:gd name="connsiteX9" fmla="*/ 0 w 640080"/>
                  <a:gd name="connsiteY9" fmla="*/ 364423 h 1280160"/>
                  <a:gd name="connsiteX10" fmla="*/ 640080 w 640080"/>
                  <a:gd name="connsiteY10" fmla="*/ 364423 h 1280160"/>
                  <a:gd name="connsiteX11" fmla="*/ 640080 w 640080"/>
                  <a:gd name="connsiteY11" fmla="*/ 547303 h 1280160"/>
                  <a:gd name="connsiteX12" fmla="*/ 0 w 640080"/>
                  <a:gd name="connsiteY12" fmla="*/ 547303 h 1280160"/>
                  <a:gd name="connsiteX13" fmla="*/ 320040 w 640080"/>
                  <a:gd name="connsiteY13" fmla="*/ 0 h 1280160"/>
                  <a:gd name="connsiteX14" fmla="*/ 585422 w 640080"/>
                  <a:gd name="connsiteY14" fmla="*/ 141103 h 1280160"/>
                  <a:gd name="connsiteX15" fmla="*/ 607668 w 640080"/>
                  <a:gd name="connsiteY15" fmla="*/ 182087 h 1280160"/>
                  <a:gd name="connsiteX16" fmla="*/ 32412 w 640080"/>
                  <a:gd name="connsiteY16" fmla="*/ 182087 h 1280160"/>
                  <a:gd name="connsiteX17" fmla="*/ 54658 w 640080"/>
                  <a:gd name="connsiteY17" fmla="*/ 141103 h 1280160"/>
                  <a:gd name="connsiteX18" fmla="*/ 320040 w 640080"/>
                  <a:gd name="connsiteY18" fmla="*/ 0 h 128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40080" h="1280160">
                    <a:moveTo>
                      <a:pt x="32412" y="1098073"/>
                    </a:moveTo>
                    <a:lnTo>
                      <a:pt x="607668" y="1098073"/>
                    </a:lnTo>
                    <a:lnTo>
                      <a:pt x="585422" y="1139057"/>
                    </a:lnTo>
                    <a:cubicBezTo>
                      <a:pt x="527909" y="1224189"/>
                      <a:pt x="430511" y="1280160"/>
                      <a:pt x="320040" y="1280160"/>
                    </a:cubicBezTo>
                    <a:cubicBezTo>
                      <a:pt x="209569" y="1280160"/>
                      <a:pt x="112171" y="1224189"/>
                      <a:pt x="54658" y="1139057"/>
                    </a:cubicBezTo>
                    <a:close/>
                    <a:moveTo>
                      <a:pt x="0" y="728060"/>
                    </a:moveTo>
                    <a:lnTo>
                      <a:pt x="640080" y="728060"/>
                    </a:lnTo>
                    <a:lnTo>
                      <a:pt x="640080" y="910940"/>
                    </a:lnTo>
                    <a:lnTo>
                      <a:pt x="0" y="910940"/>
                    </a:lnTo>
                    <a:close/>
                    <a:moveTo>
                      <a:pt x="0" y="364423"/>
                    </a:moveTo>
                    <a:lnTo>
                      <a:pt x="640080" y="364423"/>
                    </a:lnTo>
                    <a:lnTo>
                      <a:pt x="640080" y="547303"/>
                    </a:lnTo>
                    <a:lnTo>
                      <a:pt x="0" y="547303"/>
                    </a:lnTo>
                    <a:close/>
                    <a:moveTo>
                      <a:pt x="320040" y="0"/>
                    </a:moveTo>
                    <a:cubicBezTo>
                      <a:pt x="430511" y="0"/>
                      <a:pt x="527909" y="55972"/>
                      <a:pt x="585422" y="141103"/>
                    </a:cubicBezTo>
                    <a:lnTo>
                      <a:pt x="607668" y="182087"/>
                    </a:lnTo>
                    <a:lnTo>
                      <a:pt x="32412" y="182087"/>
                    </a:lnTo>
                    <a:lnTo>
                      <a:pt x="54658" y="141103"/>
                    </a:lnTo>
                    <a:cubicBezTo>
                      <a:pt x="112171" y="55972"/>
                      <a:pt x="209569" y="0"/>
                      <a:pt x="320040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</p:grpSp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A66431A-7D9C-9FDA-27D3-C24ACA4BED75}"/>
              </a:ext>
            </a:extLst>
          </p:cNvPr>
          <p:cNvCxnSpPr/>
          <p:nvPr/>
        </p:nvCxnSpPr>
        <p:spPr>
          <a:xfrm flipV="1">
            <a:off x="8617249" y="2438436"/>
            <a:ext cx="304800" cy="19093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Speech Bubble: Rectangle 65">
            <a:extLst>
              <a:ext uri="{FF2B5EF4-FFF2-40B4-BE49-F238E27FC236}">
                <a16:creationId xmlns:a16="http://schemas.microsoft.com/office/drawing/2014/main" id="{16A3F3FE-BAB2-8893-7A62-703639D166E6}"/>
              </a:ext>
            </a:extLst>
          </p:cNvPr>
          <p:cNvSpPr/>
          <p:nvPr/>
        </p:nvSpPr>
        <p:spPr>
          <a:xfrm>
            <a:off x="9379174" y="1553961"/>
            <a:ext cx="2474507" cy="986251"/>
          </a:xfrm>
          <a:prstGeom prst="wedgeRectCallout">
            <a:avLst>
              <a:gd name="adj1" fmla="val -66834"/>
              <a:gd name="adj2" fmla="val 52049"/>
            </a:avLst>
          </a:prstGeom>
          <a:solidFill>
            <a:schemeClr val="tx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It is kind of a big deal. Remember, we want to write code to do this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9" name="Rectangle 2">
            <a:extLst>
              <a:ext uri="{FF2B5EF4-FFF2-40B4-BE49-F238E27FC236}">
                <a16:creationId xmlns:a16="http://schemas.microsoft.com/office/drawing/2014/main" id="{E2EF32B3-2FC9-4454-F9C4-A312037DB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n-IN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cs typeface="Vrinda" panose="020B0502040204020203" pitchFamily="34" charset="0"/>
              </a:rPr>
              <a:t>নমস্কার</a:t>
            </a:r>
            <a:r>
              <a:rPr kumimoji="0" lang="bn-IN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cs typeface="Vrinda" panose="020B0502040204020203" pitchFamily="34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4" name="Picture 73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CC16A830-8BCC-C8D7-58DB-589D8EEA35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709" y="4160456"/>
            <a:ext cx="1828800" cy="522515"/>
          </a:xfrm>
          <a:prstGeom prst="rect">
            <a:avLst/>
          </a:prstGeom>
        </p:spPr>
      </p:pic>
      <p:pic>
        <p:nvPicPr>
          <p:cNvPr id="76" name="Picture 75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1612AAC9-AC7B-D2D9-F1D8-6C5B669857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709" y="3729502"/>
            <a:ext cx="1828800" cy="383568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0422E1E8-EB7B-4BAD-4656-B77586E83B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709" y="3225479"/>
            <a:ext cx="1828800" cy="450308"/>
          </a:xfrm>
          <a:prstGeom prst="rect">
            <a:avLst/>
          </a:prstGeom>
        </p:spPr>
      </p:pic>
      <p:pic>
        <p:nvPicPr>
          <p:cNvPr id="80" name="Picture 7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45EB4F4-796B-85C0-BCD8-AD1C64AC6F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709" y="2697469"/>
            <a:ext cx="1828800" cy="467513"/>
          </a:xfrm>
          <a:prstGeom prst="rect">
            <a:avLst/>
          </a:prstGeom>
        </p:spPr>
      </p:pic>
      <p:pic>
        <p:nvPicPr>
          <p:cNvPr id="82" name="Picture 81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843F094A-8A27-C458-3144-67F2BDC4D1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709" y="4732113"/>
            <a:ext cx="1828800" cy="471681"/>
          </a:xfrm>
          <a:prstGeom prst="rect">
            <a:avLst/>
          </a:prstGeom>
        </p:spPr>
      </p:pic>
      <p:pic>
        <p:nvPicPr>
          <p:cNvPr id="84" name="Picture 83" descr="Icon&#10;&#10;Description automatically generated">
            <a:extLst>
              <a:ext uri="{FF2B5EF4-FFF2-40B4-BE49-F238E27FC236}">
                <a16:creationId xmlns:a16="http://schemas.microsoft.com/office/drawing/2014/main" id="{C43E6739-71E3-437B-6AA1-B1CF6CB3B7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24891" y="3688439"/>
            <a:ext cx="1371600" cy="1371600"/>
          </a:xfrm>
          <a:prstGeom prst="rect">
            <a:avLst/>
          </a:prstGeom>
        </p:spPr>
      </p:pic>
      <p:sp>
        <p:nvSpPr>
          <p:cNvPr id="85" name="Speech Bubble: Rectangle 84">
            <a:extLst>
              <a:ext uri="{FF2B5EF4-FFF2-40B4-BE49-F238E27FC236}">
                <a16:creationId xmlns:a16="http://schemas.microsoft.com/office/drawing/2014/main" id="{1CBCE70D-1E80-CA6B-19D7-2624C3AE5317}"/>
              </a:ext>
            </a:extLst>
          </p:cNvPr>
          <p:cNvSpPr/>
          <p:nvPr/>
        </p:nvSpPr>
        <p:spPr>
          <a:xfrm>
            <a:off x="8245641" y="3378987"/>
            <a:ext cx="1556160" cy="1695957"/>
          </a:xfrm>
          <a:prstGeom prst="wedgeRectCallout">
            <a:avLst>
              <a:gd name="adj1" fmla="val -83083"/>
              <a:gd name="adj2" fmla="val 20881"/>
            </a:avLst>
          </a:prstGeom>
          <a:solidFill>
            <a:schemeClr val="tx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Are you sure even humans would be able to do this for scripts they don’t  know?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423BE559-353B-98D8-E8A7-72D36890BE6C}"/>
              </a:ext>
            </a:extLst>
          </p:cNvPr>
          <p:cNvSpPr/>
          <p:nvPr/>
        </p:nvSpPr>
        <p:spPr>
          <a:xfrm>
            <a:off x="10639091" y="3607091"/>
            <a:ext cx="716080" cy="57398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1574E39-6762-F15B-E3E1-7E6D053E75F5}"/>
              </a:ext>
            </a:extLst>
          </p:cNvPr>
          <p:cNvSpPr/>
          <p:nvPr/>
        </p:nvSpPr>
        <p:spPr>
          <a:xfrm>
            <a:off x="10852277" y="4145031"/>
            <a:ext cx="553721" cy="57398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9D2AD0EE-D9F6-3926-E1F6-A2BD71C5CDBB}"/>
              </a:ext>
            </a:extLst>
          </p:cNvPr>
          <p:cNvSpPr/>
          <p:nvPr/>
        </p:nvSpPr>
        <p:spPr>
          <a:xfrm>
            <a:off x="10855117" y="4690102"/>
            <a:ext cx="553721" cy="57398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1D30EEF-7358-FA2D-1FF7-DA172D45B40F}"/>
              </a:ext>
            </a:extLst>
          </p:cNvPr>
          <p:cNvSpPr/>
          <p:nvPr/>
        </p:nvSpPr>
        <p:spPr>
          <a:xfrm>
            <a:off x="10875277" y="3146780"/>
            <a:ext cx="553721" cy="57398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0B36CCF3-8152-814F-FD2B-225FB2BC2464}"/>
              </a:ext>
            </a:extLst>
          </p:cNvPr>
          <p:cNvSpPr/>
          <p:nvPr/>
        </p:nvSpPr>
        <p:spPr>
          <a:xfrm>
            <a:off x="10853675" y="2655347"/>
            <a:ext cx="553721" cy="57398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95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000"/>
                            </p:stCondLst>
                            <p:childTnLst>
                              <p:par>
                                <p:cTn id="8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6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9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2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5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8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6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When to apply 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354" y="1111624"/>
            <a:ext cx="11600328" cy="5505486"/>
          </a:xfrm>
        </p:spPr>
        <p:txBody>
          <a:bodyPr>
            <a:normAutofit/>
          </a:bodyPr>
          <a:lstStyle/>
          <a:p>
            <a:r>
              <a:rPr lang="en-US" dirty="0"/>
              <a:t>Complexity: no “closed form” solutions</a:t>
            </a:r>
          </a:p>
          <a:p>
            <a:pPr lvl="1"/>
            <a:r>
              <a:rPr lang="en-IN" dirty="0"/>
              <a:t>Difficult for a human to think of all edge cases</a:t>
            </a:r>
          </a:p>
          <a:p>
            <a:pPr lvl="2"/>
            <a:r>
              <a:rPr lang="en-IN" dirty="0"/>
              <a:t>Tedious to maintain if these keep evolving with time</a:t>
            </a:r>
            <a:endParaRPr lang="en-US" dirty="0"/>
          </a:p>
          <a:p>
            <a:pPr lvl="1"/>
            <a:r>
              <a:rPr lang="en-US" dirty="0"/>
              <a:t>Detecting spelling mistakes not a good ML problem</a:t>
            </a:r>
          </a:p>
          <a:p>
            <a:pPr lvl="2"/>
            <a:r>
              <a:rPr lang="en-US" dirty="0"/>
              <a:t>A simple dictionary lookup (binary search) is enough</a:t>
            </a:r>
          </a:p>
          <a:p>
            <a:r>
              <a:rPr lang="en-US" dirty="0"/>
              <a:t>Presence of immense variety</a:t>
            </a:r>
          </a:p>
          <a:p>
            <a:pPr lvl="1"/>
            <a:r>
              <a:rPr lang="en-US" dirty="0"/>
              <a:t>Too many variants to be solved independently</a:t>
            </a:r>
          </a:p>
          <a:p>
            <a:pPr lvl="1"/>
            <a:r>
              <a:rPr lang="en-US" dirty="0"/>
              <a:t>Correcting spelling mistakes a very good ML problem</a:t>
            </a:r>
          </a:p>
          <a:p>
            <a:r>
              <a:rPr lang="en-US" dirty="0"/>
              <a:t>Need for automation</a:t>
            </a:r>
          </a:p>
          <a:p>
            <a:pPr lvl="1"/>
            <a:r>
              <a:rPr lang="en-US" dirty="0"/>
              <a:t>Scalability and speed are main criterion</a:t>
            </a:r>
          </a:p>
          <a:p>
            <a:pPr lvl="1"/>
            <a:r>
              <a:rPr lang="en-US" dirty="0"/>
              <a:t>Do we need to automate medicine, driving?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588417" y="1111624"/>
            <a:ext cx="228108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3200" dirty="0" err="1">
                <a:solidFill>
                  <a:schemeClr val="bg1">
                    <a:lumMod val="75000"/>
                  </a:schemeClr>
                </a:solidFill>
              </a:rPr>
              <a:t>macine</a:t>
            </a:r>
            <a:endParaRPr lang="en-IN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Multiply 9"/>
          <p:cNvSpPr/>
          <p:nvPr/>
        </p:nvSpPr>
        <p:spPr>
          <a:xfrm>
            <a:off x="9974023" y="677185"/>
            <a:ext cx="1509872" cy="1509872"/>
          </a:xfrm>
          <a:prstGeom prst="mathMultiply">
            <a:avLst>
              <a:gd name="adj1" fmla="val 7891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9588417" y="2479621"/>
            <a:ext cx="228108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3200" dirty="0" err="1">
                <a:solidFill>
                  <a:schemeClr val="bg1">
                    <a:lumMod val="75000"/>
                  </a:schemeClr>
                </a:solidFill>
              </a:rPr>
              <a:t>macine</a:t>
            </a:r>
            <a:endParaRPr lang="en-IN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88417" y="3814389"/>
            <a:ext cx="228108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>
                    <a:lumMod val="75000"/>
                  </a:schemeClr>
                </a:solidFill>
              </a:rPr>
              <a:t>machine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10412361" y="3169005"/>
            <a:ext cx="639097" cy="540775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2764" y="4910484"/>
            <a:ext cx="1449597" cy="144959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1912" y="4734892"/>
            <a:ext cx="559182" cy="55918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8287" y="5076100"/>
            <a:ext cx="426509" cy="42650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5258" y="5644614"/>
            <a:ext cx="689401" cy="68940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3072" y="4717531"/>
            <a:ext cx="833565" cy="83356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4735" y="5666541"/>
            <a:ext cx="320631" cy="32063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7225" y="6117790"/>
            <a:ext cx="320631" cy="32063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3821" y="5788160"/>
            <a:ext cx="539003" cy="53900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0102" y="5157362"/>
            <a:ext cx="539003" cy="53900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43205" y="4940595"/>
            <a:ext cx="377421" cy="37742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23758" y="5484289"/>
            <a:ext cx="377421" cy="37742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2825" y="5902476"/>
            <a:ext cx="613212" cy="61321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2793" y="4815868"/>
            <a:ext cx="1828403" cy="146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6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000"/>
                            </p:stCondLst>
                            <p:childTnLst>
                              <p:par>
                                <p:cTn id="94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0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25D1AF-FC7E-3B1A-12BF-E0E44A759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it called “Machine” Learning?</a:t>
            </a:r>
            <a:endParaRPr lang="en-IN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B353E11-773A-55D7-7EF0-49AEE0D2AF0F}"/>
              </a:ext>
            </a:extLst>
          </p:cNvPr>
          <p:cNvGrpSpPr/>
          <p:nvPr/>
        </p:nvGrpSpPr>
        <p:grpSpPr>
          <a:xfrm>
            <a:off x="2765940" y="1668289"/>
            <a:ext cx="772653" cy="3521423"/>
            <a:chOff x="819592" y="2793038"/>
            <a:chExt cx="772653" cy="352142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70E8A40-5F6C-5F9C-3A33-F8217CE404DC}"/>
                </a:ext>
              </a:extLst>
            </p:cNvPr>
            <p:cNvGrpSpPr/>
            <p:nvPr/>
          </p:nvGrpSpPr>
          <p:grpSpPr>
            <a:xfrm>
              <a:off x="907439" y="3082806"/>
              <a:ext cx="560439" cy="3231655"/>
              <a:chOff x="530942" y="3293806"/>
              <a:chExt cx="560439" cy="3231655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A3A83BD-C056-ABCF-DCE2-F5C30226C446}"/>
                  </a:ext>
                </a:extLst>
              </p:cNvPr>
              <p:cNvSpPr txBox="1"/>
              <p:nvPr/>
            </p:nvSpPr>
            <p:spPr>
              <a:xfrm>
                <a:off x="530942" y="3293806"/>
                <a:ext cx="560439" cy="461665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4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837DAD-5616-625C-B265-165130E35AD1}"/>
                  </a:ext>
                </a:extLst>
              </p:cNvPr>
              <p:cNvSpPr txBox="1"/>
              <p:nvPr/>
            </p:nvSpPr>
            <p:spPr>
              <a:xfrm>
                <a:off x="530942" y="3755471"/>
                <a:ext cx="560439" cy="461665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1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8281249-2BFE-46B1-0CDA-CFF3545EED44}"/>
                  </a:ext>
                </a:extLst>
              </p:cNvPr>
              <p:cNvSpPr txBox="1"/>
              <p:nvPr/>
            </p:nvSpPr>
            <p:spPr>
              <a:xfrm>
                <a:off x="530942" y="4217136"/>
                <a:ext cx="560439" cy="461665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5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57C1F7C-B488-4BDA-F9E1-BE202576C656}"/>
                  </a:ext>
                </a:extLst>
              </p:cNvPr>
              <p:cNvSpPr txBox="1"/>
              <p:nvPr/>
            </p:nvSpPr>
            <p:spPr>
              <a:xfrm>
                <a:off x="530942" y="4678801"/>
                <a:ext cx="560439" cy="461665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9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5BF5A4-C181-8487-3E51-B87B756D3009}"/>
                  </a:ext>
                </a:extLst>
              </p:cNvPr>
              <p:cNvSpPr txBox="1"/>
              <p:nvPr/>
            </p:nvSpPr>
            <p:spPr>
              <a:xfrm>
                <a:off x="530942" y="5140466"/>
                <a:ext cx="560439" cy="461665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3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DD946E6-96E5-8599-81B2-9EADE7DD2911}"/>
                  </a:ext>
                </a:extLst>
              </p:cNvPr>
              <p:cNvSpPr txBox="1"/>
              <p:nvPr/>
            </p:nvSpPr>
            <p:spPr>
              <a:xfrm>
                <a:off x="530942" y="5602131"/>
                <a:ext cx="560439" cy="461665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7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61E9AB3-2CBC-EE9F-08CE-BA3ABB8F9897}"/>
                  </a:ext>
                </a:extLst>
              </p:cNvPr>
              <p:cNvSpPr txBox="1"/>
              <p:nvPr/>
            </p:nvSpPr>
            <p:spPr>
              <a:xfrm>
                <a:off x="530942" y="6063796"/>
                <a:ext cx="560439" cy="461665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2</a:t>
                </a: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43482A-B2A4-0F10-2527-BA307B32707C}"/>
                </a:ext>
              </a:extLst>
            </p:cNvPr>
            <p:cNvSpPr txBox="1"/>
            <p:nvPr/>
          </p:nvSpPr>
          <p:spPr>
            <a:xfrm>
              <a:off x="819592" y="2793038"/>
              <a:ext cx="772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INPUT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241276E-215C-3A36-C948-A9F7E1F2FA52}"/>
              </a:ext>
            </a:extLst>
          </p:cNvPr>
          <p:cNvGrpSpPr/>
          <p:nvPr/>
        </p:nvGrpSpPr>
        <p:grpSpPr>
          <a:xfrm>
            <a:off x="8648978" y="1668289"/>
            <a:ext cx="988868" cy="3521423"/>
            <a:chOff x="1475837" y="2793038"/>
            <a:chExt cx="988868" cy="3521423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FD0D64B-3B12-FDEE-F8C8-9C1BA4EBA389}"/>
                </a:ext>
              </a:extLst>
            </p:cNvPr>
            <p:cNvGrpSpPr/>
            <p:nvPr/>
          </p:nvGrpSpPr>
          <p:grpSpPr>
            <a:xfrm>
              <a:off x="1581312" y="3082806"/>
              <a:ext cx="560440" cy="3231655"/>
              <a:chOff x="530941" y="3293806"/>
              <a:chExt cx="560440" cy="3231655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2D44D1-F693-6253-B9E4-91ECAC467DDF}"/>
                  </a:ext>
                </a:extLst>
              </p:cNvPr>
              <p:cNvSpPr txBox="1"/>
              <p:nvPr/>
            </p:nvSpPr>
            <p:spPr>
              <a:xfrm>
                <a:off x="530942" y="3293806"/>
                <a:ext cx="560439" cy="461665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9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1575E2E-5D29-66EB-0DFD-FE9050CAF149}"/>
                  </a:ext>
                </a:extLst>
              </p:cNvPr>
              <p:cNvSpPr txBox="1"/>
              <p:nvPr/>
            </p:nvSpPr>
            <p:spPr>
              <a:xfrm>
                <a:off x="530942" y="3755471"/>
                <a:ext cx="560439" cy="461665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7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1F9AD4C-FCA0-C459-A3F9-0C10DC8590B6}"/>
                  </a:ext>
                </a:extLst>
              </p:cNvPr>
              <p:cNvSpPr txBox="1"/>
              <p:nvPr/>
            </p:nvSpPr>
            <p:spPr>
              <a:xfrm>
                <a:off x="530942" y="4217136"/>
                <a:ext cx="560439" cy="461665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5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6201792-E323-BC91-9D26-1A4CE5A943DF}"/>
                  </a:ext>
                </a:extLst>
              </p:cNvPr>
              <p:cNvSpPr txBox="1"/>
              <p:nvPr/>
            </p:nvSpPr>
            <p:spPr>
              <a:xfrm>
                <a:off x="530942" y="4678801"/>
                <a:ext cx="560439" cy="461665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4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4E5A002-E3B3-B8D6-0F99-5A09480F707A}"/>
                  </a:ext>
                </a:extLst>
              </p:cNvPr>
              <p:cNvSpPr txBox="1"/>
              <p:nvPr/>
            </p:nvSpPr>
            <p:spPr>
              <a:xfrm>
                <a:off x="530942" y="5140466"/>
                <a:ext cx="560439" cy="461665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3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0D90512-70F5-6D5E-5E59-CDBA73D26A2B}"/>
                  </a:ext>
                </a:extLst>
              </p:cNvPr>
              <p:cNvSpPr txBox="1"/>
              <p:nvPr/>
            </p:nvSpPr>
            <p:spPr>
              <a:xfrm>
                <a:off x="530942" y="5602131"/>
                <a:ext cx="560439" cy="461665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2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3D55955-5D74-25DE-81DB-5BC0F23CBF9A}"/>
                  </a:ext>
                </a:extLst>
              </p:cNvPr>
              <p:cNvSpPr txBox="1"/>
              <p:nvPr/>
            </p:nvSpPr>
            <p:spPr>
              <a:xfrm>
                <a:off x="530941" y="6063796"/>
                <a:ext cx="560439" cy="461665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dirty="0">
                    <a:solidFill>
                      <a:schemeClr val="bg1"/>
                    </a:solidFill>
                    <a:latin typeface="+mj-lt"/>
                  </a:rPr>
                  <a:t>1</a:t>
                </a: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B629BD5-58C4-5C76-1778-979DB09773D7}"/>
                </a:ext>
              </a:extLst>
            </p:cNvPr>
            <p:cNvSpPr txBox="1"/>
            <p:nvPr/>
          </p:nvSpPr>
          <p:spPr>
            <a:xfrm>
              <a:off x="1475837" y="2793038"/>
              <a:ext cx="9888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OUTPUT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14816088-BA5E-6441-70B8-CD0F8FCB1608}"/>
              </a:ext>
            </a:extLst>
          </p:cNvPr>
          <p:cNvSpPr/>
          <p:nvPr/>
        </p:nvSpPr>
        <p:spPr>
          <a:xfrm>
            <a:off x="3816966" y="3258518"/>
            <a:ext cx="550646" cy="340964"/>
          </a:xfrm>
          <a:prstGeom prst="rightArrow">
            <a:avLst/>
          </a:prstGeom>
          <a:solidFill>
            <a:srgbClr val="138B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405D23F3-CFB7-6692-183A-6233D7A36D53}"/>
              </a:ext>
            </a:extLst>
          </p:cNvPr>
          <p:cNvSpPr/>
          <p:nvPr/>
        </p:nvSpPr>
        <p:spPr>
          <a:xfrm>
            <a:off x="7819958" y="3258518"/>
            <a:ext cx="550646" cy="340964"/>
          </a:xfrm>
          <a:prstGeom prst="rightArrow">
            <a:avLst/>
          </a:prstGeom>
          <a:solidFill>
            <a:srgbClr val="138B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ACBD786-5A7B-90BB-8CD1-05385768FC4E}"/>
              </a:ext>
            </a:extLst>
          </p:cNvPr>
          <p:cNvGrpSpPr/>
          <p:nvPr/>
        </p:nvGrpSpPr>
        <p:grpSpPr>
          <a:xfrm>
            <a:off x="4513882" y="2712468"/>
            <a:ext cx="3454406" cy="2084381"/>
            <a:chOff x="4513882" y="2712468"/>
            <a:chExt cx="3454406" cy="208438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86C302F-0B24-C698-AB14-E9E075A25327}"/>
                </a:ext>
              </a:extLst>
            </p:cNvPr>
            <p:cNvGrpSpPr/>
            <p:nvPr/>
          </p:nvGrpSpPr>
          <p:grpSpPr>
            <a:xfrm>
              <a:off x="4645985" y="2712468"/>
              <a:ext cx="2895600" cy="1433064"/>
              <a:chOff x="8609733" y="1556213"/>
              <a:chExt cx="2895600" cy="1433064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D15DD6C-A8C1-C47C-768A-8CD7751BD8F8}"/>
                  </a:ext>
                </a:extLst>
              </p:cNvPr>
              <p:cNvGrpSpPr/>
              <p:nvPr/>
            </p:nvGrpSpPr>
            <p:grpSpPr>
              <a:xfrm>
                <a:off x="10878931" y="1792032"/>
                <a:ext cx="406048" cy="416101"/>
                <a:chOff x="8494783" y="2301406"/>
                <a:chExt cx="812096" cy="832203"/>
              </a:xfrm>
            </p:grpSpPr>
            <p:sp>
              <p:nvSpPr>
                <p:cNvPr id="26" name="Freeform 530">
                  <a:extLst>
                    <a:ext uri="{FF2B5EF4-FFF2-40B4-BE49-F238E27FC236}">
                      <a16:creationId xmlns:a16="http://schemas.microsoft.com/office/drawing/2014/main" id="{EE225C97-15D4-ACF9-D184-28C0D0FAA340}"/>
                    </a:ext>
                  </a:extLst>
                </p:cNvPr>
                <p:cNvSpPr/>
                <p:nvPr/>
              </p:nvSpPr>
              <p:spPr>
                <a:xfrm>
                  <a:off x="8494783" y="2301406"/>
                  <a:ext cx="812096" cy="832203"/>
                </a:xfrm>
                <a:custGeom>
                  <a:avLst/>
                  <a:gdLst>
                    <a:gd name="connsiteX0" fmla="*/ 426565 w 812096"/>
                    <a:gd name="connsiteY0" fmla="*/ 830140 h 832203"/>
                    <a:gd name="connsiteX1" fmla="*/ 406099 w 812096"/>
                    <a:gd name="connsiteY1" fmla="*/ 832203 h 832203"/>
                    <a:gd name="connsiteX2" fmla="*/ 385634 w 812096"/>
                    <a:gd name="connsiteY2" fmla="*/ 830140 h 832203"/>
                    <a:gd name="connsiteX3" fmla="*/ 113280 w 812096"/>
                    <a:gd name="connsiteY3" fmla="*/ 97323 h 832203"/>
                    <a:gd name="connsiteX4" fmla="*/ 97531 w 812096"/>
                    <a:gd name="connsiteY4" fmla="*/ 113072 h 832203"/>
                    <a:gd name="connsiteX5" fmla="*/ 104651 w 812096"/>
                    <a:gd name="connsiteY5" fmla="*/ 104443 h 832203"/>
                    <a:gd name="connsiteX6" fmla="*/ 781537 w 812096"/>
                    <a:gd name="connsiteY6" fmla="*/ 207945 h 832203"/>
                    <a:gd name="connsiteX7" fmla="*/ 798909 w 812096"/>
                    <a:gd name="connsiteY7" fmla="*/ 239951 h 832203"/>
                    <a:gd name="connsiteX8" fmla="*/ 811815 w 812096"/>
                    <a:gd name="connsiteY8" fmla="*/ 281526 h 832203"/>
                    <a:gd name="connsiteX9" fmla="*/ 725844 w 812096"/>
                    <a:gd name="connsiteY9" fmla="*/ 356108 h 832203"/>
                    <a:gd name="connsiteX10" fmla="*/ 725844 w 812096"/>
                    <a:gd name="connsiteY10" fmla="*/ 454521 h 832203"/>
                    <a:gd name="connsiteX11" fmla="*/ 812096 w 812096"/>
                    <a:gd name="connsiteY11" fmla="*/ 529348 h 832203"/>
                    <a:gd name="connsiteX12" fmla="*/ 798909 w 812096"/>
                    <a:gd name="connsiteY12" fmla="*/ 571831 h 832203"/>
                    <a:gd name="connsiteX13" fmla="*/ 781741 w 812096"/>
                    <a:gd name="connsiteY13" fmla="*/ 603461 h 832203"/>
                    <a:gd name="connsiteX14" fmla="*/ 668296 w 812096"/>
                    <a:gd name="connsiteY14" fmla="*/ 595413 h 832203"/>
                    <a:gd name="connsiteX15" fmla="*/ 598707 w 812096"/>
                    <a:gd name="connsiteY15" fmla="*/ 665002 h 832203"/>
                    <a:gd name="connsiteX16" fmla="*/ 606851 w 812096"/>
                    <a:gd name="connsiteY16" fmla="*/ 779806 h 832203"/>
                    <a:gd name="connsiteX17" fmla="*/ 572039 w 812096"/>
                    <a:gd name="connsiteY17" fmla="*/ 798701 h 832203"/>
                    <a:gd name="connsiteX18" fmla="*/ 533869 w 812096"/>
                    <a:gd name="connsiteY18" fmla="*/ 810550 h 832203"/>
                    <a:gd name="connsiteX19" fmla="*/ 457195 w 812096"/>
                    <a:gd name="connsiteY19" fmla="*/ 722168 h 832203"/>
                    <a:gd name="connsiteX20" fmla="*/ 358782 w 812096"/>
                    <a:gd name="connsiteY20" fmla="*/ 722168 h 832203"/>
                    <a:gd name="connsiteX21" fmla="*/ 281307 w 812096"/>
                    <a:gd name="connsiteY21" fmla="*/ 811475 h 832203"/>
                    <a:gd name="connsiteX22" fmla="*/ 240159 w 812096"/>
                    <a:gd name="connsiteY22" fmla="*/ 798701 h 832203"/>
                    <a:gd name="connsiteX23" fmla="*/ 207045 w 812096"/>
                    <a:gd name="connsiteY23" fmla="*/ 780727 h 832203"/>
                    <a:gd name="connsiteX24" fmla="*/ 215037 w 812096"/>
                    <a:gd name="connsiteY24" fmla="*/ 668059 h 832203"/>
                    <a:gd name="connsiteX25" fmla="*/ 145448 w 812096"/>
                    <a:gd name="connsiteY25" fmla="*/ 598470 h 832203"/>
                    <a:gd name="connsiteX26" fmla="*/ 32111 w 812096"/>
                    <a:gd name="connsiteY26" fmla="*/ 606509 h 832203"/>
                    <a:gd name="connsiteX27" fmla="*/ 13289 w 812096"/>
                    <a:gd name="connsiteY27" fmla="*/ 571831 h 832203"/>
                    <a:gd name="connsiteX28" fmla="*/ 563 w 812096"/>
                    <a:gd name="connsiteY28" fmla="*/ 530835 h 832203"/>
                    <a:gd name="connsiteX29" fmla="*/ 86538 w 812096"/>
                    <a:gd name="connsiteY29" fmla="*/ 456249 h 832203"/>
                    <a:gd name="connsiteX30" fmla="*/ 86538 w 812096"/>
                    <a:gd name="connsiteY30" fmla="*/ 357835 h 832203"/>
                    <a:gd name="connsiteX31" fmla="*/ 0 w 812096"/>
                    <a:gd name="connsiteY31" fmla="*/ 282761 h 832203"/>
                    <a:gd name="connsiteX32" fmla="*/ 13289 w 812096"/>
                    <a:gd name="connsiteY32" fmla="*/ 239951 h 832203"/>
                    <a:gd name="connsiteX33" fmla="*/ 30170 w 812096"/>
                    <a:gd name="connsiteY33" fmla="*/ 208849 h 832203"/>
                    <a:gd name="connsiteX34" fmla="*/ 146216 w 812096"/>
                    <a:gd name="connsiteY34" fmla="*/ 217081 h 832203"/>
                    <a:gd name="connsiteX35" fmla="*/ 215805 w 812096"/>
                    <a:gd name="connsiteY35" fmla="*/ 147492 h 832203"/>
                    <a:gd name="connsiteX36" fmla="*/ 207527 w 812096"/>
                    <a:gd name="connsiteY36" fmla="*/ 30793 h 832203"/>
                    <a:gd name="connsiteX37" fmla="*/ 240159 w 812096"/>
                    <a:gd name="connsiteY37" fmla="*/ 13081 h 832203"/>
                    <a:gd name="connsiteX38" fmla="*/ 282094 w 812096"/>
                    <a:gd name="connsiteY38" fmla="*/ 63 h 832203"/>
                    <a:gd name="connsiteX39" fmla="*/ 356762 w 812096"/>
                    <a:gd name="connsiteY39" fmla="*/ 86133 h 832203"/>
                    <a:gd name="connsiteX40" fmla="*/ 455176 w 812096"/>
                    <a:gd name="connsiteY40" fmla="*/ 86133 h 832203"/>
                    <a:gd name="connsiteX41" fmla="*/ 529899 w 812096"/>
                    <a:gd name="connsiteY41" fmla="*/ 0 h 832203"/>
                    <a:gd name="connsiteX42" fmla="*/ 572039 w 812096"/>
                    <a:gd name="connsiteY42" fmla="*/ 13081 h 832203"/>
                    <a:gd name="connsiteX43" fmla="*/ 603087 w 812096"/>
                    <a:gd name="connsiteY43" fmla="*/ 29933 h 832203"/>
                    <a:gd name="connsiteX44" fmla="*/ 594806 w 812096"/>
                    <a:gd name="connsiteY44" fmla="*/ 146665 h 832203"/>
                    <a:gd name="connsiteX45" fmla="*/ 664396 w 812096"/>
                    <a:gd name="connsiteY45" fmla="*/ 216254 h 832203"/>
                    <a:gd name="connsiteX46" fmla="*/ 707547 w 812096"/>
                    <a:gd name="connsiteY46" fmla="*/ 104443 h 832203"/>
                    <a:gd name="connsiteX47" fmla="*/ 718246 w 812096"/>
                    <a:gd name="connsiteY47" fmla="*/ 117409 h 832203"/>
                    <a:gd name="connsiteX48" fmla="*/ 694580 w 812096"/>
                    <a:gd name="connsiteY48" fmla="*/ 93744 h 832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812096" h="832203">
                      <a:moveTo>
                        <a:pt x="426565" y="830140"/>
                      </a:moveTo>
                      <a:lnTo>
                        <a:pt x="406099" y="832203"/>
                      </a:lnTo>
                      <a:lnTo>
                        <a:pt x="385634" y="830140"/>
                      </a:lnTo>
                      <a:close/>
                      <a:moveTo>
                        <a:pt x="113280" y="97323"/>
                      </a:moveTo>
                      <a:lnTo>
                        <a:pt x="97531" y="113072"/>
                      </a:lnTo>
                      <a:lnTo>
                        <a:pt x="104651" y="104443"/>
                      </a:lnTo>
                      <a:close/>
                      <a:moveTo>
                        <a:pt x="781537" y="207945"/>
                      </a:moveTo>
                      <a:lnTo>
                        <a:pt x="798909" y="239951"/>
                      </a:lnTo>
                      <a:lnTo>
                        <a:pt x="811815" y="281526"/>
                      </a:lnTo>
                      <a:lnTo>
                        <a:pt x="725844" y="356108"/>
                      </a:lnTo>
                      <a:lnTo>
                        <a:pt x="725844" y="454521"/>
                      </a:lnTo>
                      <a:lnTo>
                        <a:pt x="812096" y="529348"/>
                      </a:lnTo>
                      <a:lnTo>
                        <a:pt x="798909" y="571831"/>
                      </a:lnTo>
                      <a:lnTo>
                        <a:pt x="781741" y="603461"/>
                      </a:lnTo>
                      <a:lnTo>
                        <a:pt x="668296" y="595413"/>
                      </a:lnTo>
                      <a:lnTo>
                        <a:pt x="598707" y="665002"/>
                      </a:lnTo>
                      <a:lnTo>
                        <a:pt x="606851" y="779806"/>
                      </a:lnTo>
                      <a:lnTo>
                        <a:pt x="572039" y="798701"/>
                      </a:lnTo>
                      <a:lnTo>
                        <a:pt x="533869" y="810550"/>
                      </a:lnTo>
                      <a:lnTo>
                        <a:pt x="457195" y="722168"/>
                      </a:lnTo>
                      <a:lnTo>
                        <a:pt x="358782" y="722168"/>
                      </a:lnTo>
                      <a:lnTo>
                        <a:pt x="281307" y="811475"/>
                      </a:lnTo>
                      <a:lnTo>
                        <a:pt x="240159" y="798701"/>
                      </a:lnTo>
                      <a:lnTo>
                        <a:pt x="207045" y="780727"/>
                      </a:lnTo>
                      <a:lnTo>
                        <a:pt x="215037" y="668059"/>
                      </a:lnTo>
                      <a:lnTo>
                        <a:pt x="145448" y="598470"/>
                      </a:lnTo>
                      <a:lnTo>
                        <a:pt x="32111" y="606509"/>
                      </a:lnTo>
                      <a:lnTo>
                        <a:pt x="13289" y="571831"/>
                      </a:lnTo>
                      <a:lnTo>
                        <a:pt x="563" y="530835"/>
                      </a:lnTo>
                      <a:lnTo>
                        <a:pt x="86538" y="456249"/>
                      </a:lnTo>
                      <a:lnTo>
                        <a:pt x="86538" y="357835"/>
                      </a:lnTo>
                      <a:lnTo>
                        <a:pt x="0" y="282761"/>
                      </a:lnTo>
                      <a:lnTo>
                        <a:pt x="13289" y="239951"/>
                      </a:lnTo>
                      <a:lnTo>
                        <a:pt x="30170" y="208849"/>
                      </a:lnTo>
                      <a:lnTo>
                        <a:pt x="146216" y="217081"/>
                      </a:lnTo>
                      <a:lnTo>
                        <a:pt x="215805" y="147492"/>
                      </a:lnTo>
                      <a:lnTo>
                        <a:pt x="207527" y="30793"/>
                      </a:lnTo>
                      <a:lnTo>
                        <a:pt x="240159" y="13081"/>
                      </a:lnTo>
                      <a:lnTo>
                        <a:pt x="282094" y="63"/>
                      </a:lnTo>
                      <a:lnTo>
                        <a:pt x="356762" y="86133"/>
                      </a:lnTo>
                      <a:lnTo>
                        <a:pt x="455176" y="86133"/>
                      </a:lnTo>
                      <a:lnTo>
                        <a:pt x="529899" y="0"/>
                      </a:lnTo>
                      <a:lnTo>
                        <a:pt x="572039" y="13081"/>
                      </a:lnTo>
                      <a:lnTo>
                        <a:pt x="603087" y="29933"/>
                      </a:lnTo>
                      <a:lnTo>
                        <a:pt x="594806" y="146665"/>
                      </a:lnTo>
                      <a:lnTo>
                        <a:pt x="664396" y="216254"/>
                      </a:lnTo>
                      <a:close/>
                      <a:moveTo>
                        <a:pt x="707547" y="104443"/>
                      </a:moveTo>
                      <a:lnTo>
                        <a:pt x="718246" y="117409"/>
                      </a:lnTo>
                      <a:lnTo>
                        <a:pt x="694580" y="93744"/>
                      </a:ln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BB104A62-CE1A-1326-E65B-CC2AFFD9D1D1}"/>
                    </a:ext>
                  </a:extLst>
                </p:cNvPr>
                <p:cNvSpPr/>
                <p:nvPr/>
              </p:nvSpPr>
              <p:spPr>
                <a:xfrm>
                  <a:off x="8702663" y="2519339"/>
                  <a:ext cx="396336" cy="39633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7CEC098-F675-0489-306D-D9F76CFAB8BE}"/>
                  </a:ext>
                </a:extLst>
              </p:cNvPr>
              <p:cNvGrpSpPr/>
              <p:nvPr/>
            </p:nvGrpSpPr>
            <p:grpSpPr>
              <a:xfrm rot="159200">
                <a:off x="9900305" y="1788300"/>
                <a:ext cx="1060170" cy="1065078"/>
                <a:chOff x="4653341" y="2546441"/>
                <a:chExt cx="2120341" cy="2130157"/>
              </a:xfrm>
            </p:grpSpPr>
            <p:sp>
              <p:nvSpPr>
                <p:cNvPr id="24" name="Freeform 543">
                  <a:extLst>
                    <a:ext uri="{FF2B5EF4-FFF2-40B4-BE49-F238E27FC236}">
                      <a16:creationId xmlns:a16="http://schemas.microsoft.com/office/drawing/2014/main" id="{CB46D2E0-F180-0E16-4B58-C6006945329A}"/>
                    </a:ext>
                  </a:extLst>
                </p:cNvPr>
                <p:cNvSpPr/>
                <p:nvPr/>
              </p:nvSpPr>
              <p:spPr>
                <a:xfrm rot="3600000">
                  <a:off x="4648433" y="2551349"/>
                  <a:ext cx="2130157" cy="2120341"/>
                </a:xfrm>
                <a:custGeom>
                  <a:avLst/>
                  <a:gdLst>
                    <a:gd name="connsiteX0" fmla="*/ 2130157 w 2130157"/>
                    <a:gd name="connsiteY0" fmla="*/ 1060126 h 2120341"/>
                    <a:gd name="connsiteX1" fmla="*/ 2130157 w 2130157"/>
                    <a:gd name="connsiteY1" fmla="*/ 1060131 h 2120341"/>
                    <a:gd name="connsiteX2" fmla="*/ 2130157 w 2130157"/>
                    <a:gd name="connsiteY2" fmla="*/ 1060135 h 2120341"/>
                    <a:gd name="connsiteX3" fmla="*/ 1969354 w 2130157"/>
                    <a:gd name="connsiteY3" fmla="*/ 497985 h 2120341"/>
                    <a:gd name="connsiteX4" fmla="*/ 2001010 w 2130157"/>
                    <a:gd name="connsiteY4" fmla="*/ 550092 h 2120341"/>
                    <a:gd name="connsiteX5" fmla="*/ 2008929 w 2130157"/>
                    <a:gd name="connsiteY5" fmla="*/ 566528 h 2120341"/>
                    <a:gd name="connsiteX6" fmla="*/ 72438 w 2130157"/>
                    <a:gd name="connsiteY6" fmla="*/ 648418 h 2120341"/>
                    <a:gd name="connsiteX7" fmla="*/ 239787 w 2130157"/>
                    <a:gd name="connsiteY7" fmla="*/ 675482 h 2120341"/>
                    <a:gd name="connsiteX8" fmla="*/ 318019 w 2130157"/>
                    <a:gd name="connsiteY8" fmla="*/ 539980 h 2120341"/>
                    <a:gd name="connsiteX9" fmla="*/ 211838 w 2130157"/>
                    <a:gd name="connsiteY9" fmla="*/ 409726 h 2120341"/>
                    <a:gd name="connsiteX10" fmla="*/ 234445 w 2130157"/>
                    <a:gd name="connsiteY10" fmla="*/ 379494 h 2120341"/>
                    <a:gd name="connsiteX11" fmla="*/ 379493 w 2130157"/>
                    <a:gd name="connsiteY11" fmla="*/ 234446 h 2120341"/>
                    <a:gd name="connsiteX12" fmla="*/ 410634 w 2130157"/>
                    <a:gd name="connsiteY12" fmla="*/ 211159 h 2120341"/>
                    <a:gd name="connsiteX13" fmla="*/ 541000 w 2130157"/>
                    <a:gd name="connsiteY13" fmla="*/ 317430 h 2120341"/>
                    <a:gd name="connsiteX14" fmla="*/ 676502 w 2130157"/>
                    <a:gd name="connsiteY14" fmla="*/ 239198 h 2120341"/>
                    <a:gd name="connsiteX15" fmla="*/ 649471 w 2130157"/>
                    <a:gd name="connsiteY15" fmla="*/ 72053 h 2120341"/>
                    <a:gd name="connsiteX16" fmla="*/ 741937 w 2130157"/>
                    <a:gd name="connsiteY16" fmla="*/ 38210 h 2120341"/>
                    <a:gd name="connsiteX17" fmla="*/ 844482 w 2130157"/>
                    <a:gd name="connsiteY17" fmla="*/ 11843 h 2120341"/>
                    <a:gd name="connsiteX18" fmla="*/ 922076 w 2130157"/>
                    <a:gd name="connsiteY18" fmla="*/ 1 h 2120341"/>
                    <a:gd name="connsiteX19" fmla="*/ 981897 w 2130157"/>
                    <a:gd name="connsiteY19" fmla="*/ 157368 h 2120341"/>
                    <a:gd name="connsiteX20" fmla="*/ 1138361 w 2130157"/>
                    <a:gd name="connsiteY20" fmla="*/ 157369 h 2120341"/>
                    <a:gd name="connsiteX21" fmla="*/ 1198183 w 2130157"/>
                    <a:gd name="connsiteY21" fmla="*/ 0 h 2120341"/>
                    <a:gd name="connsiteX22" fmla="*/ 1275778 w 2130157"/>
                    <a:gd name="connsiteY22" fmla="*/ 11843 h 2120341"/>
                    <a:gd name="connsiteX23" fmla="*/ 1378323 w 2130157"/>
                    <a:gd name="connsiteY23" fmla="*/ 38211 h 2120341"/>
                    <a:gd name="connsiteX24" fmla="*/ 1470935 w 2130157"/>
                    <a:gd name="connsiteY24" fmla="*/ 72106 h 2120341"/>
                    <a:gd name="connsiteX25" fmla="*/ 1443899 w 2130157"/>
                    <a:gd name="connsiteY25" fmla="*/ 239281 h 2120341"/>
                    <a:gd name="connsiteX26" fmla="*/ 1579401 w 2130157"/>
                    <a:gd name="connsiteY26" fmla="*/ 317513 h 2120341"/>
                    <a:gd name="connsiteX27" fmla="*/ 1709752 w 2130157"/>
                    <a:gd name="connsiteY27" fmla="*/ 211253 h 2120341"/>
                    <a:gd name="connsiteX28" fmla="*/ 1740767 w 2130157"/>
                    <a:gd name="connsiteY28" fmla="*/ 234446 h 2120341"/>
                    <a:gd name="connsiteX29" fmla="*/ 1885815 w 2130157"/>
                    <a:gd name="connsiteY29" fmla="*/ 379495 h 2120341"/>
                    <a:gd name="connsiteX30" fmla="*/ 1908762 w 2130157"/>
                    <a:gd name="connsiteY30" fmla="*/ 410180 h 2120341"/>
                    <a:gd name="connsiteX31" fmla="*/ 1801492 w 2130157"/>
                    <a:gd name="connsiteY31" fmla="*/ 541770 h 2120341"/>
                    <a:gd name="connsiteX32" fmla="*/ 1879724 w 2130157"/>
                    <a:gd name="connsiteY32" fmla="*/ 677272 h 2120341"/>
                    <a:gd name="connsiteX33" fmla="*/ 2048399 w 2130157"/>
                    <a:gd name="connsiteY33" fmla="*/ 649995 h 2120341"/>
                    <a:gd name="connsiteX34" fmla="*/ 2082050 w 2130157"/>
                    <a:gd name="connsiteY34" fmla="*/ 741938 h 2120341"/>
                    <a:gd name="connsiteX35" fmla="*/ 2108418 w 2130157"/>
                    <a:gd name="connsiteY35" fmla="*/ 844483 h 2120341"/>
                    <a:gd name="connsiteX36" fmla="*/ 2120260 w 2130157"/>
                    <a:gd name="connsiteY36" fmla="*/ 922077 h 2120341"/>
                    <a:gd name="connsiteX37" fmla="*/ 1962890 w 2130157"/>
                    <a:gd name="connsiteY37" fmla="*/ 981898 h 2120341"/>
                    <a:gd name="connsiteX38" fmla="*/ 1962890 w 2130157"/>
                    <a:gd name="connsiteY38" fmla="*/ 1138362 h 2120341"/>
                    <a:gd name="connsiteX39" fmla="*/ 2120260 w 2130157"/>
                    <a:gd name="connsiteY39" fmla="*/ 1198185 h 2120341"/>
                    <a:gd name="connsiteX40" fmla="*/ 2108418 w 2130157"/>
                    <a:gd name="connsiteY40" fmla="*/ 1275779 h 2120341"/>
                    <a:gd name="connsiteX41" fmla="*/ 2082051 w 2130157"/>
                    <a:gd name="connsiteY41" fmla="*/ 1378324 h 2120341"/>
                    <a:gd name="connsiteX42" fmla="*/ 2048057 w 2130157"/>
                    <a:gd name="connsiteY42" fmla="*/ 1471202 h 2120341"/>
                    <a:gd name="connsiteX43" fmla="*/ 1882106 w 2130157"/>
                    <a:gd name="connsiteY43" fmla="*/ 1444365 h 2120341"/>
                    <a:gd name="connsiteX44" fmla="*/ 1803874 w 2130157"/>
                    <a:gd name="connsiteY44" fmla="*/ 1579867 h 2120341"/>
                    <a:gd name="connsiteX45" fmla="*/ 1909365 w 2130157"/>
                    <a:gd name="connsiteY45" fmla="*/ 1709275 h 2120341"/>
                    <a:gd name="connsiteX46" fmla="*/ 1885815 w 2130157"/>
                    <a:gd name="connsiteY46" fmla="*/ 1740767 h 2120341"/>
                    <a:gd name="connsiteX47" fmla="*/ 1740766 w 2130157"/>
                    <a:gd name="connsiteY47" fmla="*/ 1885816 h 2120341"/>
                    <a:gd name="connsiteX48" fmla="*/ 1709629 w 2130157"/>
                    <a:gd name="connsiteY48" fmla="*/ 1909100 h 2120341"/>
                    <a:gd name="connsiteX49" fmla="*/ 1579262 w 2130157"/>
                    <a:gd name="connsiteY49" fmla="*/ 1802828 h 2120341"/>
                    <a:gd name="connsiteX50" fmla="*/ 1443760 w 2130157"/>
                    <a:gd name="connsiteY50" fmla="*/ 1881060 h 2120341"/>
                    <a:gd name="connsiteX51" fmla="*/ 1470792 w 2130157"/>
                    <a:gd name="connsiteY51" fmla="*/ 2048208 h 2120341"/>
                    <a:gd name="connsiteX52" fmla="*/ 1378323 w 2130157"/>
                    <a:gd name="connsiteY52" fmla="*/ 2082051 h 2120341"/>
                    <a:gd name="connsiteX53" fmla="*/ 1275778 w 2130157"/>
                    <a:gd name="connsiteY53" fmla="*/ 2108419 h 2120341"/>
                    <a:gd name="connsiteX54" fmla="*/ 1197661 w 2130157"/>
                    <a:gd name="connsiteY54" fmla="*/ 2120341 h 2120341"/>
                    <a:gd name="connsiteX55" fmla="*/ 1138363 w 2130157"/>
                    <a:gd name="connsiteY55" fmla="*/ 1964351 h 2120341"/>
                    <a:gd name="connsiteX56" fmla="*/ 981899 w 2130157"/>
                    <a:gd name="connsiteY56" fmla="*/ 1964351 h 2120341"/>
                    <a:gd name="connsiteX57" fmla="*/ 922602 w 2130157"/>
                    <a:gd name="connsiteY57" fmla="*/ 2120341 h 2120341"/>
                    <a:gd name="connsiteX58" fmla="*/ 844482 w 2130157"/>
                    <a:gd name="connsiteY58" fmla="*/ 2108419 h 2120341"/>
                    <a:gd name="connsiteX59" fmla="*/ 741936 w 2130157"/>
                    <a:gd name="connsiteY59" fmla="*/ 2082051 h 2120341"/>
                    <a:gd name="connsiteX60" fmla="*/ 649305 w 2130157"/>
                    <a:gd name="connsiteY60" fmla="*/ 2048148 h 2120341"/>
                    <a:gd name="connsiteX61" fmla="*/ 676186 w 2130157"/>
                    <a:gd name="connsiteY61" fmla="*/ 1881928 h 2120341"/>
                    <a:gd name="connsiteX62" fmla="*/ 540684 w 2130157"/>
                    <a:gd name="connsiteY62" fmla="*/ 1803696 h 2120341"/>
                    <a:gd name="connsiteX63" fmla="*/ 411023 w 2130157"/>
                    <a:gd name="connsiteY63" fmla="*/ 1909393 h 2120341"/>
                    <a:gd name="connsiteX64" fmla="*/ 379493 w 2130157"/>
                    <a:gd name="connsiteY64" fmla="*/ 1885816 h 2120341"/>
                    <a:gd name="connsiteX65" fmla="*/ 234445 w 2130157"/>
                    <a:gd name="connsiteY65" fmla="*/ 1740767 h 2120341"/>
                    <a:gd name="connsiteX66" fmla="*/ 210822 w 2130157"/>
                    <a:gd name="connsiteY66" fmla="*/ 1709177 h 2120341"/>
                    <a:gd name="connsiteX67" fmla="*/ 316099 w 2130157"/>
                    <a:gd name="connsiteY67" fmla="*/ 1580031 h 2120341"/>
                    <a:gd name="connsiteX68" fmla="*/ 237866 w 2130157"/>
                    <a:gd name="connsiteY68" fmla="*/ 1444529 h 2120341"/>
                    <a:gd name="connsiteX69" fmla="*/ 72244 w 2130157"/>
                    <a:gd name="connsiteY69" fmla="*/ 1471314 h 2120341"/>
                    <a:gd name="connsiteX70" fmla="*/ 38209 w 2130157"/>
                    <a:gd name="connsiteY70" fmla="*/ 1378324 h 2120341"/>
                    <a:gd name="connsiteX71" fmla="*/ 11842 w 2130157"/>
                    <a:gd name="connsiteY71" fmla="*/ 1275779 h 2120341"/>
                    <a:gd name="connsiteX72" fmla="*/ 0 w 2130157"/>
                    <a:gd name="connsiteY72" fmla="*/ 1198185 h 2120341"/>
                    <a:gd name="connsiteX73" fmla="*/ 157368 w 2130157"/>
                    <a:gd name="connsiteY73" fmla="*/ 1138362 h 2120341"/>
                    <a:gd name="connsiteX74" fmla="*/ 157368 w 2130157"/>
                    <a:gd name="connsiteY74" fmla="*/ 981898 h 2120341"/>
                    <a:gd name="connsiteX75" fmla="*/ 0 w 2130157"/>
                    <a:gd name="connsiteY75" fmla="*/ 922077 h 2120341"/>
                    <a:gd name="connsiteX76" fmla="*/ 11842 w 2130157"/>
                    <a:gd name="connsiteY76" fmla="*/ 844483 h 2120341"/>
                    <a:gd name="connsiteX77" fmla="*/ 38209 w 2130157"/>
                    <a:gd name="connsiteY77" fmla="*/ 741938 h 2120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</a:cxnLst>
                  <a:rect l="l" t="t" r="r" b="b"/>
                  <a:pathLst>
                    <a:path w="2130157" h="2120341">
                      <a:moveTo>
                        <a:pt x="2130157" y="1060126"/>
                      </a:moveTo>
                      <a:lnTo>
                        <a:pt x="2130157" y="1060131"/>
                      </a:lnTo>
                      <a:lnTo>
                        <a:pt x="2130157" y="1060135"/>
                      </a:lnTo>
                      <a:close/>
                      <a:moveTo>
                        <a:pt x="1969354" y="497985"/>
                      </a:moveTo>
                      <a:lnTo>
                        <a:pt x="2001010" y="550092"/>
                      </a:lnTo>
                      <a:lnTo>
                        <a:pt x="2008929" y="566528"/>
                      </a:lnTo>
                      <a:close/>
                      <a:moveTo>
                        <a:pt x="72438" y="648418"/>
                      </a:moveTo>
                      <a:lnTo>
                        <a:pt x="239787" y="675482"/>
                      </a:lnTo>
                      <a:lnTo>
                        <a:pt x="318019" y="539980"/>
                      </a:lnTo>
                      <a:lnTo>
                        <a:pt x="211838" y="409726"/>
                      </a:lnTo>
                      <a:lnTo>
                        <a:pt x="234445" y="379494"/>
                      </a:lnTo>
                      <a:cubicBezTo>
                        <a:pt x="278058" y="326648"/>
                        <a:pt x="326647" y="278059"/>
                        <a:pt x="379493" y="234446"/>
                      </a:cubicBezTo>
                      <a:lnTo>
                        <a:pt x="410634" y="211159"/>
                      </a:lnTo>
                      <a:lnTo>
                        <a:pt x="541000" y="317430"/>
                      </a:lnTo>
                      <a:lnTo>
                        <a:pt x="676502" y="239198"/>
                      </a:lnTo>
                      <a:lnTo>
                        <a:pt x="649471" y="72053"/>
                      </a:lnTo>
                      <a:lnTo>
                        <a:pt x="741937" y="38210"/>
                      </a:lnTo>
                      <a:cubicBezTo>
                        <a:pt x="775442" y="27789"/>
                        <a:pt x="809654" y="18970"/>
                        <a:pt x="844482" y="11843"/>
                      </a:cubicBezTo>
                      <a:lnTo>
                        <a:pt x="922076" y="1"/>
                      </a:lnTo>
                      <a:lnTo>
                        <a:pt x="981897" y="157368"/>
                      </a:lnTo>
                      <a:lnTo>
                        <a:pt x="1138361" y="157369"/>
                      </a:lnTo>
                      <a:lnTo>
                        <a:pt x="1198183" y="0"/>
                      </a:lnTo>
                      <a:lnTo>
                        <a:pt x="1275778" y="11843"/>
                      </a:lnTo>
                      <a:cubicBezTo>
                        <a:pt x="1310606" y="18970"/>
                        <a:pt x="1344818" y="27789"/>
                        <a:pt x="1378323" y="38211"/>
                      </a:cubicBezTo>
                      <a:lnTo>
                        <a:pt x="1470935" y="72106"/>
                      </a:lnTo>
                      <a:lnTo>
                        <a:pt x="1443899" y="239281"/>
                      </a:lnTo>
                      <a:lnTo>
                        <a:pt x="1579401" y="317513"/>
                      </a:lnTo>
                      <a:lnTo>
                        <a:pt x="1709752" y="211253"/>
                      </a:lnTo>
                      <a:lnTo>
                        <a:pt x="1740767" y="234446"/>
                      </a:lnTo>
                      <a:cubicBezTo>
                        <a:pt x="1793613" y="278059"/>
                        <a:pt x="1842202" y="326647"/>
                        <a:pt x="1885815" y="379495"/>
                      </a:cubicBezTo>
                      <a:lnTo>
                        <a:pt x="1908762" y="410180"/>
                      </a:lnTo>
                      <a:lnTo>
                        <a:pt x="1801492" y="541770"/>
                      </a:lnTo>
                      <a:lnTo>
                        <a:pt x="1879724" y="677272"/>
                      </a:lnTo>
                      <a:lnTo>
                        <a:pt x="2048399" y="649995"/>
                      </a:lnTo>
                      <a:lnTo>
                        <a:pt x="2082050" y="741938"/>
                      </a:lnTo>
                      <a:cubicBezTo>
                        <a:pt x="2092472" y="775443"/>
                        <a:pt x="2101291" y="809655"/>
                        <a:pt x="2108418" y="844483"/>
                      </a:cubicBezTo>
                      <a:lnTo>
                        <a:pt x="2120260" y="922077"/>
                      </a:lnTo>
                      <a:lnTo>
                        <a:pt x="1962890" y="981898"/>
                      </a:lnTo>
                      <a:lnTo>
                        <a:pt x="1962890" y="1138362"/>
                      </a:lnTo>
                      <a:lnTo>
                        <a:pt x="2120260" y="1198185"/>
                      </a:lnTo>
                      <a:lnTo>
                        <a:pt x="2108418" y="1275779"/>
                      </a:lnTo>
                      <a:cubicBezTo>
                        <a:pt x="2101291" y="1310607"/>
                        <a:pt x="2092472" y="1344819"/>
                        <a:pt x="2082051" y="1378324"/>
                      </a:cubicBezTo>
                      <a:lnTo>
                        <a:pt x="2048057" y="1471202"/>
                      </a:lnTo>
                      <a:lnTo>
                        <a:pt x="1882106" y="1444365"/>
                      </a:lnTo>
                      <a:lnTo>
                        <a:pt x="1803874" y="1579867"/>
                      </a:lnTo>
                      <a:lnTo>
                        <a:pt x="1909365" y="1709275"/>
                      </a:lnTo>
                      <a:lnTo>
                        <a:pt x="1885815" y="1740767"/>
                      </a:lnTo>
                      <a:cubicBezTo>
                        <a:pt x="1842202" y="1793614"/>
                        <a:pt x="1793614" y="1842203"/>
                        <a:pt x="1740766" y="1885816"/>
                      </a:cubicBezTo>
                      <a:lnTo>
                        <a:pt x="1709629" y="1909100"/>
                      </a:lnTo>
                      <a:lnTo>
                        <a:pt x="1579262" y="1802828"/>
                      </a:lnTo>
                      <a:lnTo>
                        <a:pt x="1443760" y="1881060"/>
                      </a:lnTo>
                      <a:lnTo>
                        <a:pt x="1470792" y="2048208"/>
                      </a:lnTo>
                      <a:lnTo>
                        <a:pt x="1378323" y="2082051"/>
                      </a:lnTo>
                      <a:cubicBezTo>
                        <a:pt x="1344818" y="2092473"/>
                        <a:pt x="1310606" y="2101292"/>
                        <a:pt x="1275778" y="2108419"/>
                      </a:cubicBezTo>
                      <a:lnTo>
                        <a:pt x="1197661" y="2120341"/>
                      </a:lnTo>
                      <a:lnTo>
                        <a:pt x="1138363" y="1964351"/>
                      </a:lnTo>
                      <a:lnTo>
                        <a:pt x="981899" y="1964351"/>
                      </a:lnTo>
                      <a:lnTo>
                        <a:pt x="922602" y="2120341"/>
                      </a:lnTo>
                      <a:lnTo>
                        <a:pt x="844482" y="2108419"/>
                      </a:lnTo>
                      <a:cubicBezTo>
                        <a:pt x="809654" y="2101292"/>
                        <a:pt x="775442" y="2092473"/>
                        <a:pt x="741936" y="2082051"/>
                      </a:cubicBezTo>
                      <a:lnTo>
                        <a:pt x="649305" y="2048148"/>
                      </a:lnTo>
                      <a:lnTo>
                        <a:pt x="676186" y="1881928"/>
                      </a:lnTo>
                      <a:lnTo>
                        <a:pt x="540684" y="1803696"/>
                      </a:lnTo>
                      <a:lnTo>
                        <a:pt x="411023" y="1909393"/>
                      </a:lnTo>
                      <a:lnTo>
                        <a:pt x="379493" y="1885816"/>
                      </a:lnTo>
                      <a:cubicBezTo>
                        <a:pt x="326646" y="1842203"/>
                        <a:pt x="278058" y="1793614"/>
                        <a:pt x="234445" y="1740767"/>
                      </a:cubicBezTo>
                      <a:lnTo>
                        <a:pt x="210822" y="1709177"/>
                      </a:lnTo>
                      <a:lnTo>
                        <a:pt x="316099" y="1580031"/>
                      </a:lnTo>
                      <a:lnTo>
                        <a:pt x="237866" y="1444529"/>
                      </a:lnTo>
                      <a:lnTo>
                        <a:pt x="72244" y="1471314"/>
                      </a:lnTo>
                      <a:lnTo>
                        <a:pt x="38209" y="1378324"/>
                      </a:lnTo>
                      <a:cubicBezTo>
                        <a:pt x="27788" y="1344819"/>
                        <a:pt x="18969" y="1310607"/>
                        <a:pt x="11842" y="1275779"/>
                      </a:cubicBezTo>
                      <a:lnTo>
                        <a:pt x="0" y="1198185"/>
                      </a:lnTo>
                      <a:lnTo>
                        <a:pt x="157368" y="1138362"/>
                      </a:lnTo>
                      <a:lnTo>
                        <a:pt x="157368" y="981898"/>
                      </a:lnTo>
                      <a:lnTo>
                        <a:pt x="0" y="922077"/>
                      </a:lnTo>
                      <a:lnTo>
                        <a:pt x="11842" y="844483"/>
                      </a:lnTo>
                      <a:cubicBezTo>
                        <a:pt x="18969" y="809655"/>
                        <a:pt x="27788" y="775443"/>
                        <a:pt x="38209" y="741938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F6E118A0-6E76-5270-9A77-EE4277211643}"/>
                    </a:ext>
                  </a:extLst>
                </p:cNvPr>
                <p:cNvSpPr/>
                <p:nvPr/>
              </p:nvSpPr>
              <p:spPr>
                <a:xfrm>
                  <a:off x="5340463" y="3238471"/>
                  <a:ext cx="746097" cy="7460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38ABFFCB-33AE-3690-67D6-8BB1EF23D9FF}"/>
                  </a:ext>
                </a:extLst>
              </p:cNvPr>
              <p:cNvGrpSpPr/>
              <p:nvPr/>
            </p:nvGrpSpPr>
            <p:grpSpPr>
              <a:xfrm rot="20354995">
                <a:off x="11077669" y="2186520"/>
                <a:ext cx="275512" cy="282333"/>
                <a:chOff x="8494783" y="2301406"/>
                <a:chExt cx="812096" cy="832203"/>
              </a:xfrm>
            </p:grpSpPr>
            <p:sp>
              <p:nvSpPr>
                <p:cNvPr id="22" name="Freeform 551">
                  <a:extLst>
                    <a:ext uri="{FF2B5EF4-FFF2-40B4-BE49-F238E27FC236}">
                      <a16:creationId xmlns:a16="http://schemas.microsoft.com/office/drawing/2014/main" id="{035D03D1-1B76-D4ED-F041-97E3B2ACA1C8}"/>
                    </a:ext>
                  </a:extLst>
                </p:cNvPr>
                <p:cNvSpPr/>
                <p:nvPr/>
              </p:nvSpPr>
              <p:spPr>
                <a:xfrm>
                  <a:off x="8494783" y="2301406"/>
                  <a:ext cx="812096" cy="832203"/>
                </a:xfrm>
                <a:custGeom>
                  <a:avLst/>
                  <a:gdLst>
                    <a:gd name="connsiteX0" fmla="*/ 426565 w 812096"/>
                    <a:gd name="connsiteY0" fmla="*/ 830140 h 832203"/>
                    <a:gd name="connsiteX1" fmla="*/ 406099 w 812096"/>
                    <a:gd name="connsiteY1" fmla="*/ 832203 h 832203"/>
                    <a:gd name="connsiteX2" fmla="*/ 385634 w 812096"/>
                    <a:gd name="connsiteY2" fmla="*/ 830140 h 832203"/>
                    <a:gd name="connsiteX3" fmla="*/ 113280 w 812096"/>
                    <a:gd name="connsiteY3" fmla="*/ 97323 h 832203"/>
                    <a:gd name="connsiteX4" fmla="*/ 97531 w 812096"/>
                    <a:gd name="connsiteY4" fmla="*/ 113072 h 832203"/>
                    <a:gd name="connsiteX5" fmla="*/ 104651 w 812096"/>
                    <a:gd name="connsiteY5" fmla="*/ 104443 h 832203"/>
                    <a:gd name="connsiteX6" fmla="*/ 781537 w 812096"/>
                    <a:gd name="connsiteY6" fmla="*/ 207945 h 832203"/>
                    <a:gd name="connsiteX7" fmla="*/ 798909 w 812096"/>
                    <a:gd name="connsiteY7" fmla="*/ 239951 h 832203"/>
                    <a:gd name="connsiteX8" fmla="*/ 811815 w 812096"/>
                    <a:gd name="connsiteY8" fmla="*/ 281526 h 832203"/>
                    <a:gd name="connsiteX9" fmla="*/ 725844 w 812096"/>
                    <a:gd name="connsiteY9" fmla="*/ 356108 h 832203"/>
                    <a:gd name="connsiteX10" fmla="*/ 725844 w 812096"/>
                    <a:gd name="connsiteY10" fmla="*/ 454521 h 832203"/>
                    <a:gd name="connsiteX11" fmla="*/ 812096 w 812096"/>
                    <a:gd name="connsiteY11" fmla="*/ 529348 h 832203"/>
                    <a:gd name="connsiteX12" fmla="*/ 798909 w 812096"/>
                    <a:gd name="connsiteY12" fmla="*/ 571831 h 832203"/>
                    <a:gd name="connsiteX13" fmla="*/ 781741 w 812096"/>
                    <a:gd name="connsiteY13" fmla="*/ 603461 h 832203"/>
                    <a:gd name="connsiteX14" fmla="*/ 668296 w 812096"/>
                    <a:gd name="connsiteY14" fmla="*/ 595413 h 832203"/>
                    <a:gd name="connsiteX15" fmla="*/ 598707 w 812096"/>
                    <a:gd name="connsiteY15" fmla="*/ 665002 h 832203"/>
                    <a:gd name="connsiteX16" fmla="*/ 606851 w 812096"/>
                    <a:gd name="connsiteY16" fmla="*/ 779806 h 832203"/>
                    <a:gd name="connsiteX17" fmla="*/ 572039 w 812096"/>
                    <a:gd name="connsiteY17" fmla="*/ 798701 h 832203"/>
                    <a:gd name="connsiteX18" fmla="*/ 533869 w 812096"/>
                    <a:gd name="connsiteY18" fmla="*/ 810550 h 832203"/>
                    <a:gd name="connsiteX19" fmla="*/ 457195 w 812096"/>
                    <a:gd name="connsiteY19" fmla="*/ 722168 h 832203"/>
                    <a:gd name="connsiteX20" fmla="*/ 358782 w 812096"/>
                    <a:gd name="connsiteY20" fmla="*/ 722168 h 832203"/>
                    <a:gd name="connsiteX21" fmla="*/ 281307 w 812096"/>
                    <a:gd name="connsiteY21" fmla="*/ 811475 h 832203"/>
                    <a:gd name="connsiteX22" fmla="*/ 240159 w 812096"/>
                    <a:gd name="connsiteY22" fmla="*/ 798701 h 832203"/>
                    <a:gd name="connsiteX23" fmla="*/ 207045 w 812096"/>
                    <a:gd name="connsiteY23" fmla="*/ 780727 h 832203"/>
                    <a:gd name="connsiteX24" fmla="*/ 215037 w 812096"/>
                    <a:gd name="connsiteY24" fmla="*/ 668059 h 832203"/>
                    <a:gd name="connsiteX25" fmla="*/ 145448 w 812096"/>
                    <a:gd name="connsiteY25" fmla="*/ 598470 h 832203"/>
                    <a:gd name="connsiteX26" fmla="*/ 32111 w 812096"/>
                    <a:gd name="connsiteY26" fmla="*/ 606509 h 832203"/>
                    <a:gd name="connsiteX27" fmla="*/ 13289 w 812096"/>
                    <a:gd name="connsiteY27" fmla="*/ 571831 h 832203"/>
                    <a:gd name="connsiteX28" fmla="*/ 563 w 812096"/>
                    <a:gd name="connsiteY28" fmla="*/ 530835 h 832203"/>
                    <a:gd name="connsiteX29" fmla="*/ 86538 w 812096"/>
                    <a:gd name="connsiteY29" fmla="*/ 456249 h 832203"/>
                    <a:gd name="connsiteX30" fmla="*/ 86538 w 812096"/>
                    <a:gd name="connsiteY30" fmla="*/ 357835 h 832203"/>
                    <a:gd name="connsiteX31" fmla="*/ 0 w 812096"/>
                    <a:gd name="connsiteY31" fmla="*/ 282761 h 832203"/>
                    <a:gd name="connsiteX32" fmla="*/ 13289 w 812096"/>
                    <a:gd name="connsiteY32" fmla="*/ 239951 h 832203"/>
                    <a:gd name="connsiteX33" fmla="*/ 30170 w 812096"/>
                    <a:gd name="connsiteY33" fmla="*/ 208849 h 832203"/>
                    <a:gd name="connsiteX34" fmla="*/ 146216 w 812096"/>
                    <a:gd name="connsiteY34" fmla="*/ 217081 h 832203"/>
                    <a:gd name="connsiteX35" fmla="*/ 215805 w 812096"/>
                    <a:gd name="connsiteY35" fmla="*/ 147492 h 832203"/>
                    <a:gd name="connsiteX36" fmla="*/ 207527 w 812096"/>
                    <a:gd name="connsiteY36" fmla="*/ 30793 h 832203"/>
                    <a:gd name="connsiteX37" fmla="*/ 240159 w 812096"/>
                    <a:gd name="connsiteY37" fmla="*/ 13081 h 832203"/>
                    <a:gd name="connsiteX38" fmla="*/ 282094 w 812096"/>
                    <a:gd name="connsiteY38" fmla="*/ 63 h 832203"/>
                    <a:gd name="connsiteX39" fmla="*/ 356762 w 812096"/>
                    <a:gd name="connsiteY39" fmla="*/ 86133 h 832203"/>
                    <a:gd name="connsiteX40" fmla="*/ 455176 w 812096"/>
                    <a:gd name="connsiteY40" fmla="*/ 86133 h 832203"/>
                    <a:gd name="connsiteX41" fmla="*/ 529899 w 812096"/>
                    <a:gd name="connsiteY41" fmla="*/ 0 h 832203"/>
                    <a:gd name="connsiteX42" fmla="*/ 572039 w 812096"/>
                    <a:gd name="connsiteY42" fmla="*/ 13081 h 832203"/>
                    <a:gd name="connsiteX43" fmla="*/ 603087 w 812096"/>
                    <a:gd name="connsiteY43" fmla="*/ 29933 h 832203"/>
                    <a:gd name="connsiteX44" fmla="*/ 594806 w 812096"/>
                    <a:gd name="connsiteY44" fmla="*/ 146665 h 832203"/>
                    <a:gd name="connsiteX45" fmla="*/ 664396 w 812096"/>
                    <a:gd name="connsiteY45" fmla="*/ 216254 h 832203"/>
                    <a:gd name="connsiteX46" fmla="*/ 707547 w 812096"/>
                    <a:gd name="connsiteY46" fmla="*/ 104443 h 832203"/>
                    <a:gd name="connsiteX47" fmla="*/ 718246 w 812096"/>
                    <a:gd name="connsiteY47" fmla="*/ 117409 h 832203"/>
                    <a:gd name="connsiteX48" fmla="*/ 694580 w 812096"/>
                    <a:gd name="connsiteY48" fmla="*/ 93744 h 832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812096" h="832203">
                      <a:moveTo>
                        <a:pt x="426565" y="830140"/>
                      </a:moveTo>
                      <a:lnTo>
                        <a:pt x="406099" y="832203"/>
                      </a:lnTo>
                      <a:lnTo>
                        <a:pt x="385634" y="830140"/>
                      </a:lnTo>
                      <a:close/>
                      <a:moveTo>
                        <a:pt x="113280" y="97323"/>
                      </a:moveTo>
                      <a:lnTo>
                        <a:pt x="97531" y="113072"/>
                      </a:lnTo>
                      <a:lnTo>
                        <a:pt x="104651" y="104443"/>
                      </a:lnTo>
                      <a:close/>
                      <a:moveTo>
                        <a:pt x="781537" y="207945"/>
                      </a:moveTo>
                      <a:lnTo>
                        <a:pt x="798909" y="239951"/>
                      </a:lnTo>
                      <a:lnTo>
                        <a:pt x="811815" y="281526"/>
                      </a:lnTo>
                      <a:lnTo>
                        <a:pt x="725844" y="356108"/>
                      </a:lnTo>
                      <a:lnTo>
                        <a:pt x="725844" y="454521"/>
                      </a:lnTo>
                      <a:lnTo>
                        <a:pt x="812096" y="529348"/>
                      </a:lnTo>
                      <a:lnTo>
                        <a:pt x="798909" y="571831"/>
                      </a:lnTo>
                      <a:lnTo>
                        <a:pt x="781741" y="603461"/>
                      </a:lnTo>
                      <a:lnTo>
                        <a:pt x="668296" y="595413"/>
                      </a:lnTo>
                      <a:lnTo>
                        <a:pt x="598707" y="665002"/>
                      </a:lnTo>
                      <a:lnTo>
                        <a:pt x="606851" y="779806"/>
                      </a:lnTo>
                      <a:lnTo>
                        <a:pt x="572039" y="798701"/>
                      </a:lnTo>
                      <a:lnTo>
                        <a:pt x="533869" y="810550"/>
                      </a:lnTo>
                      <a:lnTo>
                        <a:pt x="457195" y="722168"/>
                      </a:lnTo>
                      <a:lnTo>
                        <a:pt x="358782" y="722168"/>
                      </a:lnTo>
                      <a:lnTo>
                        <a:pt x="281307" y="811475"/>
                      </a:lnTo>
                      <a:lnTo>
                        <a:pt x="240159" y="798701"/>
                      </a:lnTo>
                      <a:lnTo>
                        <a:pt x="207045" y="780727"/>
                      </a:lnTo>
                      <a:lnTo>
                        <a:pt x="215037" y="668059"/>
                      </a:lnTo>
                      <a:lnTo>
                        <a:pt x="145448" y="598470"/>
                      </a:lnTo>
                      <a:lnTo>
                        <a:pt x="32111" y="606509"/>
                      </a:lnTo>
                      <a:lnTo>
                        <a:pt x="13289" y="571831"/>
                      </a:lnTo>
                      <a:lnTo>
                        <a:pt x="563" y="530835"/>
                      </a:lnTo>
                      <a:lnTo>
                        <a:pt x="86538" y="456249"/>
                      </a:lnTo>
                      <a:lnTo>
                        <a:pt x="86538" y="357835"/>
                      </a:lnTo>
                      <a:lnTo>
                        <a:pt x="0" y="282761"/>
                      </a:lnTo>
                      <a:lnTo>
                        <a:pt x="13289" y="239951"/>
                      </a:lnTo>
                      <a:lnTo>
                        <a:pt x="30170" y="208849"/>
                      </a:lnTo>
                      <a:lnTo>
                        <a:pt x="146216" y="217081"/>
                      </a:lnTo>
                      <a:lnTo>
                        <a:pt x="215805" y="147492"/>
                      </a:lnTo>
                      <a:lnTo>
                        <a:pt x="207527" y="30793"/>
                      </a:lnTo>
                      <a:lnTo>
                        <a:pt x="240159" y="13081"/>
                      </a:lnTo>
                      <a:lnTo>
                        <a:pt x="282094" y="63"/>
                      </a:lnTo>
                      <a:lnTo>
                        <a:pt x="356762" y="86133"/>
                      </a:lnTo>
                      <a:lnTo>
                        <a:pt x="455176" y="86133"/>
                      </a:lnTo>
                      <a:lnTo>
                        <a:pt x="529899" y="0"/>
                      </a:lnTo>
                      <a:lnTo>
                        <a:pt x="572039" y="13081"/>
                      </a:lnTo>
                      <a:lnTo>
                        <a:pt x="603087" y="29933"/>
                      </a:lnTo>
                      <a:lnTo>
                        <a:pt x="594806" y="146665"/>
                      </a:lnTo>
                      <a:lnTo>
                        <a:pt x="664396" y="216254"/>
                      </a:lnTo>
                      <a:close/>
                      <a:moveTo>
                        <a:pt x="707547" y="104443"/>
                      </a:moveTo>
                      <a:lnTo>
                        <a:pt x="718246" y="117409"/>
                      </a:lnTo>
                      <a:lnTo>
                        <a:pt x="694580" y="937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58E4B444-7A50-7BEC-E10B-E4F65BE1D6E5}"/>
                    </a:ext>
                  </a:extLst>
                </p:cNvPr>
                <p:cNvSpPr/>
                <p:nvPr/>
              </p:nvSpPr>
              <p:spPr>
                <a:xfrm>
                  <a:off x="8702663" y="2519339"/>
                  <a:ext cx="396336" cy="39633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240FE92-645E-B67C-C082-2A73E507B271}"/>
                  </a:ext>
                </a:extLst>
              </p:cNvPr>
              <p:cNvSpPr/>
              <p:nvPr/>
            </p:nvSpPr>
            <p:spPr>
              <a:xfrm>
                <a:off x="8609733" y="1556213"/>
                <a:ext cx="2895600" cy="1433064"/>
              </a:xfrm>
              <a:prstGeom prst="rect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A626346-6C35-FF73-D0C2-26829F72576D}"/>
                  </a:ext>
                </a:extLst>
              </p:cNvPr>
              <p:cNvSpPr txBox="1"/>
              <p:nvPr/>
            </p:nvSpPr>
            <p:spPr>
              <a:xfrm>
                <a:off x="8609733" y="1950570"/>
                <a:ext cx="124320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4000" dirty="0">
                    <a:solidFill>
                      <a:schemeClr val="bg1"/>
                    </a:solidFill>
                  </a:rPr>
                  <a:t>Code</a:t>
                </a:r>
                <a:endParaRPr lang="en-US" sz="40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9130B8CC-5879-FA47-134B-D8A6EAC3D176}"/>
                  </a:ext>
                </a:extLst>
              </p:cNvPr>
              <p:cNvGrpSpPr/>
              <p:nvPr/>
            </p:nvGrpSpPr>
            <p:grpSpPr>
              <a:xfrm rot="20354995">
                <a:off x="10757175" y="1656786"/>
                <a:ext cx="225937" cy="231531"/>
                <a:chOff x="8494783" y="2301406"/>
                <a:chExt cx="812096" cy="832203"/>
              </a:xfrm>
            </p:grpSpPr>
            <p:sp>
              <p:nvSpPr>
                <p:cNvPr id="20" name="Freeform 614">
                  <a:extLst>
                    <a:ext uri="{FF2B5EF4-FFF2-40B4-BE49-F238E27FC236}">
                      <a16:creationId xmlns:a16="http://schemas.microsoft.com/office/drawing/2014/main" id="{79753649-207E-6C84-C302-4C7B1A1B908E}"/>
                    </a:ext>
                  </a:extLst>
                </p:cNvPr>
                <p:cNvSpPr/>
                <p:nvPr/>
              </p:nvSpPr>
              <p:spPr>
                <a:xfrm>
                  <a:off x="8494783" y="2301406"/>
                  <a:ext cx="812096" cy="832203"/>
                </a:xfrm>
                <a:custGeom>
                  <a:avLst/>
                  <a:gdLst>
                    <a:gd name="connsiteX0" fmla="*/ 426565 w 812096"/>
                    <a:gd name="connsiteY0" fmla="*/ 830140 h 832203"/>
                    <a:gd name="connsiteX1" fmla="*/ 406099 w 812096"/>
                    <a:gd name="connsiteY1" fmla="*/ 832203 h 832203"/>
                    <a:gd name="connsiteX2" fmla="*/ 385634 w 812096"/>
                    <a:gd name="connsiteY2" fmla="*/ 830140 h 832203"/>
                    <a:gd name="connsiteX3" fmla="*/ 113280 w 812096"/>
                    <a:gd name="connsiteY3" fmla="*/ 97323 h 832203"/>
                    <a:gd name="connsiteX4" fmla="*/ 97531 w 812096"/>
                    <a:gd name="connsiteY4" fmla="*/ 113072 h 832203"/>
                    <a:gd name="connsiteX5" fmla="*/ 104651 w 812096"/>
                    <a:gd name="connsiteY5" fmla="*/ 104443 h 832203"/>
                    <a:gd name="connsiteX6" fmla="*/ 781537 w 812096"/>
                    <a:gd name="connsiteY6" fmla="*/ 207945 h 832203"/>
                    <a:gd name="connsiteX7" fmla="*/ 798909 w 812096"/>
                    <a:gd name="connsiteY7" fmla="*/ 239951 h 832203"/>
                    <a:gd name="connsiteX8" fmla="*/ 811815 w 812096"/>
                    <a:gd name="connsiteY8" fmla="*/ 281526 h 832203"/>
                    <a:gd name="connsiteX9" fmla="*/ 725844 w 812096"/>
                    <a:gd name="connsiteY9" fmla="*/ 356108 h 832203"/>
                    <a:gd name="connsiteX10" fmla="*/ 725844 w 812096"/>
                    <a:gd name="connsiteY10" fmla="*/ 454521 h 832203"/>
                    <a:gd name="connsiteX11" fmla="*/ 812096 w 812096"/>
                    <a:gd name="connsiteY11" fmla="*/ 529348 h 832203"/>
                    <a:gd name="connsiteX12" fmla="*/ 798909 w 812096"/>
                    <a:gd name="connsiteY12" fmla="*/ 571831 h 832203"/>
                    <a:gd name="connsiteX13" fmla="*/ 781741 w 812096"/>
                    <a:gd name="connsiteY13" fmla="*/ 603461 h 832203"/>
                    <a:gd name="connsiteX14" fmla="*/ 668296 w 812096"/>
                    <a:gd name="connsiteY14" fmla="*/ 595413 h 832203"/>
                    <a:gd name="connsiteX15" fmla="*/ 598707 w 812096"/>
                    <a:gd name="connsiteY15" fmla="*/ 665002 h 832203"/>
                    <a:gd name="connsiteX16" fmla="*/ 606851 w 812096"/>
                    <a:gd name="connsiteY16" fmla="*/ 779806 h 832203"/>
                    <a:gd name="connsiteX17" fmla="*/ 572039 w 812096"/>
                    <a:gd name="connsiteY17" fmla="*/ 798701 h 832203"/>
                    <a:gd name="connsiteX18" fmla="*/ 533869 w 812096"/>
                    <a:gd name="connsiteY18" fmla="*/ 810550 h 832203"/>
                    <a:gd name="connsiteX19" fmla="*/ 457195 w 812096"/>
                    <a:gd name="connsiteY19" fmla="*/ 722168 h 832203"/>
                    <a:gd name="connsiteX20" fmla="*/ 358782 w 812096"/>
                    <a:gd name="connsiteY20" fmla="*/ 722168 h 832203"/>
                    <a:gd name="connsiteX21" fmla="*/ 281307 w 812096"/>
                    <a:gd name="connsiteY21" fmla="*/ 811475 h 832203"/>
                    <a:gd name="connsiteX22" fmla="*/ 240159 w 812096"/>
                    <a:gd name="connsiteY22" fmla="*/ 798701 h 832203"/>
                    <a:gd name="connsiteX23" fmla="*/ 207045 w 812096"/>
                    <a:gd name="connsiteY23" fmla="*/ 780727 h 832203"/>
                    <a:gd name="connsiteX24" fmla="*/ 215037 w 812096"/>
                    <a:gd name="connsiteY24" fmla="*/ 668059 h 832203"/>
                    <a:gd name="connsiteX25" fmla="*/ 145448 w 812096"/>
                    <a:gd name="connsiteY25" fmla="*/ 598470 h 832203"/>
                    <a:gd name="connsiteX26" fmla="*/ 32111 w 812096"/>
                    <a:gd name="connsiteY26" fmla="*/ 606509 h 832203"/>
                    <a:gd name="connsiteX27" fmla="*/ 13289 w 812096"/>
                    <a:gd name="connsiteY27" fmla="*/ 571831 h 832203"/>
                    <a:gd name="connsiteX28" fmla="*/ 563 w 812096"/>
                    <a:gd name="connsiteY28" fmla="*/ 530835 h 832203"/>
                    <a:gd name="connsiteX29" fmla="*/ 86538 w 812096"/>
                    <a:gd name="connsiteY29" fmla="*/ 456249 h 832203"/>
                    <a:gd name="connsiteX30" fmla="*/ 86538 w 812096"/>
                    <a:gd name="connsiteY30" fmla="*/ 357835 h 832203"/>
                    <a:gd name="connsiteX31" fmla="*/ 0 w 812096"/>
                    <a:gd name="connsiteY31" fmla="*/ 282761 h 832203"/>
                    <a:gd name="connsiteX32" fmla="*/ 13289 w 812096"/>
                    <a:gd name="connsiteY32" fmla="*/ 239951 h 832203"/>
                    <a:gd name="connsiteX33" fmla="*/ 30170 w 812096"/>
                    <a:gd name="connsiteY33" fmla="*/ 208849 h 832203"/>
                    <a:gd name="connsiteX34" fmla="*/ 146216 w 812096"/>
                    <a:gd name="connsiteY34" fmla="*/ 217081 h 832203"/>
                    <a:gd name="connsiteX35" fmla="*/ 215805 w 812096"/>
                    <a:gd name="connsiteY35" fmla="*/ 147492 h 832203"/>
                    <a:gd name="connsiteX36" fmla="*/ 207527 w 812096"/>
                    <a:gd name="connsiteY36" fmla="*/ 30793 h 832203"/>
                    <a:gd name="connsiteX37" fmla="*/ 240159 w 812096"/>
                    <a:gd name="connsiteY37" fmla="*/ 13081 h 832203"/>
                    <a:gd name="connsiteX38" fmla="*/ 282094 w 812096"/>
                    <a:gd name="connsiteY38" fmla="*/ 63 h 832203"/>
                    <a:gd name="connsiteX39" fmla="*/ 356762 w 812096"/>
                    <a:gd name="connsiteY39" fmla="*/ 86133 h 832203"/>
                    <a:gd name="connsiteX40" fmla="*/ 455176 w 812096"/>
                    <a:gd name="connsiteY40" fmla="*/ 86133 h 832203"/>
                    <a:gd name="connsiteX41" fmla="*/ 529899 w 812096"/>
                    <a:gd name="connsiteY41" fmla="*/ 0 h 832203"/>
                    <a:gd name="connsiteX42" fmla="*/ 572039 w 812096"/>
                    <a:gd name="connsiteY42" fmla="*/ 13081 h 832203"/>
                    <a:gd name="connsiteX43" fmla="*/ 603087 w 812096"/>
                    <a:gd name="connsiteY43" fmla="*/ 29933 h 832203"/>
                    <a:gd name="connsiteX44" fmla="*/ 594806 w 812096"/>
                    <a:gd name="connsiteY44" fmla="*/ 146665 h 832203"/>
                    <a:gd name="connsiteX45" fmla="*/ 664396 w 812096"/>
                    <a:gd name="connsiteY45" fmla="*/ 216254 h 832203"/>
                    <a:gd name="connsiteX46" fmla="*/ 707547 w 812096"/>
                    <a:gd name="connsiteY46" fmla="*/ 104443 h 832203"/>
                    <a:gd name="connsiteX47" fmla="*/ 718246 w 812096"/>
                    <a:gd name="connsiteY47" fmla="*/ 117409 h 832203"/>
                    <a:gd name="connsiteX48" fmla="*/ 694580 w 812096"/>
                    <a:gd name="connsiteY48" fmla="*/ 93744 h 832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812096" h="832203">
                      <a:moveTo>
                        <a:pt x="426565" y="830140"/>
                      </a:moveTo>
                      <a:lnTo>
                        <a:pt x="406099" y="832203"/>
                      </a:lnTo>
                      <a:lnTo>
                        <a:pt x="385634" y="830140"/>
                      </a:lnTo>
                      <a:close/>
                      <a:moveTo>
                        <a:pt x="113280" y="97323"/>
                      </a:moveTo>
                      <a:lnTo>
                        <a:pt x="97531" y="113072"/>
                      </a:lnTo>
                      <a:lnTo>
                        <a:pt x="104651" y="104443"/>
                      </a:lnTo>
                      <a:close/>
                      <a:moveTo>
                        <a:pt x="781537" y="207945"/>
                      </a:moveTo>
                      <a:lnTo>
                        <a:pt x="798909" y="239951"/>
                      </a:lnTo>
                      <a:lnTo>
                        <a:pt x="811815" y="281526"/>
                      </a:lnTo>
                      <a:lnTo>
                        <a:pt x="725844" y="356108"/>
                      </a:lnTo>
                      <a:lnTo>
                        <a:pt x="725844" y="454521"/>
                      </a:lnTo>
                      <a:lnTo>
                        <a:pt x="812096" y="529348"/>
                      </a:lnTo>
                      <a:lnTo>
                        <a:pt x="798909" y="571831"/>
                      </a:lnTo>
                      <a:lnTo>
                        <a:pt x="781741" y="603461"/>
                      </a:lnTo>
                      <a:lnTo>
                        <a:pt x="668296" y="595413"/>
                      </a:lnTo>
                      <a:lnTo>
                        <a:pt x="598707" y="665002"/>
                      </a:lnTo>
                      <a:lnTo>
                        <a:pt x="606851" y="779806"/>
                      </a:lnTo>
                      <a:lnTo>
                        <a:pt x="572039" y="798701"/>
                      </a:lnTo>
                      <a:lnTo>
                        <a:pt x="533869" y="810550"/>
                      </a:lnTo>
                      <a:lnTo>
                        <a:pt x="457195" y="722168"/>
                      </a:lnTo>
                      <a:lnTo>
                        <a:pt x="358782" y="722168"/>
                      </a:lnTo>
                      <a:lnTo>
                        <a:pt x="281307" y="811475"/>
                      </a:lnTo>
                      <a:lnTo>
                        <a:pt x="240159" y="798701"/>
                      </a:lnTo>
                      <a:lnTo>
                        <a:pt x="207045" y="780727"/>
                      </a:lnTo>
                      <a:lnTo>
                        <a:pt x="215037" y="668059"/>
                      </a:lnTo>
                      <a:lnTo>
                        <a:pt x="145448" y="598470"/>
                      </a:lnTo>
                      <a:lnTo>
                        <a:pt x="32111" y="606509"/>
                      </a:lnTo>
                      <a:lnTo>
                        <a:pt x="13289" y="571831"/>
                      </a:lnTo>
                      <a:lnTo>
                        <a:pt x="563" y="530835"/>
                      </a:lnTo>
                      <a:lnTo>
                        <a:pt x="86538" y="456249"/>
                      </a:lnTo>
                      <a:lnTo>
                        <a:pt x="86538" y="357835"/>
                      </a:lnTo>
                      <a:lnTo>
                        <a:pt x="0" y="282761"/>
                      </a:lnTo>
                      <a:lnTo>
                        <a:pt x="13289" y="239951"/>
                      </a:lnTo>
                      <a:lnTo>
                        <a:pt x="30170" y="208849"/>
                      </a:lnTo>
                      <a:lnTo>
                        <a:pt x="146216" y="217081"/>
                      </a:lnTo>
                      <a:lnTo>
                        <a:pt x="215805" y="147492"/>
                      </a:lnTo>
                      <a:lnTo>
                        <a:pt x="207527" y="30793"/>
                      </a:lnTo>
                      <a:lnTo>
                        <a:pt x="240159" y="13081"/>
                      </a:lnTo>
                      <a:lnTo>
                        <a:pt x="282094" y="63"/>
                      </a:lnTo>
                      <a:lnTo>
                        <a:pt x="356762" y="86133"/>
                      </a:lnTo>
                      <a:lnTo>
                        <a:pt x="455176" y="86133"/>
                      </a:lnTo>
                      <a:lnTo>
                        <a:pt x="529899" y="0"/>
                      </a:lnTo>
                      <a:lnTo>
                        <a:pt x="572039" y="13081"/>
                      </a:lnTo>
                      <a:lnTo>
                        <a:pt x="603087" y="29933"/>
                      </a:lnTo>
                      <a:lnTo>
                        <a:pt x="594806" y="146665"/>
                      </a:lnTo>
                      <a:lnTo>
                        <a:pt x="664396" y="216254"/>
                      </a:lnTo>
                      <a:close/>
                      <a:moveTo>
                        <a:pt x="707547" y="104443"/>
                      </a:moveTo>
                      <a:lnTo>
                        <a:pt x="718246" y="117409"/>
                      </a:lnTo>
                      <a:lnTo>
                        <a:pt x="694580" y="93744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FD646907-68A1-2F61-9E1F-EEB10898EF14}"/>
                    </a:ext>
                  </a:extLst>
                </p:cNvPr>
                <p:cNvSpPr/>
                <p:nvPr/>
              </p:nvSpPr>
              <p:spPr>
                <a:xfrm>
                  <a:off x="8702663" y="2519339"/>
                  <a:ext cx="396336" cy="39633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415C819-ED12-587D-3924-EE668759C11B}"/>
                </a:ext>
              </a:extLst>
            </p:cNvPr>
            <p:cNvSpPr txBox="1"/>
            <p:nvPr/>
          </p:nvSpPr>
          <p:spPr>
            <a:xfrm>
              <a:off x="4513882" y="4212074"/>
              <a:ext cx="34544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Bubble Sort, Quick Sort, Heap Sort, etc.</a:t>
              </a:r>
            </a:p>
            <a:p>
              <a:r>
                <a:rPr lang="en-US" sz="1600" i="1" dirty="0">
                  <a:solidFill>
                    <a:schemeClr val="bg1"/>
                  </a:solidFill>
                </a:rPr>
                <a:t>Written by a human coder</a:t>
              </a:r>
              <a:endParaRPr lang="en-IN" sz="1600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11836DB-DCD5-A964-D778-D82501AB1003}"/>
              </a:ext>
            </a:extLst>
          </p:cNvPr>
          <p:cNvGrpSpPr/>
          <p:nvPr/>
        </p:nvGrpSpPr>
        <p:grpSpPr>
          <a:xfrm>
            <a:off x="3580704" y="1471838"/>
            <a:ext cx="3372479" cy="1908982"/>
            <a:chOff x="3753260" y="4958879"/>
            <a:chExt cx="3372479" cy="190898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1FA6F28-5D11-33E8-19BC-AF3F199F5C28}"/>
                </a:ext>
              </a:extLst>
            </p:cNvPr>
            <p:cNvSpPr txBox="1"/>
            <p:nvPr/>
          </p:nvSpPr>
          <p:spPr>
            <a:xfrm>
              <a:off x="3753260" y="4958879"/>
              <a:ext cx="27133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+mj-lt"/>
                </a:rPr>
                <a:t>The “Machine”</a:t>
              </a:r>
              <a:endParaRPr lang="en-IN" sz="2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8C6E6444-24BE-8EA2-D5E1-89244A8D390D}"/>
                </a:ext>
              </a:extLst>
            </p:cNvPr>
            <p:cNvSpPr/>
            <p:nvPr/>
          </p:nvSpPr>
          <p:spPr>
            <a:xfrm rot="14676278" flipV="1">
              <a:off x="5756544" y="5498666"/>
              <a:ext cx="1610865" cy="1127525"/>
            </a:xfrm>
            <a:prstGeom prst="arc">
              <a:avLst>
                <a:gd name="adj1" fmla="val 14757293"/>
                <a:gd name="adj2" fmla="val 0"/>
              </a:avLst>
            </a:prstGeom>
            <a:ln w="38100">
              <a:solidFill>
                <a:schemeClr val="bg1"/>
              </a:solidFill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E5C1D47F-9928-0DB9-51BF-004EFC06C0AF}"/>
              </a:ext>
            </a:extLst>
          </p:cNvPr>
          <p:cNvSpPr txBox="1"/>
          <p:nvPr/>
        </p:nvSpPr>
        <p:spPr>
          <a:xfrm>
            <a:off x="253352" y="5651377"/>
            <a:ext cx="9507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non-ML way to solve a well-understood task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11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25D1AF-FC7E-3B1A-12BF-E0E44A759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it called “Machine” Learning?</a:t>
            </a:r>
            <a:endParaRPr lang="en-IN" dirty="0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14816088-BA5E-6441-70B8-CD0F8FCB1608}"/>
              </a:ext>
            </a:extLst>
          </p:cNvPr>
          <p:cNvSpPr/>
          <p:nvPr/>
        </p:nvSpPr>
        <p:spPr>
          <a:xfrm>
            <a:off x="3433275" y="3258518"/>
            <a:ext cx="550646" cy="340964"/>
          </a:xfrm>
          <a:prstGeom prst="rightArrow">
            <a:avLst/>
          </a:prstGeom>
          <a:solidFill>
            <a:srgbClr val="138B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405D23F3-CFB7-6692-183A-6233D7A36D53}"/>
              </a:ext>
            </a:extLst>
          </p:cNvPr>
          <p:cNvSpPr/>
          <p:nvPr/>
        </p:nvSpPr>
        <p:spPr>
          <a:xfrm>
            <a:off x="7436267" y="3258518"/>
            <a:ext cx="550646" cy="340964"/>
          </a:xfrm>
          <a:prstGeom prst="rightArrow">
            <a:avLst/>
          </a:prstGeom>
          <a:solidFill>
            <a:srgbClr val="138B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ACBD786-5A7B-90BB-8CD1-05385768FC4E}"/>
              </a:ext>
            </a:extLst>
          </p:cNvPr>
          <p:cNvGrpSpPr/>
          <p:nvPr/>
        </p:nvGrpSpPr>
        <p:grpSpPr>
          <a:xfrm>
            <a:off x="4130191" y="2712468"/>
            <a:ext cx="3454406" cy="2084381"/>
            <a:chOff x="4513882" y="2712468"/>
            <a:chExt cx="3454406" cy="208438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86C302F-0B24-C698-AB14-E9E075A25327}"/>
                </a:ext>
              </a:extLst>
            </p:cNvPr>
            <p:cNvGrpSpPr/>
            <p:nvPr/>
          </p:nvGrpSpPr>
          <p:grpSpPr>
            <a:xfrm>
              <a:off x="4645985" y="2712468"/>
              <a:ext cx="2895600" cy="1433064"/>
              <a:chOff x="8609733" y="1556213"/>
              <a:chExt cx="2895600" cy="1433064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D15DD6C-A8C1-C47C-768A-8CD7751BD8F8}"/>
                  </a:ext>
                </a:extLst>
              </p:cNvPr>
              <p:cNvGrpSpPr/>
              <p:nvPr/>
            </p:nvGrpSpPr>
            <p:grpSpPr>
              <a:xfrm>
                <a:off x="10878931" y="1792032"/>
                <a:ext cx="406048" cy="416101"/>
                <a:chOff x="8494783" y="2301406"/>
                <a:chExt cx="812096" cy="832203"/>
              </a:xfrm>
            </p:grpSpPr>
            <p:sp>
              <p:nvSpPr>
                <p:cNvPr id="26" name="Freeform 530">
                  <a:extLst>
                    <a:ext uri="{FF2B5EF4-FFF2-40B4-BE49-F238E27FC236}">
                      <a16:creationId xmlns:a16="http://schemas.microsoft.com/office/drawing/2014/main" id="{EE225C97-15D4-ACF9-D184-28C0D0FAA340}"/>
                    </a:ext>
                  </a:extLst>
                </p:cNvPr>
                <p:cNvSpPr/>
                <p:nvPr/>
              </p:nvSpPr>
              <p:spPr>
                <a:xfrm>
                  <a:off x="8494783" y="2301406"/>
                  <a:ext cx="812096" cy="832203"/>
                </a:xfrm>
                <a:custGeom>
                  <a:avLst/>
                  <a:gdLst>
                    <a:gd name="connsiteX0" fmla="*/ 426565 w 812096"/>
                    <a:gd name="connsiteY0" fmla="*/ 830140 h 832203"/>
                    <a:gd name="connsiteX1" fmla="*/ 406099 w 812096"/>
                    <a:gd name="connsiteY1" fmla="*/ 832203 h 832203"/>
                    <a:gd name="connsiteX2" fmla="*/ 385634 w 812096"/>
                    <a:gd name="connsiteY2" fmla="*/ 830140 h 832203"/>
                    <a:gd name="connsiteX3" fmla="*/ 113280 w 812096"/>
                    <a:gd name="connsiteY3" fmla="*/ 97323 h 832203"/>
                    <a:gd name="connsiteX4" fmla="*/ 97531 w 812096"/>
                    <a:gd name="connsiteY4" fmla="*/ 113072 h 832203"/>
                    <a:gd name="connsiteX5" fmla="*/ 104651 w 812096"/>
                    <a:gd name="connsiteY5" fmla="*/ 104443 h 832203"/>
                    <a:gd name="connsiteX6" fmla="*/ 781537 w 812096"/>
                    <a:gd name="connsiteY6" fmla="*/ 207945 h 832203"/>
                    <a:gd name="connsiteX7" fmla="*/ 798909 w 812096"/>
                    <a:gd name="connsiteY7" fmla="*/ 239951 h 832203"/>
                    <a:gd name="connsiteX8" fmla="*/ 811815 w 812096"/>
                    <a:gd name="connsiteY8" fmla="*/ 281526 h 832203"/>
                    <a:gd name="connsiteX9" fmla="*/ 725844 w 812096"/>
                    <a:gd name="connsiteY9" fmla="*/ 356108 h 832203"/>
                    <a:gd name="connsiteX10" fmla="*/ 725844 w 812096"/>
                    <a:gd name="connsiteY10" fmla="*/ 454521 h 832203"/>
                    <a:gd name="connsiteX11" fmla="*/ 812096 w 812096"/>
                    <a:gd name="connsiteY11" fmla="*/ 529348 h 832203"/>
                    <a:gd name="connsiteX12" fmla="*/ 798909 w 812096"/>
                    <a:gd name="connsiteY12" fmla="*/ 571831 h 832203"/>
                    <a:gd name="connsiteX13" fmla="*/ 781741 w 812096"/>
                    <a:gd name="connsiteY13" fmla="*/ 603461 h 832203"/>
                    <a:gd name="connsiteX14" fmla="*/ 668296 w 812096"/>
                    <a:gd name="connsiteY14" fmla="*/ 595413 h 832203"/>
                    <a:gd name="connsiteX15" fmla="*/ 598707 w 812096"/>
                    <a:gd name="connsiteY15" fmla="*/ 665002 h 832203"/>
                    <a:gd name="connsiteX16" fmla="*/ 606851 w 812096"/>
                    <a:gd name="connsiteY16" fmla="*/ 779806 h 832203"/>
                    <a:gd name="connsiteX17" fmla="*/ 572039 w 812096"/>
                    <a:gd name="connsiteY17" fmla="*/ 798701 h 832203"/>
                    <a:gd name="connsiteX18" fmla="*/ 533869 w 812096"/>
                    <a:gd name="connsiteY18" fmla="*/ 810550 h 832203"/>
                    <a:gd name="connsiteX19" fmla="*/ 457195 w 812096"/>
                    <a:gd name="connsiteY19" fmla="*/ 722168 h 832203"/>
                    <a:gd name="connsiteX20" fmla="*/ 358782 w 812096"/>
                    <a:gd name="connsiteY20" fmla="*/ 722168 h 832203"/>
                    <a:gd name="connsiteX21" fmla="*/ 281307 w 812096"/>
                    <a:gd name="connsiteY21" fmla="*/ 811475 h 832203"/>
                    <a:gd name="connsiteX22" fmla="*/ 240159 w 812096"/>
                    <a:gd name="connsiteY22" fmla="*/ 798701 h 832203"/>
                    <a:gd name="connsiteX23" fmla="*/ 207045 w 812096"/>
                    <a:gd name="connsiteY23" fmla="*/ 780727 h 832203"/>
                    <a:gd name="connsiteX24" fmla="*/ 215037 w 812096"/>
                    <a:gd name="connsiteY24" fmla="*/ 668059 h 832203"/>
                    <a:gd name="connsiteX25" fmla="*/ 145448 w 812096"/>
                    <a:gd name="connsiteY25" fmla="*/ 598470 h 832203"/>
                    <a:gd name="connsiteX26" fmla="*/ 32111 w 812096"/>
                    <a:gd name="connsiteY26" fmla="*/ 606509 h 832203"/>
                    <a:gd name="connsiteX27" fmla="*/ 13289 w 812096"/>
                    <a:gd name="connsiteY27" fmla="*/ 571831 h 832203"/>
                    <a:gd name="connsiteX28" fmla="*/ 563 w 812096"/>
                    <a:gd name="connsiteY28" fmla="*/ 530835 h 832203"/>
                    <a:gd name="connsiteX29" fmla="*/ 86538 w 812096"/>
                    <a:gd name="connsiteY29" fmla="*/ 456249 h 832203"/>
                    <a:gd name="connsiteX30" fmla="*/ 86538 w 812096"/>
                    <a:gd name="connsiteY30" fmla="*/ 357835 h 832203"/>
                    <a:gd name="connsiteX31" fmla="*/ 0 w 812096"/>
                    <a:gd name="connsiteY31" fmla="*/ 282761 h 832203"/>
                    <a:gd name="connsiteX32" fmla="*/ 13289 w 812096"/>
                    <a:gd name="connsiteY32" fmla="*/ 239951 h 832203"/>
                    <a:gd name="connsiteX33" fmla="*/ 30170 w 812096"/>
                    <a:gd name="connsiteY33" fmla="*/ 208849 h 832203"/>
                    <a:gd name="connsiteX34" fmla="*/ 146216 w 812096"/>
                    <a:gd name="connsiteY34" fmla="*/ 217081 h 832203"/>
                    <a:gd name="connsiteX35" fmla="*/ 215805 w 812096"/>
                    <a:gd name="connsiteY35" fmla="*/ 147492 h 832203"/>
                    <a:gd name="connsiteX36" fmla="*/ 207527 w 812096"/>
                    <a:gd name="connsiteY36" fmla="*/ 30793 h 832203"/>
                    <a:gd name="connsiteX37" fmla="*/ 240159 w 812096"/>
                    <a:gd name="connsiteY37" fmla="*/ 13081 h 832203"/>
                    <a:gd name="connsiteX38" fmla="*/ 282094 w 812096"/>
                    <a:gd name="connsiteY38" fmla="*/ 63 h 832203"/>
                    <a:gd name="connsiteX39" fmla="*/ 356762 w 812096"/>
                    <a:gd name="connsiteY39" fmla="*/ 86133 h 832203"/>
                    <a:gd name="connsiteX40" fmla="*/ 455176 w 812096"/>
                    <a:gd name="connsiteY40" fmla="*/ 86133 h 832203"/>
                    <a:gd name="connsiteX41" fmla="*/ 529899 w 812096"/>
                    <a:gd name="connsiteY41" fmla="*/ 0 h 832203"/>
                    <a:gd name="connsiteX42" fmla="*/ 572039 w 812096"/>
                    <a:gd name="connsiteY42" fmla="*/ 13081 h 832203"/>
                    <a:gd name="connsiteX43" fmla="*/ 603087 w 812096"/>
                    <a:gd name="connsiteY43" fmla="*/ 29933 h 832203"/>
                    <a:gd name="connsiteX44" fmla="*/ 594806 w 812096"/>
                    <a:gd name="connsiteY44" fmla="*/ 146665 h 832203"/>
                    <a:gd name="connsiteX45" fmla="*/ 664396 w 812096"/>
                    <a:gd name="connsiteY45" fmla="*/ 216254 h 832203"/>
                    <a:gd name="connsiteX46" fmla="*/ 707547 w 812096"/>
                    <a:gd name="connsiteY46" fmla="*/ 104443 h 832203"/>
                    <a:gd name="connsiteX47" fmla="*/ 718246 w 812096"/>
                    <a:gd name="connsiteY47" fmla="*/ 117409 h 832203"/>
                    <a:gd name="connsiteX48" fmla="*/ 694580 w 812096"/>
                    <a:gd name="connsiteY48" fmla="*/ 93744 h 832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812096" h="832203">
                      <a:moveTo>
                        <a:pt x="426565" y="830140"/>
                      </a:moveTo>
                      <a:lnTo>
                        <a:pt x="406099" y="832203"/>
                      </a:lnTo>
                      <a:lnTo>
                        <a:pt x="385634" y="830140"/>
                      </a:lnTo>
                      <a:close/>
                      <a:moveTo>
                        <a:pt x="113280" y="97323"/>
                      </a:moveTo>
                      <a:lnTo>
                        <a:pt x="97531" y="113072"/>
                      </a:lnTo>
                      <a:lnTo>
                        <a:pt x="104651" y="104443"/>
                      </a:lnTo>
                      <a:close/>
                      <a:moveTo>
                        <a:pt x="781537" y="207945"/>
                      </a:moveTo>
                      <a:lnTo>
                        <a:pt x="798909" y="239951"/>
                      </a:lnTo>
                      <a:lnTo>
                        <a:pt x="811815" y="281526"/>
                      </a:lnTo>
                      <a:lnTo>
                        <a:pt x="725844" y="356108"/>
                      </a:lnTo>
                      <a:lnTo>
                        <a:pt x="725844" y="454521"/>
                      </a:lnTo>
                      <a:lnTo>
                        <a:pt x="812096" y="529348"/>
                      </a:lnTo>
                      <a:lnTo>
                        <a:pt x="798909" y="571831"/>
                      </a:lnTo>
                      <a:lnTo>
                        <a:pt x="781741" y="603461"/>
                      </a:lnTo>
                      <a:lnTo>
                        <a:pt x="668296" y="595413"/>
                      </a:lnTo>
                      <a:lnTo>
                        <a:pt x="598707" y="665002"/>
                      </a:lnTo>
                      <a:lnTo>
                        <a:pt x="606851" y="779806"/>
                      </a:lnTo>
                      <a:lnTo>
                        <a:pt x="572039" y="798701"/>
                      </a:lnTo>
                      <a:lnTo>
                        <a:pt x="533869" y="810550"/>
                      </a:lnTo>
                      <a:lnTo>
                        <a:pt x="457195" y="722168"/>
                      </a:lnTo>
                      <a:lnTo>
                        <a:pt x="358782" y="722168"/>
                      </a:lnTo>
                      <a:lnTo>
                        <a:pt x="281307" y="811475"/>
                      </a:lnTo>
                      <a:lnTo>
                        <a:pt x="240159" y="798701"/>
                      </a:lnTo>
                      <a:lnTo>
                        <a:pt x="207045" y="780727"/>
                      </a:lnTo>
                      <a:lnTo>
                        <a:pt x="215037" y="668059"/>
                      </a:lnTo>
                      <a:lnTo>
                        <a:pt x="145448" y="598470"/>
                      </a:lnTo>
                      <a:lnTo>
                        <a:pt x="32111" y="606509"/>
                      </a:lnTo>
                      <a:lnTo>
                        <a:pt x="13289" y="571831"/>
                      </a:lnTo>
                      <a:lnTo>
                        <a:pt x="563" y="530835"/>
                      </a:lnTo>
                      <a:lnTo>
                        <a:pt x="86538" y="456249"/>
                      </a:lnTo>
                      <a:lnTo>
                        <a:pt x="86538" y="357835"/>
                      </a:lnTo>
                      <a:lnTo>
                        <a:pt x="0" y="282761"/>
                      </a:lnTo>
                      <a:lnTo>
                        <a:pt x="13289" y="239951"/>
                      </a:lnTo>
                      <a:lnTo>
                        <a:pt x="30170" y="208849"/>
                      </a:lnTo>
                      <a:lnTo>
                        <a:pt x="146216" y="217081"/>
                      </a:lnTo>
                      <a:lnTo>
                        <a:pt x="215805" y="147492"/>
                      </a:lnTo>
                      <a:lnTo>
                        <a:pt x="207527" y="30793"/>
                      </a:lnTo>
                      <a:lnTo>
                        <a:pt x="240159" y="13081"/>
                      </a:lnTo>
                      <a:lnTo>
                        <a:pt x="282094" y="63"/>
                      </a:lnTo>
                      <a:lnTo>
                        <a:pt x="356762" y="86133"/>
                      </a:lnTo>
                      <a:lnTo>
                        <a:pt x="455176" y="86133"/>
                      </a:lnTo>
                      <a:lnTo>
                        <a:pt x="529899" y="0"/>
                      </a:lnTo>
                      <a:lnTo>
                        <a:pt x="572039" y="13081"/>
                      </a:lnTo>
                      <a:lnTo>
                        <a:pt x="603087" y="29933"/>
                      </a:lnTo>
                      <a:lnTo>
                        <a:pt x="594806" y="146665"/>
                      </a:lnTo>
                      <a:lnTo>
                        <a:pt x="664396" y="216254"/>
                      </a:lnTo>
                      <a:close/>
                      <a:moveTo>
                        <a:pt x="707547" y="104443"/>
                      </a:moveTo>
                      <a:lnTo>
                        <a:pt x="718246" y="117409"/>
                      </a:lnTo>
                      <a:lnTo>
                        <a:pt x="694580" y="93744"/>
                      </a:ln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BB104A62-CE1A-1326-E65B-CC2AFFD9D1D1}"/>
                    </a:ext>
                  </a:extLst>
                </p:cNvPr>
                <p:cNvSpPr/>
                <p:nvPr/>
              </p:nvSpPr>
              <p:spPr>
                <a:xfrm>
                  <a:off x="8702663" y="2519339"/>
                  <a:ext cx="396336" cy="39633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7CEC098-F675-0489-306D-D9F76CFAB8BE}"/>
                  </a:ext>
                </a:extLst>
              </p:cNvPr>
              <p:cNvGrpSpPr/>
              <p:nvPr/>
            </p:nvGrpSpPr>
            <p:grpSpPr>
              <a:xfrm rot="159200">
                <a:off x="9900305" y="1788300"/>
                <a:ext cx="1060170" cy="1065078"/>
                <a:chOff x="4653341" y="2546441"/>
                <a:chExt cx="2120341" cy="2130157"/>
              </a:xfrm>
            </p:grpSpPr>
            <p:sp>
              <p:nvSpPr>
                <p:cNvPr id="24" name="Freeform 543">
                  <a:extLst>
                    <a:ext uri="{FF2B5EF4-FFF2-40B4-BE49-F238E27FC236}">
                      <a16:creationId xmlns:a16="http://schemas.microsoft.com/office/drawing/2014/main" id="{CB46D2E0-F180-0E16-4B58-C6006945329A}"/>
                    </a:ext>
                  </a:extLst>
                </p:cNvPr>
                <p:cNvSpPr/>
                <p:nvPr/>
              </p:nvSpPr>
              <p:spPr>
                <a:xfrm rot="3600000">
                  <a:off x="4648433" y="2551349"/>
                  <a:ext cx="2130157" cy="2120341"/>
                </a:xfrm>
                <a:custGeom>
                  <a:avLst/>
                  <a:gdLst>
                    <a:gd name="connsiteX0" fmla="*/ 2130157 w 2130157"/>
                    <a:gd name="connsiteY0" fmla="*/ 1060126 h 2120341"/>
                    <a:gd name="connsiteX1" fmla="*/ 2130157 w 2130157"/>
                    <a:gd name="connsiteY1" fmla="*/ 1060131 h 2120341"/>
                    <a:gd name="connsiteX2" fmla="*/ 2130157 w 2130157"/>
                    <a:gd name="connsiteY2" fmla="*/ 1060135 h 2120341"/>
                    <a:gd name="connsiteX3" fmla="*/ 1969354 w 2130157"/>
                    <a:gd name="connsiteY3" fmla="*/ 497985 h 2120341"/>
                    <a:gd name="connsiteX4" fmla="*/ 2001010 w 2130157"/>
                    <a:gd name="connsiteY4" fmla="*/ 550092 h 2120341"/>
                    <a:gd name="connsiteX5" fmla="*/ 2008929 w 2130157"/>
                    <a:gd name="connsiteY5" fmla="*/ 566528 h 2120341"/>
                    <a:gd name="connsiteX6" fmla="*/ 72438 w 2130157"/>
                    <a:gd name="connsiteY6" fmla="*/ 648418 h 2120341"/>
                    <a:gd name="connsiteX7" fmla="*/ 239787 w 2130157"/>
                    <a:gd name="connsiteY7" fmla="*/ 675482 h 2120341"/>
                    <a:gd name="connsiteX8" fmla="*/ 318019 w 2130157"/>
                    <a:gd name="connsiteY8" fmla="*/ 539980 h 2120341"/>
                    <a:gd name="connsiteX9" fmla="*/ 211838 w 2130157"/>
                    <a:gd name="connsiteY9" fmla="*/ 409726 h 2120341"/>
                    <a:gd name="connsiteX10" fmla="*/ 234445 w 2130157"/>
                    <a:gd name="connsiteY10" fmla="*/ 379494 h 2120341"/>
                    <a:gd name="connsiteX11" fmla="*/ 379493 w 2130157"/>
                    <a:gd name="connsiteY11" fmla="*/ 234446 h 2120341"/>
                    <a:gd name="connsiteX12" fmla="*/ 410634 w 2130157"/>
                    <a:gd name="connsiteY12" fmla="*/ 211159 h 2120341"/>
                    <a:gd name="connsiteX13" fmla="*/ 541000 w 2130157"/>
                    <a:gd name="connsiteY13" fmla="*/ 317430 h 2120341"/>
                    <a:gd name="connsiteX14" fmla="*/ 676502 w 2130157"/>
                    <a:gd name="connsiteY14" fmla="*/ 239198 h 2120341"/>
                    <a:gd name="connsiteX15" fmla="*/ 649471 w 2130157"/>
                    <a:gd name="connsiteY15" fmla="*/ 72053 h 2120341"/>
                    <a:gd name="connsiteX16" fmla="*/ 741937 w 2130157"/>
                    <a:gd name="connsiteY16" fmla="*/ 38210 h 2120341"/>
                    <a:gd name="connsiteX17" fmla="*/ 844482 w 2130157"/>
                    <a:gd name="connsiteY17" fmla="*/ 11843 h 2120341"/>
                    <a:gd name="connsiteX18" fmla="*/ 922076 w 2130157"/>
                    <a:gd name="connsiteY18" fmla="*/ 1 h 2120341"/>
                    <a:gd name="connsiteX19" fmla="*/ 981897 w 2130157"/>
                    <a:gd name="connsiteY19" fmla="*/ 157368 h 2120341"/>
                    <a:gd name="connsiteX20" fmla="*/ 1138361 w 2130157"/>
                    <a:gd name="connsiteY20" fmla="*/ 157369 h 2120341"/>
                    <a:gd name="connsiteX21" fmla="*/ 1198183 w 2130157"/>
                    <a:gd name="connsiteY21" fmla="*/ 0 h 2120341"/>
                    <a:gd name="connsiteX22" fmla="*/ 1275778 w 2130157"/>
                    <a:gd name="connsiteY22" fmla="*/ 11843 h 2120341"/>
                    <a:gd name="connsiteX23" fmla="*/ 1378323 w 2130157"/>
                    <a:gd name="connsiteY23" fmla="*/ 38211 h 2120341"/>
                    <a:gd name="connsiteX24" fmla="*/ 1470935 w 2130157"/>
                    <a:gd name="connsiteY24" fmla="*/ 72106 h 2120341"/>
                    <a:gd name="connsiteX25" fmla="*/ 1443899 w 2130157"/>
                    <a:gd name="connsiteY25" fmla="*/ 239281 h 2120341"/>
                    <a:gd name="connsiteX26" fmla="*/ 1579401 w 2130157"/>
                    <a:gd name="connsiteY26" fmla="*/ 317513 h 2120341"/>
                    <a:gd name="connsiteX27" fmla="*/ 1709752 w 2130157"/>
                    <a:gd name="connsiteY27" fmla="*/ 211253 h 2120341"/>
                    <a:gd name="connsiteX28" fmla="*/ 1740767 w 2130157"/>
                    <a:gd name="connsiteY28" fmla="*/ 234446 h 2120341"/>
                    <a:gd name="connsiteX29" fmla="*/ 1885815 w 2130157"/>
                    <a:gd name="connsiteY29" fmla="*/ 379495 h 2120341"/>
                    <a:gd name="connsiteX30" fmla="*/ 1908762 w 2130157"/>
                    <a:gd name="connsiteY30" fmla="*/ 410180 h 2120341"/>
                    <a:gd name="connsiteX31" fmla="*/ 1801492 w 2130157"/>
                    <a:gd name="connsiteY31" fmla="*/ 541770 h 2120341"/>
                    <a:gd name="connsiteX32" fmla="*/ 1879724 w 2130157"/>
                    <a:gd name="connsiteY32" fmla="*/ 677272 h 2120341"/>
                    <a:gd name="connsiteX33" fmla="*/ 2048399 w 2130157"/>
                    <a:gd name="connsiteY33" fmla="*/ 649995 h 2120341"/>
                    <a:gd name="connsiteX34" fmla="*/ 2082050 w 2130157"/>
                    <a:gd name="connsiteY34" fmla="*/ 741938 h 2120341"/>
                    <a:gd name="connsiteX35" fmla="*/ 2108418 w 2130157"/>
                    <a:gd name="connsiteY35" fmla="*/ 844483 h 2120341"/>
                    <a:gd name="connsiteX36" fmla="*/ 2120260 w 2130157"/>
                    <a:gd name="connsiteY36" fmla="*/ 922077 h 2120341"/>
                    <a:gd name="connsiteX37" fmla="*/ 1962890 w 2130157"/>
                    <a:gd name="connsiteY37" fmla="*/ 981898 h 2120341"/>
                    <a:gd name="connsiteX38" fmla="*/ 1962890 w 2130157"/>
                    <a:gd name="connsiteY38" fmla="*/ 1138362 h 2120341"/>
                    <a:gd name="connsiteX39" fmla="*/ 2120260 w 2130157"/>
                    <a:gd name="connsiteY39" fmla="*/ 1198185 h 2120341"/>
                    <a:gd name="connsiteX40" fmla="*/ 2108418 w 2130157"/>
                    <a:gd name="connsiteY40" fmla="*/ 1275779 h 2120341"/>
                    <a:gd name="connsiteX41" fmla="*/ 2082051 w 2130157"/>
                    <a:gd name="connsiteY41" fmla="*/ 1378324 h 2120341"/>
                    <a:gd name="connsiteX42" fmla="*/ 2048057 w 2130157"/>
                    <a:gd name="connsiteY42" fmla="*/ 1471202 h 2120341"/>
                    <a:gd name="connsiteX43" fmla="*/ 1882106 w 2130157"/>
                    <a:gd name="connsiteY43" fmla="*/ 1444365 h 2120341"/>
                    <a:gd name="connsiteX44" fmla="*/ 1803874 w 2130157"/>
                    <a:gd name="connsiteY44" fmla="*/ 1579867 h 2120341"/>
                    <a:gd name="connsiteX45" fmla="*/ 1909365 w 2130157"/>
                    <a:gd name="connsiteY45" fmla="*/ 1709275 h 2120341"/>
                    <a:gd name="connsiteX46" fmla="*/ 1885815 w 2130157"/>
                    <a:gd name="connsiteY46" fmla="*/ 1740767 h 2120341"/>
                    <a:gd name="connsiteX47" fmla="*/ 1740766 w 2130157"/>
                    <a:gd name="connsiteY47" fmla="*/ 1885816 h 2120341"/>
                    <a:gd name="connsiteX48" fmla="*/ 1709629 w 2130157"/>
                    <a:gd name="connsiteY48" fmla="*/ 1909100 h 2120341"/>
                    <a:gd name="connsiteX49" fmla="*/ 1579262 w 2130157"/>
                    <a:gd name="connsiteY49" fmla="*/ 1802828 h 2120341"/>
                    <a:gd name="connsiteX50" fmla="*/ 1443760 w 2130157"/>
                    <a:gd name="connsiteY50" fmla="*/ 1881060 h 2120341"/>
                    <a:gd name="connsiteX51" fmla="*/ 1470792 w 2130157"/>
                    <a:gd name="connsiteY51" fmla="*/ 2048208 h 2120341"/>
                    <a:gd name="connsiteX52" fmla="*/ 1378323 w 2130157"/>
                    <a:gd name="connsiteY52" fmla="*/ 2082051 h 2120341"/>
                    <a:gd name="connsiteX53" fmla="*/ 1275778 w 2130157"/>
                    <a:gd name="connsiteY53" fmla="*/ 2108419 h 2120341"/>
                    <a:gd name="connsiteX54" fmla="*/ 1197661 w 2130157"/>
                    <a:gd name="connsiteY54" fmla="*/ 2120341 h 2120341"/>
                    <a:gd name="connsiteX55" fmla="*/ 1138363 w 2130157"/>
                    <a:gd name="connsiteY55" fmla="*/ 1964351 h 2120341"/>
                    <a:gd name="connsiteX56" fmla="*/ 981899 w 2130157"/>
                    <a:gd name="connsiteY56" fmla="*/ 1964351 h 2120341"/>
                    <a:gd name="connsiteX57" fmla="*/ 922602 w 2130157"/>
                    <a:gd name="connsiteY57" fmla="*/ 2120341 h 2120341"/>
                    <a:gd name="connsiteX58" fmla="*/ 844482 w 2130157"/>
                    <a:gd name="connsiteY58" fmla="*/ 2108419 h 2120341"/>
                    <a:gd name="connsiteX59" fmla="*/ 741936 w 2130157"/>
                    <a:gd name="connsiteY59" fmla="*/ 2082051 h 2120341"/>
                    <a:gd name="connsiteX60" fmla="*/ 649305 w 2130157"/>
                    <a:gd name="connsiteY60" fmla="*/ 2048148 h 2120341"/>
                    <a:gd name="connsiteX61" fmla="*/ 676186 w 2130157"/>
                    <a:gd name="connsiteY61" fmla="*/ 1881928 h 2120341"/>
                    <a:gd name="connsiteX62" fmla="*/ 540684 w 2130157"/>
                    <a:gd name="connsiteY62" fmla="*/ 1803696 h 2120341"/>
                    <a:gd name="connsiteX63" fmla="*/ 411023 w 2130157"/>
                    <a:gd name="connsiteY63" fmla="*/ 1909393 h 2120341"/>
                    <a:gd name="connsiteX64" fmla="*/ 379493 w 2130157"/>
                    <a:gd name="connsiteY64" fmla="*/ 1885816 h 2120341"/>
                    <a:gd name="connsiteX65" fmla="*/ 234445 w 2130157"/>
                    <a:gd name="connsiteY65" fmla="*/ 1740767 h 2120341"/>
                    <a:gd name="connsiteX66" fmla="*/ 210822 w 2130157"/>
                    <a:gd name="connsiteY66" fmla="*/ 1709177 h 2120341"/>
                    <a:gd name="connsiteX67" fmla="*/ 316099 w 2130157"/>
                    <a:gd name="connsiteY67" fmla="*/ 1580031 h 2120341"/>
                    <a:gd name="connsiteX68" fmla="*/ 237866 w 2130157"/>
                    <a:gd name="connsiteY68" fmla="*/ 1444529 h 2120341"/>
                    <a:gd name="connsiteX69" fmla="*/ 72244 w 2130157"/>
                    <a:gd name="connsiteY69" fmla="*/ 1471314 h 2120341"/>
                    <a:gd name="connsiteX70" fmla="*/ 38209 w 2130157"/>
                    <a:gd name="connsiteY70" fmla="*/ 1378324 h 2120341"/>
                    <a:gd name="connsiteX71" fmla="*/ 11842 w 2130157"/>
                    <a:gd name="connsiteY71" fmla="*/ 1275779 h 2120341"/>
                    <a:gd name="connsiteX72" fmla="*/ 0 w 2130157"/>
                    <a:gd name="connsiteY72" fmla="*/ 1198185 h 2120341"/>
                    <a:gd name="connsiteX73" fmla="*/ 157368 w 2130157"/>
                    <a:gd name="connsiteY73" fmla="*/ 1138362 h 2120341"/>
                    <a:gd name="connsiteX74" fmla="*/ 157368 w 2130157"/>
                    <a:gd name="connsiteY74" fmla="*/ 981898 h 2120341"/>
                    <a:gd name="connsiteX75" fmla="*/ 0 w 2130157"/>
                    <a:gd name="connsiteY75" fmla="*/ 922077 h 2120341"/>
                    <a:gd name="connsiteX76" fmla="*/ 11842 w 2130157"/>
                    <a:gd name="connsiteY76" fmla="*/ 844483 h 2120341"/>
                    <a:gd name="connsiteX77" fmla="*/ 38209 w 2130157"/>
                    <a:gd name="connsiteY77" fmla="*/ 741938 h 2120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</a:cxnLst>
                  <a:rect l="l" t="t" r="r" b="b"/>
                  <a:pathLst>
                    <a:path w="2130157" h="2120341">
                      <a:moveTo>
                        <a:pt x="2130157" y="1060126"/>
                      </a:moveTo>
                      <a:lnTo>
                        <a:pt x="2130157" y="1060131"/>
                      </a:lnTo>
                      <a:lnTo>
                        <a:pt x="2130157" y="1060135"/>
                      </a:lnTo>
                      <a:close/>
                      <a:moveTo>
                        <a:pt x="1969354" y="497985"/>
                      </a:moveTo>
                      <a:lnTo>
                        <a:pt x="2001010" y="550092"/>
                      </a:lnTo>
                      <a:lnTo>
                        <a:pt x="2008929" y="566528"/>
                      </a:lnTo>
                      <a:close/>
                      <a:moveTo>
                        <a:pt x="72438" y="648418"/>
                      </a:moveTo>
                      <a:lnTo>
                        <a:pt x="239787" y="675482"/>
                      </a:lnTo>
                      <a:lnTo>
                        <a:pt x="318019" y="539980"/>
                      </a:lnTo>
                      <a:lnTo>
                        <a:pt x="211838" y="409726"/>
                      </a:lnTo>
                      <a:lnTo>
                        <a:pt x="234445" y="379494"/>
                      </a:lnTo>
                      <a:cubicBezTo>
                        <a:pt x="278058" y="326648"/>
                        <a:pt x="326647" y="278059"/>
                        <a:pt x="379493" y="234446"/>
                      </a:cubicBezTo>
                      <a:lnTo>
                        <a:pt x="410634" y="211159"/>
                      </a:lnTo>
                      <a:lnTo>
                        <a:pt x="541000" y="317430"/>
                      </a:lnTo>
                      <a:lnTo>
                        <a:pt x="676502" y="239198"/>
                      </a:lnTo>
                      <a:lnTo>
                        <a:pt x="649471" y="72053"/>
                      </a:lnTo>
                      <a:lnTo>
                        <a:pt x="741937" y="38210"/>
                      </a:lnTo>
                      <a:cubicBezTo>
                        <a:pt x="775442" y="27789"/>
                        <a:pt x="809654" y="18970"/>
                        <a:pt x="844482" y="11843"/>
                      </a:cubicBezTo>
                      <a:lnTo>
                        <a:pt x="922076" y="1"/>
                      </a:lnTo>
                      <a:lnTo>
                        <a:pt x="981897" y="157368"/>
                      </a:lnTo>
                      <a:lnTo>
                        <a:pt x="1138361" y="157369"/>
                      </a:lnTo>
                      <a:lnTo>
                        <a:pt x="1198183" y="0"/>
                      </a:lnTo>
                      <a:lnTo>
                        <a:pt x="1275778" y="11843"/>
                      </a:lnTo>
                      <a:cubicBezTo>
                        <a:pt x="1310606" y="18970"/>
                        <a:pt x="1344818" y="27789"/>
                        <a:pt x="1378323" y="38211"/>
                      </a:cubicBezTo>
                      <a:lnTo>
                        <a:pt x="1470935" y="72106"/>
                      </a:lnTo>
                      <a:lnTo>
                        <a:pt x="1443899" y="239281"/>
                      </a:lnTo>
                      <a:lnTo>
                        <a:pt x="1579401" y="317513"/>
                      </a:lnTo>
                      <a:lnTo>
                        <a:pt x="1709752" y="211253"/>
                      </a:lnTo>
                      <a:lnTo>
                        <a:pt x="1740767" y="234446"/>
                      </a:lnTo>
                      <a:cubicBezTo>
                        <a:pt x="1793613" y="278059"/>
                        <a:pt x="1842202" y="326647"/>
                        <a:pt x="1885815" y="379495"/>
                      </a:cubicBezTo>
                      <a:lnTo>
                        <a:pt x="1908762" y="410180"/>
                      </a:lnTo>
                      <a:lnTo>
                        <a:pt x="1801492" y="541770"/>
                      </a:lnTo>
                      <a:lnTo>
                        <a:pt x="1879724" y="677272"/>
                      </a:lnTo>
                      <a:lnTo>
                        <a:pt x="2048399" y="649995"/>
                      </a:lnTo>
                      <a:lnTo>
                        <a:pt x="2082050" y="741938"/>
                      </a:lnTo>
                      <a:cubicBezTo>
                        <a:pt x="2092472" y="775443"/>
                        <a:pt x="2101291" y="809655"/>
                        <a:pt x="2108418" y="844483"/>
                      </a:cubicBezTo>
                      <a:lnTo>
                        <a:pt x="2120260" y="922077"/>
                      </a:lnTo>
                      <a:lnTo>
                        <a:pt x="1962890" y="981898"/>
                      </a:lnTo>
                      <a:lnTo>
                        <a:pt x="1962890" y="1138362"/>
                      </a:lnTo>
                      <a:lnTo>
                        <a:pt x="2120260" y="1198185"/>
                      </a:lnTo>
                      <a:lnTo>
                        <a:pt x="2108418" y="1275779"/>
                      </a:lnTo>
                      <a:cubicBezTo>
                        <a:pt x="2101291" y="1310607"/>
                        <a:pt x="2092472" y="1344819"/>
                        <a:pt x="2082051" y="1378324"/>
                      </a:cubicBezTo>
                      <a:lnTo>
                        <a:pt x="2048057" y="1471202"/>
                      </a:lnTo>
                      <a:lnTo>
                        <a:pt x="1882106" y="1444365"/>
                      </a:lnTo>
                      <a:lnTo>
                        <a:pt x="1803874" y="1579867"/>
                      </a:lnTo>
                      <a:lnTo>
                        <a:pt x="1909365" y="1709275"/>
                      </a:lnTo>
                      <a:lnTo>
                        <a:pt x="1885815" y="1740767"/>
                      </a:lnTo>
                      <a:cubicBezTo>
                        <a:pt x="1842202" y="1793614"/>
                        <a:pt x="1793614" y="1842203"/>
                        <a:pt x="1740766" y="1885816"/>
                      </a:cubicBezTo>
                      <a:lnTo>
                        <a:pt x="1709629" y="1909100"/>
                      </a:lnTo>
                      <a:lnTo>
                        <a:pt x="1579262" y="1802828"/>
                      </a:lnTo>
                      <a:lnTo>
                        <a:pt x="1443760" y="1881060"/>
                      </a:lnTo>
                      <a:lnTo>
                        <a:pt x="1470792" y="2048208"/>
                      </a:lnTo>
                      <a:lnTo>
                        <a:pt x="1378323" y="2082051"/>
                      </a:lnTo>
                      <a:cubicBezTo>
                        <a:pt x="1344818" y="2092473"/>
                        <a:pt x="1310606" y="2101292"/>
                        <a:pt x="1275778" y="2108419"/>
                      </a:cubicBezTo>
                      <a:lnTo>
                        <a:pt x="1197661" y="2120341"/>
                      </a:lnTo>
                      <a:lnTo>
                        <a:pt x="1138363" y="1964351"/>
                      </a:lnTo>
                      <a:lnTo>
                        <a:pt x="981899" y="1964351"/>
                      </a:lnTo>
                      <a:lnTo>
                        <a:pt x="922602" y="2120341"/>
                      </a:lnTo>
                      <a:lnTo>
                        <a:pt x="844482" y="2108419"/>
                      </a:lnTo>
                      <a:cubicBezTo>
                        <a:pt x="809654" y="2101292"/>
                        <a:pt x="775442" y="2092473"/>
                        <a:pt x="741936" y="2082051"/>
                      </a:cubicBezTo>
                      <a:lnTo>
                        <a:pt x="649305" y="2048148"/>
                      </a:lnTo>
                      <a:lnTo>
                        <a:pt x="676186" y="1881928"/>
                      </a:lnTo>
                      <a:lnTo>
                        <a:pt x="540684" y="1803696"/>
                      </a:lnTo>
                      <a:lnTo>
                        <a:pt x="411023" y="1909393"/>
                      </a:lnTo>
                      <a:lnTo>
                        <a:pt x="379493" y="1885816"/>
                      </a:lnTo>
                      <a:cubicBezTo>
                        <a:pt x="326646" y="1842203"/>
                        <a:pt x="278058" y="1793614"/>
                        <a:pt x="234445" y="1740767"/>
                      </a:cubicBezTo>
                      <a:lnTo>
                        <a:pt x="210822" y="1709177"/>
                      </a:lnTo>
                      <a:lnTo>
                        <a:pt x="316099" y="1580031"/>
                      </a:lnTo>
                      <a:lnTo>
                        <a:pt x="237866" y="1444529"/>
                      </a:lnTo>
                      <a:lnTo>
                        <a:pt x="72244" y="1471314"/>
                      </a:lnTo>
                      <a:lnTo>
                        <a:pt x="38209" y="1378324"/>
                      </a:lnTo>
                      <a:cubicBezTo>
                        <a:pt x="27788" y="1344819"/>
                        <a:pt x="18969" y="1310607"/>
                        <a:pt x="11842" y="1275779"/>
                      </a:cubicBezTo>
                      <a:lnTo>
                        <a:pt x="0" y="1198185"/>
                      </a:lnTo>
                      <a:lnTo>
                        <a:pt x="157368" y="1138362"/>
                      </a:lnTo>
                      <a:lnTo>
                        <a:pt x="157368" y="981898"/>
                      </a:lnTo>
                      <a:lnTo>
                        <a:pt x="0" y="922077"/>
                      </a:lnTo>
                      <a:lnTo>
                        <a:pt x="11842" y="844483"/>
                      </a:lnTo>
                      <a:cubicBezTo>
                        <a:pt x="18969" y="809655"/>
                        <a:pt x="27788" y="775443"/>
                        <a:pt x="38209" y="741938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F6E118A0-6E76-5270-9A77-EE4277211643}"/>
                    </a:ext>
                  </a:extLst>
                </p:cNvPr>
                <p:cNvSpPr/>
                <p:nvPr/>
              </p:nvSpPr>
              <p:spPr>
                <a:xfrm>
                  <a:off x="5340463" y="3238471"/>
                  <a:ext cx="746097" cy="7460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38ABFFCB-33AE-3690-67D6-8BB1EF23D9FF}"/>
                  </a:ext>
                </a:extLst>
              </p:cNvPr>
              <p:cNvGrpSpPr/>
              <p:nvPr/>
            </p:nvGrpSpPr>
            <p:grpSpPr>
              <a:xfrm rot="20354995">
                <a:off x="11077669" y="2186520"/>
                <a:ext cx="275512" cy="282333"/>
                <a:chOff x="8494783" y="2301406"/>
                <a:chExt cx="812096" cy="832203"/>
              </a:xfrm>
            </p:grpSpPr>
            <p:sp>
              <p:nvSpPr>
                <p:cNvPr id="22" name="Freeform 551">
                  <a:extLst>
                    <a:ext uri="{FF2B5EF4-FFF2-40B4-BE49-F238E27FC236}">
                      <a16:creationId xmlns:a16="http://schemas.microsoft.com/office/drawing/2014/main" id="{035D03D1-1B76-D4ED-F041-97E3B2ACA1C8}"/>
                    </a:ext>
                  </a:extLst>
                </p:cNvPr>
                <p:cNvSpPr/>
                <p:nvPr/>
              </p:nvSpPr>
              <p:spPr>
                <a:xfrm>
                  <a:off x="8494783" y="2301406"/>
                  <a:ext cx="812096" cy="832203"/>
                </a:xfrm>
                <a:custGeom>
                  <a:avLst/>
                  <a:gdLst>
                    <a:gd name="connsiteX0" fmla="*/ 426565 w 812096"/>
                    <a:gd name="connsiteY0" fmla="*/ 830140 h 832203"/>
                    <a:gd name="connsiteX1" fmla="*/ 406099 w 812096"/>
                    <a:gd name="connsiteY1" fmla="*/ 832203 h 832203"/>
                    <a:gd name="connsiteX2" fmla="*/ 385634 w 812096"/>
                    <a:gd name="connsiteY2" fmla="*/ 830140 h 832203"/>
                    <a:gd name="connsiteX3" fmla="*/ 113280 w 812096"/>
                    <a:gd name="connsiteY3" fmla="*/ 97323 h 832203"/>
                    <a:gd name="connsiteX4" fmla="*/ 97531 w 812096"/>
                    <a:gd name="connsiteY4" fmla="*/ 113072 h 832203"/>
                    <a:gd name="connsiteX5" fmla="*/ 104651 w 812096"/>
                    <a:gd name="connsiteY5" fmla="*/ 104443 h 832203"/>
                    <a:gd name="connsiteX6" fmla="*/ 781537 w 812096"/>
                    <a:gd name="connsiteY6" fmla="*/ 207945 h 832203"/>
                    <a:gd name="connsiteX7" fmla="*/ 798909 w 812096"/>
                    <a:gd name="connsiteY7" fmla="*/ 239951 h 832203"/>
                    <a:gd name="connsiteX8" fmla="*/ 811815 w 812096"/>
                    <a:gd name="connsiteY8" fmla="*/ 281526 h 832203"/>
                    <a:gd name="connsiteX9" fmla="*/ 725844 w 812096"/>
                    <a:gd name="connsiteY9" fmla="*/ 356108 h 832203"/>
                    <a:gd name="connsiteX10" fmla="*/ 725844 w 812096"/>
                    <a:gd name="connsiteY10" fmla="*/ 454521 h 832203"/>
                    <a:gd name="connsiteX11" fmla="*/ 812096 w 812096"/>
                    <a:gd name="connsiteY11" fmla="*/ 529348 h 832203"/>
                    <a:gd name="connsiteX12" fmla="*/ 798909 w 812096"/>
                    <a:gd name="connsiteY12" fmla="*/ 571831 h 832203"/>
                    <a:gd name="connsiteX13" fmla="*/ 781741 w 812096"/>
                    <a:gd name="connsiteY13" fmla="*/ 603461 h 832203"/>
                    <a:gd name="connsiteX14" fmla="*/ 668296 w 812096"/>
                    <a:gd name="connsiteY14" fmla="*/ 595413 h 832203"/>
                    <a:gd name="connsiteX15" fmla="*/ 598707 w 812096"/>
                    <a:gd name="connsiteY15" fmla="*/ 665002 h 832203"/>
                    <a:gd name="connsiteX16" fmla="*/ 606851 w 812096"/>
                    <a:gd name="connsiteY16" fmla="*/ 779806 h 832203"/>
                    <a:gd name="connsiteX17" fmla="*/ 572039 w 812096"/>
                    <a:gd name="connsiteY17" fmla="*/ 798701 h 832203"/>
                    <a:gd name="connsiteX18" fmla="*/ 533869 w 812096"/>
                    <a:gd name="connsiteY18" fmla="*/ 810550 h 832203"/>
                    <a:gd name="connsiteX19" fmla="*/ 457195 w 812096"/>
                    <a:gd name="connsiteY19" fmla="*/ 722168 h 832203"/>
                    <a:gd name="connsiteX20" fmla="*/ 358782 w 812096"/>
                    <a:gd name="connsiteY20" fmla="*/ 722168 h 832203"/>
                    <a:gd name="connsiteX21" fmla="*/ 281307 w 812096"/>
                    <a:gd name="connsiteY21" fmla="*/ 811475 h 832203"/>
                    <a:gd name="connsiteX22" fmla="*/ 240159 w 812096"/>
                    <a:gd name="connsiteY22" fmla="*/ 798701 h 832203"/>
                    <a:gd name="connsiteX23" fmla="*/ 207045 w 812096"/>
                    <a:gd name="connsiteY23" fmla="*/ 780727 h 832203"/>
                    <a:gd name="connsiteX24" fmla="*/ 215037 w 812096"/>
                    <a:gd name="connsiteY24" fmla="*/ 668059 h 832203"/>
                    <a:gd name="connsiteX25" fmla="*/ 145448 w 812096"/>
                    <a:gd name="connsiteY25" fmla="*/ 598470 h 832203"/>
                    <a:gd name="connsiteX26" fmla="*/ 32111 w 812096"/>
                    <a:gd name="connsiteY26" fmla="*/ 606509 h 832203"/>
                    <a:gd name="connsiteX27" fmla="*/ 13289 w 812096"/>
                    <a:gd name="connsiteY27" fmla="*/ 571831 h 832203"/>
                    <a:gd name="connsiteX28" fmla="*/ 563 w 812096"/>
                    <a:gd name="connsiteY28" fmla="*/ 530835 h 832203"/>
                    <a:gd name="connsiteX29" fmla="*/ 86538 w 812096"/>
                    <a:gd name="connsiteY29" fmla="*/ 456249 h 832203"/>
                    <a:gd name="connsiteX30" fmla="*/ 86538 w 812096"/>
                    <a:gd name="connsiteY30" fmla="*/ 357835 h 832203"/>
                    <a:gd name="connsiteX31" fmla="*/ 0 w 812096"/>
                    <a:gd name="connsiteY31" fmla="*/ 282761 h 832203"/>
                    <a:gd name="connsiteX32" fmla="*/ 13289 w 812096"/>
                    <a:gd name="connsiteY32" fmla="*/ 239951 h 832203"/>
                    <a:gd name="connsiteX33" fmla="*/ 30170 w 812096"/>
                    <a:gd name="connsiteY33" fmla="*/ 208849 h 832203"/>
                    <a:gd name="connsiteX34" fmla="*/ 146216 w 812096"/>
                    <a:gd name="connsiteY34" fmla="*/ 217081 h 832203"/>
                    <a:gd name="connsiteX35" fmla="*/ 215805 w 812096"/>
                    <a:gd name="connsiteY35" fmla="*/ 147492 h 832203"/>
                    <a:gd name="connsiteX36" fmla="*/ 207527 w 812096"/>
                    <a:gd name="connsiteY36" fmla="*/ 30793 h 832203"/>
                    <a:gd name="connsiteX37" fmla="*/ 240159 w 812096"/>
                    <a:gd name="connsiteY37" fmla="*/ 13081 h 832203"/>
                    <a:gd name="connsiteX38" fmla="*/ 282094 w 812096"/>
                    <a:gd name="connsiteY38" fmla="*/ 63 h 832203"/>
                    <a:gd name="connsiteX39" fmla="*/ 356762 w 812096"/>
                    <a:gd name="connsiteY39" fmla="*/ 86133 h 832203"/>
                    <a:gd name="connsiteX40" fmla="*/ 455176 w 812096"/>
                    <a:gd name="connsiteY40" fmla="*/ 86133 h 832203"/>
                    <a:gd name="connsiteX41" fmla="*/ 529899 w 812096"/>
                    <a:gd name="connsiteY41" fmla="*/ 0 h 832203"/>
                    <a:gd name="connsiteX42" fmla="*/ 572039 w 812096"/>
                    <a:gd name="connsiteY42" fmla="*/ 13081 h 832203"/>
                    <a:gd name="connsiteX43" fmla="*/ 603087 w 812096"/>
                    <a:gd name="connsiteY43" fmla="*/ 29933 h 832203"/>
                    <a:gd name="connsiteX44" fmla="*/ 594806 w 812096"/>
                    <a:gd name="connsiteY44" fmla="*/ 146665 h 832203"/>
                    <a:gd name="connsiteX45" fmla="*/ 664396 w 812096"/>
                    <a:gd name="connsiteY45" fmla="*/ 216254 h 832203"/>
                    <a:gd name="connsiteX46" fmla="*/ 707547 w 812096"/>
                    <a:gd name="connsiteY46" fmla="*/ 104443 h 832203"/>
                    <a:gd name="connsiteX47" fmla="*/ 718246 w 812096"/>
                    <a:gd name="connsiteY47" fmla="*/ 117409 h 832203"/>
                    <a:gd name="connsiteX48" fmla="*/ 694580 w 812096"/>
                    <a:gd name="connsiteY48" fmla="*/ 93744 h 832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812096" h="832203">
                      <a:moveTo>
                        <a:pt x="426565" y="830140"/>
                      </a:moveTo>
                      <a:lnTo>
                        <a:pt x="406099" y="832203"/>
                      </a:lnTo>
                      <a:lnTo>
                        <a:pt x="385634" y="830140"/>
                      </a:lnTo>
                      <a:close/>
                      <a:moveTo>
                        <a:pt x="113280" y="97323"/>
                      </a:moveTo>
                      <a:lnTo>
                        <a:pt x="97531" y="113072"/>
                      </a:lnTo>
                      <a:lnTo>
                        <a:pt x="104651" y="104443"/>
                      </a:lnTo>
                      <a:close/>
                      <a:moveTo>
                        <a:pt x="781537" y="207945"/>
                      </a:moveTo>
                      <a:lnTo>
                        <a:pt x="798909" y="239951"/>
                      </a:lnTo>
                      <a:lnTo>
                        <a:pt x="811815" y="281526"/>
                      </a:lnTo>
                      <a:lnTo>
                        <a:pt x="725844" y="356108"/>
                      </a:lnTo>
                      <a:lnTo>
                        <a:pt x="725844" y="454521"/>
                      </a:lnTo>
                      <a:lnTo>
                        <a:pt x="812096" y="529348"/>
                      </a:lnTo>
                      <a:lnTo>
                        <a:pt x="798909" y="571831"/>
                      </a:lnTo>
                      <a:lnTo>
                        <a:pt x="781741" y="603461"/>
                      </a:lnTo>
                      <a:lnTo>
                        <a:pt x="668296" y="595413"/>
                      </a:lnTo>
                      <a:lnTo>
                        <a:pt x="598707" y="665002"/>
                      </a:lnTo>
                      <a:lnTo>
                        <a:pt x="606851" y="779806"/>
                      </a:lnTo>
                      <a:lnTo>
                        <a:pt x="572039" y="798701"/>
                      </a:lnTo>
                      <a:lnTo>
                        <a:pt x="533869" y="810550"/>
                      </a:lnTo>
                      <a:lnTo>
                        <a:pt x="457195" y="722168"/>
                      </a:lnTo>
                      <a:lnTo>
                        <a:pt x="358782" y="722168"/>
                      </a:lnTo>
                      <a:lnTo>
                        <a:pt x="281307" y="811475"/>
                      </a:lnTo>
                      <a:lnTo>
                        <a:pt x="240159" y="798701"/>
                      </a:lnTo>
                      <a:lnTo>
                        <a:pt x="207045" y="780727"/>
                      </a:lnTo>
                      <a:lnTo>
                        <a:pt x="215037" y="668059"/>
                      </a:lnTo>
                      <a:lnTo>
                        <a:pt x="145448" y="598470"/>
                      </a:lnTo>
                      <a:lnTo>
                        <a:pt x="32111" y="606509"/>
                      </a:lnTo>
                      <a:lnTo>
                        <a:pt x="13289" y="571831"/>
                      </a:lnTo>
                      <a:lnTo>
                        <a:pt x="563" y="530835"/>
                      </a:lnTo>
                      <a:lnTo>
                        <a:pt x="86538" y="456249"/>
                      </a:lnTo>
                      <a:lnTo>
                        <a:pt x="86538" y="357835"/>
                      </a:lnTo>
                      <a:lnTo>
                        <a:pt x="0" y="282761"/>
                      </a:lnTo>
                      <a:lnTo>
                        <a:pt x="13289" y="239951"/>
                      </a:lnTo>
                      <a:lnTo>
                        <a:pt x="30170" y="208849"/>
                      </a:lnTo>
                      <a:lnTo>
                        <a:pt x="146216" y="217081"/>
                      </a:lnTo>
                      <a:lnTo>
                        <a:pt x="215805" y="147492"/>
                      </a:lnTo>
                      <a:lnTo>
                        <a:pt x="207527" y="30793"/>
                      </a:lnTo>
                      <a:lnTo>
                        <a:pt x="240159" y="13081"/>
                      </a:lnTo>
                      <a:lnTo>
                        <a:pt x="282094" y="63"/>
                      </a:lnTo>
                      <a:lnTo>
                        <a:pt x="356762" y="86133"/>
                      </a:lnTo>
                      <a:lnTo>
                        <a:pt x="455176" y="86133"/>
                      </a:lnTo>
                      <a:lnTo>
                        <a:pt x="529899" y="0"/>
                      </a:lnTo>
                      <a:lnTo>
                        <a:pt x="572039" y="13081"/>
                      </a:lnTo>
                      <a:lnTo>
                        <a:pt x="603087" y="29933"/>
                      </a:lnTo>
                      <a:lnTo>
                        <a:pt x="594806" y="146665"/>
                      </a:lnTo>
                      <a:lnTo>
                        <a:pt x="664396" y="216254"/>
                      </a:lnTo>
                      <a:close/>
                      <a:moveTo>
                        <a:pt x="707547" y="104443"/>
                      </a:moveTo>
                      <a:lnTo>
                        <a:pt x="718246" y="117409"/>
                      </a:lnTo>
                      <a:lnTo>
                        <a:pt x="694580" y="937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58E4B444-7A50-7BEC-E10B-E4F65BE1D6E5}"/>
                    </a:ext>
                  </a:extLst>
                </p:cNvPr>
                <p:cNvSpPr/>
                <p:nvPr/>
              </p:nvSpPr>
              <p:spPr>
                <a:xfrm>
                  <a:off x="8702663" y="2519339"/>
                  <a:ext cx="396336" cy="39633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240FE92-645E-B67C-C082-2A73E507B271}"/>
                  </a:ext>
                </a:extLst>
              </p:cNvPr>
              <p:cNvSpPr/>
              <p:nvPr/>
            </p:nvSpPr>
            <p:spPr>
              <a:xfrm>
                <a:off x="8609733" y="1556213"/>
                <a:ext cx="2895600" cy="1433064"/>
              </a:xfrm>
              <a:prstGeom prst="rect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A626346-6C35-FF73-D0C2-26829F72576D}"/>
                  </a:ext>
                </a:extLst>
              </p:cNvPr>
              <p:cNvSpPr txBox="1"/>
              <p:nvPr/>
            </p:nvSpPr>
            <p:spPr>
              <a:xfrm>
                <a:off x="8609733" y="1950570"/>
                <a:ext cx="124320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4000" dirty="0">
                    <a:solidFill>
                      <a:schemeClr val="bg1"/>
                    </a:solidFill>
                  </a:rPr>
                  <a:t>Code</a:t>
                </a:r>
                <a:endParaRPr lang="en-US" sz="40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9130B8CC-5879-FA47-134B-D8A6EAC3D176}"/>
                  </a:ext>
                </a:extLst>
              </p:cNvPr>
              <p:cNvGrpSpPr/>
              <p:nvPr/>
            </p:nvGrpSpPr>
            <p:grpSpPr>
              <a:xfrm rot="20354995">
                <a:off x="10757175" y="1656786"/>
                <a:ext cx="225937" cy="231531"/>
                <a:chOff x="8494783" y="2301406"/>
                <a:chExt cx="812096" cy="832203"/>
              </a:xfrm>
            </p:grpSpPr>
            <p:sp>
              <p:nvSpPr>
                <p:cNvPr id="20" name="Freeform 614">
                  <a:extLst>
                    <a:ext uri="{FF2B5EF4-FFF2-40B4-BE49-F238E27FC236}">
                      <a16:creationId xmlns:a16="http://schemas.microsoft.com/office/drawing/2014/main" id="{79753649-207E-6C84-C302-4C7B1A1B908E}"/>
                    </a:ext>
                  </a:extLst>
                </p:cNvPr>
                <p:cNvSpPr/>
                <p:nvPr/>
              </p:nvSpPr>
              <p:spPr>
                <a:xfrm>
                  <a:off x="8494783" y="2301406"/>
                  <a:ext cx="812096" cy="832203"/>
                </a:xfrm>
                <a:custGeom>
                  <a:avLst/>
                  <a:gdLst>
                    <a:gd name="connsiteX0" fmla="*/ 426565 w 812096"/>
                    <a:gd name="connsiteY0" fmla="*/ 830140 h 832203"/>
                    <a:gd name="connsiteX1" fmla="*/ 406099 w 812096"/>
                    <a:gd name="connsiteY1" fmla="*/ 832203 h 832203"/>
                    <a:gd name="connsiteX2" fmla="*/ 385634 w 812096"/>
                    <a:gd name="connsiteY2" fmla="*/ 830140 h 832203"/>
                    <a:gd name="connsiteX3" fmla="*/ 113280 w 812096"/>
                    <a:gd name="connsiteY3" fmla="*/ 97323 h 832203"/>
                    <a:gd name="connsiteX4" fmla="*/ 97531 w 812096"/>
                    <a:gd name="connsiteY4" fmla="*/ 113072 h 832203"/>
                    <a:gd name="connsiteX5" fmla="*/ 104651 w 812096"/>
                    <a:gd name="connsiteY5" fmla="*/ 104443 h 832203"/>
                    <a:gd name="connsiteX6" fmla="*/ 781537 w 812096"/>
                    <a:gd name="connsiteY6" fmla="*/ 207945 h 832203"/>
                    <a:gd name="connsiteX7" fmla="*/ 798909 w 812096"/>
                    <a:gd name="connsiteY7" fmla="*/ 239951 h 832203"/>
                    <a:gd name="connsiteX8" fmla="*/ 811815 w 812096"/>
                    <a:gd name="connsiteY8" fmla="*/ 281526 h 832203"/>
                    <a:gd name="connsiteX9" fmla="*/ 725844 w 812096"/>
                    <a:gd name="connsiteY9" fmla="*/ 356108 h 832203"/>
                    <a:gd name="connsiteX10" fmla="*/ 725844 w 812096"/>
                    <a:gd name="connsiteY10" fmla="*/ 454521 h 832203"/>
                    <a:gd name="connsiteX11" fmla="*/ 812096 w 812096"/>
                    <a:gd name="connsiteY11" fmla="*/ 529348 h 832203"/>
                    <a:gd name="connsiteX12" fmla="*/ 798909 w 812096"/>
                    <a:gd name="connsiteY12" fmla="*/ 571831 h 832203"/>
                    <a:gd name="connsiteX13" fmla="*/ 781741 w 812096"/>
                    <a:gd name="connsiteY13" fmla="*/ 603461 h 832203"/>
                    <a:gd name="connsiteX14" fmla="*/ 668296 w 812096"/>
                    <a:gd name="connsiteY14" fmla="*/ 595413 h 832203"/>
                    <a:gd name="connsiteX15" fmla="*/ 598707 w 812096"/>
                    <a:gd name="connsiteY15" fmla="*/ 665002 h 832203"/>
                    <a:gd name="connsiteX16" fmla="*/ 606851 w 812096"/>
                    <a:gd name="connsiteY16" fmla="*/ 779806 h 832203"/>
                    <a:gd name="connsiteX17" fmla="*/ 572039 w 812096"/>
                    <a:gd name="connsiteY17" fmla="*/ 798701 h 832203"/>
                    <a:gd name="connsiteX18" fmla="*/ 533869 w 812096"/>
                    <a:gd name="connsiteY18" fmla="*/ 810550 h 832203"/>
                    <a:gd name="connsiteX19" fmla="*/ 457195 w 812096"/>
                    <a:gd name="connsiteY19" fmla="*/ 722168 h 832203"/>
                    <a:gd name="connsiteX20" fmla="*/ 358782 w 812096"/>
                    <a:gd name="connsiteY20" fmla="*/ 722168 h 832203"/>
                    <a:gd name="connsiteX21" fmla="*/ 281307 w 812096"/>
                    <a:gd name="connsiteY21" fmla="*/ 811475 h 832203"/>
                    <a:gd name="connsiteX22" fmla="*/ 240159 w 812096"/>
                    <a:gd name="connsiteY22" fmla="*/ 798701 h 832203"/>
                    <a:gd name="connsiteX23" fmla="*/ 207045 w 812096"/>
                    <a:gd name="connsiteY23" fmla="*/ 780727 h 832203"/>
                    <a:gd name="connsiteX24" fmla="*/ 215037 w 812096"/>
                    <a:gd name="connsiteY24" fmla="*/ 668059 h 832203"/>
                    <a:gd name="connsiteX25" fmla="*/ 145448 w 812096"/>
                    <a:gd name="connsiteY25" fmla="*/ 598470 h 832203"/>
                    <a:gd name="connsiteX26" fmla="*/ 32111 w 812096"/>
                    <a:gd name="connsiteY26" fmla="*/ 606509 h 832203"/>
                    <a:gd name="connsiteX27" fmla="*/ 13289 w 812096"/>
                    <a:gd name="connsiteY27" fmla="*/ 571831 h 832203"/>
                    <a:gd name="connsiteX28" fmla="*/ 563 w 812096"/>
                    <a:gd name="connsiteY28" fmla="*/ 530835 h 832203"/>
                    <a:gd name="connsiteX29" fmla="*/ 86538 w 812096"/>
                    <a:gd name="connsiteY29" fmla="*/ 456249 h 832203"/>
                    <a:gd name="connsiteX30" fmla="*/ 86538 w 812096"/>
                    <a:gd name="connsiteY30" fmla="*/ 357835 h 832203"/>
                    <a:gd name="connsiteX31" fmla="*/ 0 w 812096"/>
                    <a:gd name="connsiteY31" fmla="*/ 282761 h 832203"/>
                    <a:gd name="connsiteX32" fmla="*/ 13289 w 812096"/>
                    <a:gd name="connsiteY32" fmla="*/ 239951 h 832203"/>
                    <a:gd name="connsiteX33" fmla="*/ 30170 w 812096"/>
                    <a:gd name="connsiteY33" fmla="*/ 208849 h 832203"/>
                    <a:gd name="connsiteX34" fmla="*/ 146216 w 812096"/>
                    <a:gd name="connsiteY34" fmla="*/ 217081 h 832203"/>
                    <a:gd name="connsiteX35" fmla="*/ 215805 w 812096"/>
                    <a:gd name="connsiteY35" fmla="*/ 147492 h 832203"/>
                    <a:gd name="connsiteX36" fmla="*/ 207527 w 812096"/>
                    <a:gd name="connsiteY36" fmla="*/ 30793 h 832203"/>
                    <a:gd name="connsiteX37" fmla="*/ 240159 w 812096"/>
                    <a:gd name="connsiteY37" fmla="*/ 13081 h 832203"/>
                    <a:gd name="connsiteX38" fmla="*/ 282094 w 812096"/>
                    <a:gd name="connsiteY38" fmla="*/ 63 h 832203"/>
                    <a:gd name="connsiteX39" fmla="*/ 356762 w 812096"/>
                    <a:gd name="connsiteY39" fmla="*/ 86133 h 832203"/>
                    <a:gd name="connsiteX40" fmla="*/ 455176 w 812096"/>
                    <a:gd name="connsiteY40" fmla="*/ 86133 h 832203"/>
                    <a:gd name="connsiteX41" fmla="*/ 529899 w 812096"/>
                    <a:gd name="connsiteY41" fmla="*/ 0 h 832203"/>
                    <a:gd name="connsiteX42" fmla="*/ 572039 w 812096"/>
                    <a:gd name="connsiteY42" fmla="*/ 13081 h 832203"/>
                    <a:gd name="connsiteX43" fmla="*/ 603087 w 812096"/>
                    <a:gd name="connsiteY43" fmla="*/ 29933 h 832203"/>
                    <a:gd name="connsiteX44" fmla="*/ 594806 w 812096"/>
                    <a:gd name="connsiteY44" fmla="*/ 146665 h 832203"/>
                    <a:gd name="connsiteX45" fmla="*/ 664396 w 812096"/>
                    <a:gd name="connsiteY45" fmla="*/ 216254 h 832203"/>
                    <a:gd name="connsiteX46" fmla="*/ 707547 w 812096"/>
                    <a:gd name="connsiteY46" fmla="*/ 104443 h 832203"/>
                    <a:gd name="connsiteX47" fmla="*/ 718246 w 812096"/>
                    <a:gd name="connsiteY47" fmla="*/ 117409 h 832203"/>
                    <a:gd name="connsiteX48" fmla="*/ 694580 w 812096"/>
                    <a:gd name="connsiteY48" fmla="*/ 93744 h 832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812096" h="832203">
                      <a:moveTo>
                        <a:pt x="426565" y="830140"/>
                      </a:moveTo>
                      <a:lnTo>
                        <a:pt x="406099" y="832203"/>
                      </a:lnTo>
                      <a:lnTo>
                        <a:pt x="385634" y="830140"/>
                      </a:lnTo>
                      <a:close/>
                      <a:moveTo>
                        <a:pt x="113280" y="97323"/>
                      </a:moveTo>
                      <a:lnTo>
                        <a:pt x="97531" y="113072"/>
                      </a:lnTo>
                      <a:lnTo>
                        <a:pt x="104651" y="104443"/>
                      </a:lnTo>
                      <a:close/>
                      <a:moveTo>
                        <a:pt x="781537" y="207945"/>
                      </a:moveTo>
                      <a:lnTo>
                        <a:pt x="798909" y="239951"/>
                      </a:lnTo>
                      <a:lnTo>
                        <a:pt x="811815" y="281526"/>
                      </a:lnTo>
                      <a:lnTo>
                        <a:pt x="725844" y="356108"/>
                      </a:lnTo>
                      <a:lnTo>
                        <a:pt x="725844" y="454521"/>
                      </a:lnTo>
                      <a:lnTo>
                        <a:pt x="812096" y="529348"/>
                      </a:lnTo>
                      <a:lnTo>
                        <a:pt x="798909" y="571831"/>
                      </a:lnTo>
                      <a:lnTo>
                        <a:pt x="781741" y="603461"/>
                      </a:lnTo>
                      <a:lnTo>
                        <a:pt x="668296" y="595413"/>
                      </a:lnTo>
                      <a:lnTo>
                        <a:pt x="598707" y="665002"/>
                      </a:lnTo>
                      <a:lnTo>
                        <a:pt x="606851" y="779806"/>
                      </a:lnTo>
                      <a:lnTo>
                        <a:pt x="572039" y="798701"/>
                      </a:lnTo>
                      <a:lnTo>
                        <a:pt x="533869" y="810550"/>
                      </a:lnTo>
                      <a:lnTo>
                        <a:pt x="457195" y="722168"/>
                      </a:lnTo>
                      <a:lnTo>
                        <a:pt x="358782" y="722168"/>
                      </a:lnTo>
                      <a:lnTo>
                        <a:pt x="281307" y="811475"/>
                      </a:lnTo>
                      <a:lnTo>
                        <a:pt x="240159" y="798701"/>
                      </a:lnTo>
                      <a:lnTo>
                        <a:pt x="207045" y="780727"/>
                      </a:lnTo>
                      <a:lnTo>
                        <a:pt x="215037" y="668059"/>
                      </a:lnTo>
                      <a:lnTo>
                        <a:pt x="145448" y="598470"/>
                      </a:lnTo>
                      <a:lnTo>
                        <a:pt x="32111" y="606509"/>
                      </a:lnTo>
                      <a:lnTo>
                        <a:pt x="13289" y="571831"/>
                      </a:lnTo>
                      <a:lnTo>
                        <a:pt x="563" y="530835"/>
                      </a:lnTo>
                      <a:lnTo>
                        <a:pt x="86538" y="456249"/>
                      </a:lnTo>
                      <a:lnTo>
                        <a:pt x="86538" y="357835"/>
                      </a:lnTo>
                      <a:lnTo>
                        <a:pt x="0" y="282761"/>
                      </a:lnTo>
                      <a:lnTo>
                        <a:pt x="13289" y="239951"/>
                      </a:lnTo>
                      <a:lnTo>
                        <a:pt x="30170" y="208849"/>
                      </a:lnTo>
                      <a:lnTo>
                        <a:pt x="146216" y="217081"/>
                      </a:lnTo>
                      <a:lnTo>
                        <a:pt x="215805" y="147492"/>
                      </a:lnTo>
                      <a:lnTo>
                        <a:pt x="207527" y="30793"/>
                      </a:lnTo>
                      <a:lnTo>
                        <a:pt x="240159" y="13081"/>
                      </a:lnTo>
                      <a:lnTo>
                        <a:pt x="282094" y="63"/>
                      </a:lnTo>
                      <a:lnTo>
                        <a:pt x="356762" y="86133"/>
                      </a:lnTo>
                      <a:lnTo>
                        <a:pt x="455176" y="86133"/>
                      </a:lnTo>
                      <a:lnTo>
                        <a:pt x="529899" y="0"/>
                      </a:lnTo>
                      <a:lnTo>
                        <a:pt x="572039" y="13081"/>
                      </a:lnTo>
                      <a:lnTo>
                        <a:pt x="603087" y="29933"/>
                      </a:lnTo>
                      <a:lnTo>
                        <a:pt x="594806" y="146665"/>
                      </a:lnTo>
                      <a:lnTo>
                        <a:pt x="664396" y="216254"/>
                      </a:lnTo>
                      <a:close/>
                      <a:moveTo>
                        <a:pt x="707547" y="104443"/>
                      </a:moveTo>
                      <a:lnTo>
                        <a:pt x="718246" y="117409"/>
                      </a:lnTo>
                      <a:lnTo>
                        <a:pt x="694580" y="93744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FD646907-68A1-2F61-9E1F-EEB10898EF14}"/>
                    </a:ext>
                  </a:extLst>
                </p:cNvPr>
                <p:cNvSpPr/>
                <p:nvPr/>
              </p:nvSpPr>
              <p:spPr>
                <a:xfrm>
                  <a:off x="8702663" y="2519339"/>
                  <a:ext cx="396336" cy="39633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415C819-ED12-587D-3924-EE668759C11B}"/>
                </a:ext>
              </a:extLst>
            </p:cNvPr>
            <p:cNvSpPr txBox="1"/>
            <p:nvPr/>
          </p:nvSpPr>
          <p:spPr>
            <a:xfrm>
              <a:off x="4513882" y="4212074"/>
              <a:ext cx="34544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ML Algorithm</a:t>
              </a:r>
            </a:p>
            <a:p>
              <a:r>
                <a:rPr lang="en-US" sz="1600" i="1" dirty="0">
                  <a:solidFill>
                    <a:schemeClr val="bg1"/>
                  </a:solidFill>
                </a:rPr>
                <a:t>Written by a human ML expert</a:t>
              </a:r>
              <a:endParaRPr lang="en-IN" sz="1600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11836DB-DCD5-A964-D778-D82501AB1003}"/>
              </a:ext>
            </a:extLst>
          </p:cNvPr>
          <p:cNvGrpSpPr/>
          <p:nvPr/>
        </p:nvGrpSpPr>
        <p:grpSpPr>
          <a:xfrm>
            <a:off x="3197013" y="1471838"/>
            <a:ext cx="3372479" cy="1908982"/>
            <a:chOff x="3753260" y="4958879"/>
            <a:chExt cx="3372479" cy="190898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1FA6F28-5D11-33E8-19BC-AF3F199F5C28}"/>
                </a:ext>
              </a:extLst>
            </p:cNvPr>
            <p:cNvSpPr txBox="1"/>
            <p:nvPr/>
          </p:nvSpPr>
          <p:spPr>
            <a:xfrm>
              <a:off x="3753260" y="4958879"/>
              <a:ext cx="27133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+mj-lt"/>
                </a:rPr>
                <a:t>The “Machine”</a:t>
              </a:r>
              <a:endParaRPr lang="en-IN" sz="2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8C6E6444-24BE-8EA2-D5E1-89244A8D390D}"/>
                </a:ext>
              </a:extLst>
            </p:cNvPr>
            <p:cNvSpPr/>
            <p:nvPr/>
          </p:nvSpPr>
          <p:spPr>
            <a:xfrm rot="14676278" flipV="1">
              <a:off x="5756544" y="5498666"/>
              <a:ext cx="1610865" cy="1127525"/>
            </a:xfrm>
            <a:prstGeom prst="arc">
              <a:avLst>
                <a:gd name="adj1" fmla="val 14757293"/>
                <a:gd name="adj2" fmla="val 0"/>
              </a:avLst>
            </a:prstGeom>
            <a:ln w="38100">
              <a:solidFill>
                <a:schemeClr val="bg1"/>
              </a:solidFill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E5C1D47F-9928-0DB9-51BF-004EFC06C0AF}"/>
              </a:ext>
            </a:extLst>
          </p:cNvPr>
          <p:cNvSpPr txBox="1"/>
          <p:nvPr/>
        </p:nvSpPr>
        <p:spPr>
          <a:xfrm>
            <a:off x="253352" y="5386162"/>
            <a:ext cx="79018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ML way to solve an ill-understood task</a:t>
            </a:r>
          </a:p>
          <a:p>
            <a:r>
              <a:rPr lang="en-US" sz="2800" dirty="0">
                <a:solidFill>
                  <a:schemeClr val="bg1"/>
                </a:solidFill>
              </a:rPr>
              <a:t>Instead of writing code directly, supply examples, write “meta” code to generate the final code</a:t>
            </a:r>
            <a:endParaRPr lang="en-IN" sz="2800"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C41B04-8F5C-7330-B35F-1CA0212966A7}"/>
              </a:ext>
            </a:extLst>
          </p:cNvPr>
          <p:cNvGrpSpPr/>
          <p:nvPr/>
        </p:nvGrpSpPr>
        <p:grpSpPr>
          <a:xfrm>
            <a:off x="722009" y="2412120"/>
            <a:ext cx="946363" cy="1938761"/>
            <a:chOff x="1213535" y="1314310"/>
            <a:chExt cx="1874368" cy="3839911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2FBE7F8-EA4E-E884-D787-4DB15E1C3475}"/>
                </a:ext>
              </a:extLst>
            </p:cNvPr>
            <p:cNvGrpSpPr/>
            <p:nvPr/>
          </p:nvGrpSpPr>
          <p:grpSpPr>
            <a:xfrm>
              <a:off x="1213535" y="1314310"/>
              <a:ext cx="1212680" cy="1738294"/>
              <a:chOff x="5241036" y="24700"/>
              <a:chExt cx="1212680" cy="1738294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1883E9F8-DDF6-018B-AB95-F8ED016CDFC3}"/>
                  </a:ext>
                </a:extLst>
              </p:cNvPr>
              <p:cNvGrpSpPr/>
              <p:nvPr/>
            </p:nvGrpSpPr>
            <p:grpSpPr>
              <a:xfrm>
                <a:off x="5241036" y="24700"/>
                <a:ext cx="1212680" cy="1735522"/>
                <a:chOff x="3117934" y="-589604"/>
                <a:chExt cx="3568475" cy="5107009"/>
              </a:xfrm>
            </p:grpSpPr>
            <p:sp>
              <p:nvSpPr>
                <p:cNvPr id="59" name="Pie 167">
                  <a:extLst>
                    <a:ext uri="{FF2B5EF4-FFF2-40B4-BE49-F238E27FC236}">
                      <a16:creationId xmlns:a16="http://schemas.microsoft.com/office/drawing/2014/main" id="{34605027-2B12-1337-D13A-B40DA13EB7D3}"/>
                    </a:ext>
                  </a:extLst>
                </p:cNvPr>
                <p:cNvSpPr/>
                <p:nvPr/>
              </p:nvSpPr>
              <p:spPr>
                <a:xfrm flipH="1">
                  <a:off x="5223601" y="1963900"/>
                  <a:ext cx="467124" cy="448679"/>
                </a:xfrm>
                <a:prstGeom prst="pie">
                  <a:avLst>
                    <a:gd name="adj1" fmla="val 6159202"/>
                    <a:gd name="adj2" fmla="val 15205937"/>
                  </a:avLst>
                </a:prstGeom>
                <a:solidFill>
                  <a:srgbClr val="E5BC7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Pie 168">
                  <a:extLst>
                    <a:ext uri="{FF2B5EF4-FFF2-40B4-BE49-F238E27FC236}">
                      <a16:creationId xmlns:a16="http://schemas.microsoft.com/office/drawing/2014/main" id="{15035C3D-1EE3-52E7-86FC-C01F47FE4F7F}"/>
                    </a:ext>
                  </a:extLst>
                </p:cNvPr>
                <p:cNvSpPr/>
                <p:nvPr/>
              </p:nvSpPr>
              <p:spPr>
                <a:xfrm rot="10800000" flipH="1">
                  <a:off x="3117934" y="-589604"/>
                  <a:ext cx="3568475" cy="5107009"/>
                </a:xfrm>
                <a:prstGeom prst="pie">
                  <a:avLst>
                    <a:gd name="adj1" fmla="val 15522115"/>
                    <a:gd name="adj2" fmla="val 16855910"/>
                  </a:avLst>
                </a:prstGeom>
                <a:solidFill>
                  <a:srgbClr val="E5BC7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Freeform 169">
                  <a:extLst>
                    <a:ext uri="{FF2B5EF4-FFF2-40B4-BE49-F238E27FC236}">
                      <a16:creationId xmlns:a16="http://schemas.microsoft.com/office/drawing/2014/main" id="{92A88D9A-8D7B-B41E-6465-FCE13035116B}"/>
                    </a:ext>
                  </a:extLst>
                </p:cNvPr>
                <p:cNvSpPr/>
                <p:nvPr/>
              </p:nvSpPr>
              <p:spPr>
                <a:xfrm rot="16200000">
                  <a:off x="4208436" y="2881428"/>
                  <a:ext cx="1343020" cy="1928932"/>
                </a:xfrm>
                <a:custGeom>
                  <a:avLst/>
                  <a:gdLst>
                    <a:gd name="connsiteX0" fmla="*/ 1343020 w 1343020"/>
                    <a:gd name="connsiteY0" fmla="*/ 747019 h 1928932"/>
                    <a:gd name="connsiteX1" fmla="*/ 1296527 w 1343020"/>
                    <a:gd name="connsiteY1" fmla="*/ 742332 h 1928932"/>
                    <a:gd name="connsiteX2" fmla="*/ 1056103 w 1343020"/>
                    <a:gd name="connsiteY2" fmla="*/ 982756 h 1928932"/>
                    <a:gd name="connsiteX3" fmla="*/ 1296527 w 1343020"/>
                    <a:gd name="connsiteY3" fmla="*/ 1223180 h 1928932"/>
                    <a:gd name="connsiteX4" fmla="*/ 1339311 w 1343020"/>
                    <a:gd name="connsiteY4" fmla="*/ 1218867 h 1928932"/>
                    <a:gd name="connsiteX5" fmla="*/ 1333436 w 1343020"/>
                    <a:gd name="connsiteY5" fmla="*/ 1277393 h 1928932"/>
                    <a:gd name="connsiteX6" fmla="*/ 1087717 w 1343020"/>
                    <a:gd name="connsiteY6" fmla="*/ 1885121 h 1928932"/>
                    <a:gd name="connsiteX7" fmla="*/ 0 w 1343020"/>
                    <a:gd name="connsiteY7" fmla="*/ 1916866 h 1928932"/>
                    <a:gd name="connsiteX8" fmla="*/ 800 w 1343020"/>
                    <a:gd name="connsiteY8" fmla="*/ 1432730 h 1928932"/>
                    <a:gd name="connsiteX9" fmla="*/ 1574 w 1343020"/>
                    <a:gd name="connsiteY9" fmla="*/ 964466 h 1928932"/>
                    <a:gd name="connsiteX10" fmla="*/ 800 w 1343020"/>
                    <a:gd name="connsiteY10" fmla="*/ 496202 h 1928932"/>
                    <a:gd name="connsiteX11" fmla="*/ 0 w 1343020"/>
                    <a:gd name="connsiteY11" fmla="*/ 12066 h 1928932"/>
                    <a:gd name="connsiteX12" fmla="*/ 1087717 w 1343020"/>
                    <a:gd name="connsiteY12" fmla="*/ 43811 h 1928932"/>
                    <a:gd name="connsiteX13" fmla="*/ 1333436 w 1343020"/>
                    <a:gd name="connsiteY13" fmla="*/ 651540 h 1928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343020" h="1928932">
                      <a:moveTo>
                        <a:pt x="1343020" y="747019"/>
                      </a:moveTo>
                      <a:lnTo>
                        <a:pt x="1296527" y="742332"/>
                      </a:lnTo>
                      <a:cubicBezTo>
                        <a:pt x="1163744" y="742332"/>
                        <a:pt x="1056103" y="849973"/>
                        <a:pt x="1056103" y="982756"/>
                      </a:cubicBezTo>
                      <a:cubicBezTo>
                        <a:pt x="1056103" y="1115539"/>
                        <a:pt x="1163744" y="1223180"/>
                        <a:pt x="1296527" y="1223180"/>
                      </a:cubicBezTo>
                      <a:lnTo>
                        <a:pt x="1339311" y="1218867"/>
                      </a:lnTo>
                      <a:lnTo>
                        <a:pt x="1333436" y="1277393"/>
                      </a:lnTo>
                      <a:cubicBezTo>
                        <a:pt x="1287634" y="1716932"/>
                        <a:pt x="1246628" y="1849974"/>
                        <a:pt x="1087717" y="1885121"/>
                      </a:cubicBezTo>
                      <a:cubicBezTo>
                        <a:pt x="850028" y="1910518"/>
                        <a:pt x="307538" y="1948616"/>
                        <a:pt x="0" y="1916866"/>
                      </a:cubicBezTo>
                      <a:cubicBezTo>
                        <a:pt x="267" y="1759722"/>
                        <a:pt x="534" y="1596226"/>
                        <a:pt x="800" y="1432730"/>
                      </a:cubicBezTo>
                      <a:lnTo>
                        <a:pt x="1574" y="964466"/>
                      </a:lnTo>
                      <a:lnTo>
                        <a:pt x="800" y="496202"/>
                      </a:lnTo>
                      <a:cubicBezTo>
                        <a:pt x="534" y="332706"/>
                        <a:pt x="267" y="169211"/>
                        <a:pt x="0" y="12066"/>
                      </a:cubicBezTo>
                      <a:cubicBezTo>
                        <a:pt x="307538" y="-19684"/>
                        <a:pt x="850028" y="18414"/>
                        <a:pt x="1087717" y="43811"/>
                      </a:cubicBezTo>
                      <a:cubicBezTo>
                        <a:pt x="1246628" y="78958"/>
                        <a:pt x="1287634" y="212000"/>
                        <a:pt x="1333436" y="651540"/>
                      </a:cubicBezTo>
                      <a:close/>
                    </a:path>
                  </a:pathLst>
                </a:custGeom>
                <a:solidFill>
                  <a:srgbClr val="4472C4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2" name="Pie 170">
                  <a:extLst>
                    <a:ext uri="{FF2B5EF4-FFF2-40B4-BE49-F238E27FC236}">
                      <a16:creationId xmlns:a16="http://schemas.microsoft.com/office/drawing/2014/main" id="{60B17665-2FFE-F125-8757-6647977C020C}"/>
                    </a:ext>
                  </a:extLst>
                </p:cNvPr>
                <p:cNvSpPr/>
                <p:nvPr/>
              </p:nvSpPr>
              <p:spPr>
                <a:xfrm>
                  <a:off x="4113619" y="1963900"/>
                  <a:ext cx="467124" cy="448679"/>
                </a:xfrm>
                <a:prstGeom prst="pie">
                  <a:avLst>
                    <a:gd name="adj1" fmla="val 6159202"/>
                    <a:gd name="adj2" fmla="val 15205937"/>
                  </a:avLst>
                </a:prstGeom>
                <a:solidFill>
                  <a:srgbClr val="E5BC7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Oval 49">
                  <a:extLst>
                    <a:ext uri="{FF2B5EF4-FFF2-40B4-BE49-F238E27FC236}">
                      <a16:creationId xmlns:a16="http://schemas.microsoft.com/office/drawing/2014/main" id="{FA5A4935-9640-75D0-0FCD-389615A3EA34}"/>
                    </a:ext>
                  </a:extLst>
                </p:cNvPr>
                <p:cNvSpPr/>
                <p:nvPr/>
              </p:nvSpPr>
              <p:spPr>
                <a:xfrm>
                  <a:off x="4220668" y="1352177"/>
                  <a:ext cx="1363008" cy="783729"/>
                </a:xfrm>
                <a:custGeom>
                  <a:avLst/>
                  <a:gdLst>
                    <a:gd name="connsiteX0" fmla="*/ 0 w 1363008"/>
                    <a:gd name="connsiteY0" fmla="*/ 696648 h 1393296"/>
                    <a:gd name="connsiteX1" fmla="*/ 681504 w 1363008"/>
                    <a:gd name="connsiteY1" fmla="*/ 0 h 1393296"/>
                    <a:gd name="connsiteX2" fmla="*/ 1363008 w 1363008"/>
                    <a:gd name="connsiteY2" fmla="*/ 696648 h 1393296"/>
                    <a:gd name="connsiteX3" fmla="*/ 681504 w 1363008"/>
                    <a:gd name="connsiteY3" fmla="*/ 1393296 h 1393296"/>
                    <a:gd name="connsiteX4" fmla="*/ 0 w 1363008"/>
                    <a:gd name="connsiteY4" fmla="*/ 696648 h 1393296"/>
                    <a:gd name="connsiteX0" fmla="*/ 0 w 1363008"/>
                    <a:gd name="connsiteY0" fmla="*/ 696648 h 783729"/>
                    <a:gd name="connsiteX1" fmla="*/ 681504 w 1363008"/>
                    <a:gd name="connsiteY1" fmla="*/ 0 h 783729"/>
                    <a:gd name="connsiteX2" fmla="*/ 1363008 w 1363008"/>
                    <a:gd name="connsiteY2" fmla="*/ 696648 h 783729"/>
                    <a:gd name="connsiteX3" fmla="*/ 0 w 1363008"/>
                    <a:gd name="connsiteY3" fmla="*/ 696648 h 7837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63008" h="783729">
                      <a:moveTo>
                        <a:pt x="0" y="696648"/>
                      </a:moveTo>
                      <a:cubicBezTo>
                        <a:pt x="0" y="311900"/>
                        <a:pt x="305120" y="0"/>
                        <a:pt x="681504" y="0"/>
                      </a:cubicBezTo>
                      <a:cubicBezTo>
                        <a:pt x="1057888" y="0"/>
                        <a:pt x="1363008" y="311900"/>
                        <a:pt x="1363008" y="696648"/>
                      </a:cubicBezTo>
                      <a:cubicBezTo>
                        <a:pt x="1249424" y="812756"/>
                        <a:pt x="113584" y="812756"/>
                        <a:pt x="0" y="696648"/>
                      </a:cubicBezTo>
                      <a:close/>
                    </a:path>
                  </a:pathLst>
                </a:custGeom>
                <a:solidFill>
                  <a:srgbClr val="EFCF9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Oval 50">
                  <a:extLst>
                    <a:ext uri="{FF2B5EF4-FFF2-40B4-BE49-F238E27FC236}">
                      <a16:creationId xmlns:a16="http://schemas.microsoft.com/office/drawing/2014/main" id="{BDAB32BB-A310-6CB8-F849-F4A25CF9D0C0}"/>
                    </a:ext>
                  </a:extLst>
                </p:cNvPr>
                <p:cNvSpPr/>
                <p:nvPr/>
              </p:nvSpPr>
              <p:spPr>
                <a:xfrm flipV="1">
                  <a:off x="4220668" y="1896605"/>
                  <a:ext cx="1363008" cy="1174950"/>
                </a:xfrm>
                <a:custGeom>
                  <a:avLst/>
                  <a:gdLst>
                    <a:gd name="connsiteX0" fmla="*/ 0 w 1393296"/>
                    <a:gd name="connsiteY0" fmla="*/ 696648 h 1393296"/>
                    <a:gd name="connsiteX1" fmla="*/ 696648 w 1393296"/>
                    <a:gd name="connsiteY1" fmla="*/ 0 h 1393296"/>
                    <a:gd name="connsiteX2" fmla="*/ 1393296 w 1393296"/>
                    <a:gd name="connsiteY2" fmla="*/ 696648 h 1393296"/>
                    <a:gd name="connsiteX3" fmla="*/ 696648 w 1393296"/>
                    <a:gd name="connsiteY3" fmla="*/ 1393296 h 1393296"/>
                    <a:gd name="connsiteX4" fmla="*/ 0 w 1393296"/>
                    <a:gd name="connsiteY4" fmla="*/ 696648 h 1393296"/>
                    <a:gd name="connsiteX0" fmla="*/ 0 w 1393296"/>
                    <a:gd name="connsiteY0" fmla="*/ 696648 h 783729"/>
                    <a:gd name="connsiteX1" fmla="*/ 696648 w 1393296"/>
                    <a:gd name="connsiteY1" fmla="*/ 0 h 783729"/>
                    <a:gd name="connsiteX2" fmla="*/ 1393296 w 1393296"/>
                    <a:gd name="connsiteY2" fmla="*/ 696648 h 783729"/>
                    <a:gd name="connsiteX3" fmla="*/ 0 w 1393296"/>
                    <a:gd name="connsiteY3" fmla="*/ 696648 h 783729"/>
                    <a:gd name="connsiteX0" fmla="*/ 19365 w 1412661"/>
                    <a:gd name="connsiteY0" fmla="*/ 1118570 h 1233514"/>
                    <a:gd name="connsiteX1" fmla="*/ 716013 w 1412661"/>
                    <a:gd name="connsiteY1" fmla="*/ 0 h 1233514"/>
                    <a:gd name="connsiteX2" fmla="*/ 1412661 w 1412661"/>
                    <a:gd name="connsiteY2" fmla="*/ 1118570 h 1233514"/>
                    <a:gd name="connsiteX3" fmla="*/ 19365 w 1412661"/>
                    <a:gd name="connsiteY3" fmla="*/ 1118570 h 1233514"/>
                    <a:gd name="connsiteX0" fmla="*/ 23325 w 1416621"/>
                    <a:gd name="connsiteY0" fmla="*/ 1120104 h 1235048"/>
                    <a:gd name="connsiteX1" fmla="*/ 719973 w 1416621"/>
                    <a:gd name="connsiteY1" fmla="*/ 1534 h 1235048"/>
                    <a:gd name="connsiteX2" fmla="*/ 1416621 w 1416621"/>
                    <a:gd name="connsiteY2" fmla="*/ 1120104 h 1235048"/>
                    <a:gd name="connsiteX3" fmla="*/ 23325 w 1416621"/>
                    <a:gd name="connsiteY3" fmla="*/ 1120104 h 1235048"/>
                    <a:gd name="connsiteX0" fmla="*/ 23325 w 1416621"/>
                    <a:gd name="connsiteY0" fmla="*/ 1120104 h 1235048"/>
                    <a:gd name="connsiteX1" fmla="*/ 719973 w 1416621"/>
                    <a:gd name="connsiteY1" fmla="*/ 1534 h 1235048"/>
                    <a:gd name="connsiteX2" fmla="*/ 1416621 w 1416621"/>
                    <a:gd name="connsiteY2" fmla="*/ 1120104 h 1235048"/>
                    <a:gd name="connsiteX3" fmla="*/ 23325 w 1416621"/>
                    <a:gd name="connsiteY3" fmla="*/ 1120104 h 1235048"/>
                    <a:gd name="connsiteX0" fmla="*/ 471 w 1393767"/>
                    <a:gd name="connsiteY0" fmla="*/ 1120592 h 1235536"/>
                    <a:gd name="connsiteX1" fmla="*/ 697119 w 1393767"/>
                    <a:gd name="connsiteY1" fmla="*/ 2022 h 1235536"/>
                    <a:gd name="connsiteX2" fmla="*/ 1393767 w 1393767"/>
                    <a:gd name="connsiteY2" fmla="*/ 1120592 h 1235536"/>
                    <a:gd name="connsiteX3" fmla="*/ 471 w 1393767"/>
                    <a:gd name="connsiteY3" fmla="*/ 1120592 h 1235536"/>
                    <a:gd name="connsiteX0" fmla="*/ 0 w 1393296"/>
                    <a:gd name="connsiteY0" fmla="*/ 1120576 h 1235520"/>
                    <a:gd name="connsiteX1" fmla="*/ 696648 w 1393296"/>
                    <a:gd name="connsiteY1" fmla="*/ 2006 h 1235520"/>
                    <a:gd name="connsiteX2" fmla="*/ 1393296 w 1393296"/>
                    <a:gd name="connsiteY2" fmla="*/ 1120576 h 1235520"/>
                    <a:gd name="connsiteX3" fmla="*/ 0 w 1393296"/>
                    <a:gd name="connsiteY3" fmla="*/ 1120576 h 1235520"/>
                    <a:gd name="connsiteX0" fmla="*/ 0 w 1393296"/>
                    <a:gd name="connsiteY0" fmla="*/ 1120527 h 1235471"/>
                    <a:gd name="connsiteX1" fmla="*/ 696648 w 1393296"/>
                    <a:gd name="connsiteY1" fmla="*/ 1957 h 1235471"/>
                    <a:gd name="connsiteX2" fmla="*/ 1393296 w 1393296"/>
                    <a:gd name="connsiteY2" fmla="*/ 1120527 h 1235471"/>
                    <a:gd name="connsiteX3" fmla="*/ 0 w 1393296"/>
                    <a:gd name="connsiteY3" fmla="*/ 1120527 h 1235471"/>
                    <a:gd name="connsiteX0" fmla="*/ 0 w 1393296"/>
                    <a:gd name="connsiteY0" fmla="*/ 1118614 h 1233558"/>
                    <a:gd name="connsiteX1" fmla="*/ 696648 w 1393296"/>
                    <a:gd name="connsiteY1" fmla="*/ 44 h 1233558"/>
                    <a:gd name="connsiteX2" fmla="*/ 1393296 w 1393296"/>
                    <a:gd name="connsiteY2" fmla="*/ 1118614 h 1233558"/>
                    <a:gd name="connsiteX3" fmla="*/ 0 w 1393296"/>
                    <a:gd name="connsiteY3" fmla="*/ 1118614 h 1233558"/>
                    <a:gd name="connsiteX0" fmla="*/ 0 w 1393296"/>
                    <a:gd name="connsiteY0" fmla="*/ 1118614 h 1233558"/>
                    <a:gd name="connsiteX1" fmla="*/ 696648 w 1393296"/>
                    <a:gd name="connsiteY1" fmla="*/ 44 h 1233558"/>
                    <a:gd name="connsiteX2" fmla="*/ 1393296 w 1393296"/>
                    <a:gd name="connsiteY2" fmla="*/ 1118614 h 1233558"/>
                    <a:gd name="connsiteX3" fmla="*/ 0 w 1393296"/>
                    <a:gd name="connsiteY3" fmla="*/ 1118614 h 1233558"/>
                    <a:gd name="connsiteX0" fmla="*/ 0 w 1393296"/>
                    <a:gd name="connsiteY0" fmla="*/ 1118571 h 1233515"/>
                    <a:gd name="connsiteX1" fmla="*/ 696648 w 1393296"/>
                    <a:gd name="connsiteY1" fmla="*/ 1 h 1233515"/>
                    <a:gd name="connsiteX2" fmla="*/ 1393296 w 1393296"/>
                    <a:gd name="connsiteY2" fmla="*/ 1118571 h 1233515"/>
                    <a:gd name="connsiteX3" fmla="*/ 0 w 1393296"/>
                    <a:gd name="connsiteY3" fmla="*/ 1118571 h 1233515"/>
                    <a:gd name="connsiteX0" fmla="*/ 0 w 1393296"/>
                    <a:gd name="connsiteY0" fmla="*/ 1053660 h 1168604"/>
                    <a:gd name="connsiteX1" fmla="*/ 690157 w 1393296"/>
                    <a:gd name="connsiteY1" fmla="*/ 1 h 1168604"/>
                    <a:gd name="connsiteX2" fmla="*/ 1393296 w 1393296"/>
                    <a:gd name="connsiteY2" fmla="*/ 1053660 h 1168604"/>
                    <a:gd name="connsiteX3" fmla="*/ 0 w 1393296"/>
                    <a:gd name="connsiteY3" fmla="*/ 1053660 h 1168604"/>
                    <a:gd name="connsiteX0" fmla="*/ 0 w 1393296"/>
                    <a:gd name="connsiteY0" fmla="*/ 774542 h 889486"/>
                    <a:gd name="connsiteX1" fmla="*/ 690157 w 1393296"/>
                    <a:gd name="connsiteY1" fmla="*/ 1 h 889486"/>
                    <a:gd name="connsiteX2" fmla="*/ 1393296 w 1393296"/>
                    <a:gd name="connsiteY2" fmla="*/ 774542 h 889486"/>
                    <a:gd name="connsiteX3" fmla="*/ 0 w 1393296"/>
                    <a:gd name="connsiteY3" fmla="*/ 774542 h 889486"/>
                    <a:gd name="connsiteX0" fmla="*/ 0 w 1393296"/>
                    <a:gd name="connsiteY0" fmla="*/ 1092605 h 1207549"/>
                    <a:gd name="connsiteX1" fmla="*/ 703139 w 1393296"/>
                    <a:gd name="connsiteY1" fmla="*/ 0 h 1207549"/>
                    <a:gd name="connsiteX2" fmla="*/ 1393296 w 1393296"/>
                    <a:gd name="connsiteY2" fmla="*/ 1092605 h 1207549"/>
                    <a:gd name="connsiteX3" fmla="*/ 0 w 1393296"/>
                    <a:gd name="connsiteY3" fmla="*/ 1092605 h 1207549"/>
                    <a:gd name="connsiteX0" fmla="*/ 0 w 1393296"/>
                    <a:gd name="connsiteY0" fmla="*/ 1092605 h 1207549"/>
                    <a:gd name="connsiteX1" fmla="*/ 690157 w 1393296"/>
                    <a:gd name="connsiteY1" fmla="*/ 0 h 1207549"/>
                    <a:gd name="connsiteX2" fmla="*/ 1393296 w 1393296"/>
                    <a:gd name="connsiteY2" fmla="*/ 1092605 h 1207549"/>
                    <a:gd name="connsiteX3" fmla="*/ 0 w 1393296"/>
                    <a:gd name="connsiteY3" fmla="*/ 1092605 h 1207549"/>
                    <a:gd name="connsiteX0" fmla="*/ 0 w 1393296"/>
                    <a:gd name="connsiteY0" fmla="*/ 1092777 h 1207721"/>
                    <a:gd name="connsiteX1" fmla="*/ 690157 w 1393296"/>
                    <a:gd name="connsiteY1" fmla="*/ 172 h 1207721"/>
                    <a:gd name="connsiteX2" fmla="*/ 1393296 w 1393296"/>
                    <a:gd name="connsiteY2" fmla="*/ 1092777 h 1207721"/>
                    <a:gd name="connsiteX3" fmla="*/ 0 w 1393296"/>
                    <a:gd name="connsiteY3" fmla="*/ 1092777 h 1207721"/>
                    <a:gd name="connsiteX0" fmla="*/ 0 w 1393296"/>
                    <a:gd name="connsiteY0" fmla="*/ 1086289 h 1201233"/>
                    <a:gd name="connsiteX1" fmla="*/ 670684 w 1393296"/>
                    <a:gd name="connsiteY1" fmla="*/ 175 h 1201233"/>
                    <a:gd name="connsiteX2" fmla="*/ 1393296 w 1393296"/>
                    <a:gd name="connsiteY2" fmla="*/ 1086289 h 1201233"/>
                    <a:gd name="connsiteX3" fmla="*/ 0 w 1393296"/>
                    <a:gd name="connsiteY3" fmla="*/ 1086289 h 1201233"/>
                    <a:gd name="connsiteX0" fmla="*/ 0 w 1393296"/>
                    <a:gd name="connsiteY0" fmla="*/ 1086289 h 1201233"/>
                    <a:gd name="connsiteX1" fmla="*/ 683666 w 1393296"/>
                    <a:gd name="connsiteY1" fmla="*/ 175 h 1201233"/>
                    <a:gd name="connsiteX2" fmla="*/ 1393296 w 1393296"/>
                    <a:gd name="connsiteY2" fmla="*/ 1086289 h 1201233"/>
                    <a:gd name="connsiteX3" fmla="*/ 0 w 1393296"/>
                    <a:gd name="connsiteY3" fmla="*/ 1086289 h 1201233"/>
                    <a:gd name="connsiteX0" fmla="*/ 0 w 1393296"/>
                    <a:gd name="connsiteY0" fmla="*/ 1086289 h 1201233"/>
                    <a:gd name="connsiteX1" fmla="*/ 683666 w 1393296"/>
                    <a:gd name="connsiteY1" fmla="*/ 175 h 1201233"/>
                    <a:gd name="connsiteX2" fmla="*/ 1393296 w 1393296"/>
                    <a:gd name="connsiteY2" fmla="*/ 1086289 h 1201233"/>
                    <a:gd name="connsiteX3" fmla="*/ 0 w 1393296"/>
                    <a:gd name="connsiteY3" fmla="*/ 1086289 h 1201233"/>
                    <a:gd name="connsiteX0" fmla="*/ 0 w 1393296"/>
                    <a:gd name="connsiteY0" fmla="*/ 1086294 h 1201238"/>
                    <a:gd name="connsiteX1" fmla="*/ 683666 w 1393296"/>
                    <a:gd name="connsiteY1" fmla="*/ 180 h 1201238"/>
                    <a:gd name="connsiteX2" fmla="*/ 1393296 w 1393296"/>
                    <a:gd name="connsiteY2" fmla="*/ 1086294 h 1201238"/>
                    <a:gd name="connsiteX3" fmla="*/ 0 w 1393296"/>
                    <a:gd name="connsiteY3" fmla="*/ 1086294 h 1201238"/>
                    <a:gd name="connsiteX0" fmla="*/ 0 w 1393296"/>
                    <a:gd name="connsiteY0" fmla="*/ 1086512 h 1201456"/>
                    <a:gd name="connsiteX1" fmla="*/ 683666 w 1393296"/>
                    <a:gd name="connsiteY1" fmla="*/ 398 h 1201456"/>
                    <a:gd name="connsiteX2" fmla="*/ 1393296 w 1393296"/>
                    <a:gd name="connsiteY2" fmla="*/ 1086512 h 1201456"/>
                    <a:gd name="connsiteX3" fmla="*/ 0 w 1393296"/>
                    <a:gd name="connsiteY3" fmla="*/ 1086512 h 1201456"/>
                    <a:gd name="connsiteX0" fmla="*/ 0 w 1393296"/>
                    <a:gd name="connsiteY0" fmla="*/ 1086512 h 1201456"/>
                    <a:gd name="connsiteX1" fmla="*/ 683666 w 1393296"/>
                    <a:gd name="connsiteY1" fmla="*/ 398 h 1201456"/>
                    <a:gd name="connsiteX2" fmla="*/ 1393296 w 1393296"/>
                    <a:gd name="connsiteY2" fmla="*/ 1086512 h 1201456"/>
                    <a:gd name="connsiteX3" fmla="*/ 0 w 1393296"/>
                    <a:gd name="connsiteY3" fmla="*/ 1086512 h 1201456"/>
                    <a:gd name="connsiteX0" fmla="*/ 0 w 1393296"/>
                    <a:gd name="connsiteY0" fmla="*/ 1086512 h 1201456"/>
                    <a:gd name="connsiteX1" fmla="*/ 683666 w 1393296"/>
                    <a:gd name="connsiteY1" fmla="*/ 398 h 1201456"/>
                    <a:gd name="connsiteX2" fmla="*/ 1393296 w 1393296"/>
                    <a:gd name="connsiteY2" fmla="*/ 1086512 h 1201456"/>
                    <a:gd name="connsiteX3" fmla="*/ 0 w 1393296"/>
                    <a:gd name="connsiteY3" fmla="*/ 1086512 h 1201456"/>
                    <a:gd name="connsiteX0" fmla="*/ 0 w 1393296"/>
                    <a:gd name="connsiteY0" fmla="*/ 1086115 h 1201059"/>
                    <a:gd name="connsiteX1" fmla="*/ 683666 w 1393296"/>
                    <a:gd name="connsiteY1" fmla="*/ 1 h 1201059"/>
                    <a:gd name="connsiteX2" fmla="*/ 1393296 w 1393296"/>
                    <a:gd name="connsiteY2" fmla="*/ 1086115 h 1201059"/>
                    <a:gd name="connsiteX3" fmla="*/ 0 w 1393296"/>
                    <a:gd name="connsiteY3" fmla="*/ 1086115 h 1201059"/>
                    <a:gd name="connsiteX0" fmla="*/ 0 w 1393296"/>
                    <a:gd name="connsiteY0" fmla="*/ 1086115 h 1201059"/>
                    <a:gd name="connsiteX1" fmla="*/ 696648 w 1393296"/>
                    <a:gd name="connsiteY1" fmla="*/ 1 h 1201059"/>
                    <a:gd name="connsiteX2" fmla="*/ 1393296 w 1393296"/>
                    <a:gd name="connsiteY2" fmla="*/ 1086115 h 1201059"/>
                    <a:gd name="connsiteX3" fmla="*/ 0 w 1393296"/>
                    <a:gd name="connsiteY3" fmla="*/ 1086115 h 1201059"/>
                    <a:gd name="connsiteX0" fmla="*/ 0 w 1393296"/>
                    <a:gd name="connsiteY0" fmla="*/ 1086115 h 1201059"/>
                    <a:gd name="connsiteX1" fmla="*/ 696648 w 1393296"/>
                    <a:gd name="connsiteY1" fmla="*/ 1 h 1201059"/>
                    <a:gd name="connsiteX2" fmla="*/ 1393296 w 1393296"/>
                    <a:gd name="connsiteY2" fmla="*/ 1086115 h 1201059"/>
                    <a:gd name="connsiteX3" fmla="*/ 0 w 1393296"/>
                    <a:gd name="connsiteY3" fmla="*/ 1086115 h 1201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93296" h="1201059">
                      <a:moveTo>
                        <a:pt x="0" y="1086115"/>
                      </a:moveTo>
                      <a:cubicBezTo>
                        <a:pt x="7223" y="678991"/>
                        <a:pt x="181463" y="0"/>
                        <a:pt x="696648" y="1"/>
                      </a:cubicBezTo>
                      <a:cubicBezTo>
                        <a:pt x="1211833" y="2"/>
                        <a:pt x="1393296" y="701367"/>
                        <a:pt x="1393296" y="1086115"/>
                      </a:cubicBezTo>
                      <a:cubicBezTo>
                        <a:pt x="1277188" y="1202223"/>
                        <a:pt x="116108" y="1272543"/>
                        <a:pt x="0" y="1086115"/>
                      </a:cubicBezTo>
                      <a:close/>
                    </a:path>
                  </a:pathLst>
                </a:custGeom>
                <a:solidFill>
                  <a:srgbClr val="EFCF9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5" name="Freeform 173">
                  <a:extLst>
                    <a:ext uri="{FF2B5EF4-FFF2-40B4-BE49-F238E27FC236}">
                      <a16:creationId xmlns:a16="http://schemas.microsoft.com/office/drawing/2014/main" id="{B5A08F14-6676-4C8D-797A-E2D50D7D0CF9}"/>
                    </a:ext>
                  </a:extLst>
                </p:cNvPr>
                <p:cNvSpPr/>
                <p:nvPr/>
              </p:nvSpPr>
              <p:spPr>
                <a:xfrm rot="5400000">
                  <a:off x="4557080" y="2145107"/>
                  <a:ext cx="688665" cy="1165023"/>
                </a:xfrm>
                <a:custGeom>
                  <a:avLst/>
                  <a:gdLst>
                    <a:gd name="connsiteX0" fmla="*/ 104 w 688665"/>
                    <a:gd name="connsiteY0" fmla="*/ 592623 h 1165023"/>
                    <a:gd name="connsiteX1" fmla="*/ 52981 w 688665"/>
                    <a:gd name="connsiteY1" fmla="*/ 379549 h 1165023"/>
                    <a:gd name="connsiteX2" fmla="*/ 119905 w 688665"/>
                    <a:gd name="connsiteY2" fmla="*/ 290141 h 1165023"/>
                    <a:gd name="connsiteX3" fmla="*/ 167246 w 688665"/>
                    <a:gd name="connsiteY3" fmla="*/ 253205 h 1165023"/>
                    <a:gd name="connsiteX4" fmla="*/ 165976 w 688665"/>
                    <a:gd name="connsiteY4" fmla="*/ 0 h 1165023"/>
                    <a:gd name="connsiteX5" fmla="*/ 298556 w 688665"/>
                    <a:gd name="connsiteY5" fmla="*/ 53566 h 1165023"/>
                    <a:gd name="connsiteX6" fmla="*/ 688665 w 688665"/>
                    <a:gd name="connsiteY6" fmla="*/ 583313 h 1165023"/>
                    <a:gd name="connsiteX7" fmla="*/ 306766 w 688665"/>
                    <a:gd name="connsiteY7" fmla="*/ 1110410 h 1165023"/>
                    <a:gd name="connsiteX8" fmla="*/ 171820 w 688665"/>
                    <a:gd name="connsiteY8" fmla="*/ 1165023 h 1165023"/>
                    <a:gd name="connsiteX9" fmla="*/ 170571 w 688665"/>
                    <a:gd name="connsiteY9" fmla="*/ 916009 h 1165023"/>
                    <a:gd name="connsiteX10" fmla="*/ 133247 w 688665"/>
                    <a:gd name="connsiteY10" fmla="*/ 889473 h 1165023"/>
                    <a:gd name="connsiteX11" fmla="*/ 62411 w 688665"/>
                    <a:gd name="connsiteY11" fmla="*/ 803132 h 1165023"/>
                    <a:gd name="connsiteX12" fmla="*/ 104 w 688665"/>
                    <a:gd name="connsiteY12" fmla="*/ 592623 h 1165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88665" h="1165023">
                      <a:moveTo>
                        <a:pt x="104" y="592623"/>
                      </a:moveTo>
                      <a:cubicBezTo>
                        <a:pt x="-1526" y="519415"/>
                        <a:pt x="16042" y="445781"/>
                        <a:pt x="52981" y="379549"/>
                      </a:cubicBezTo>
                      <a:cubicBezTo>
                        <a:pt x="71451" y="346433"/>
                        <a:pt x="94040" y="316465"/>
                        <a:pt x="119905" y="290141"/>
                      </a:cubicBezTo>
                      <a:lnTo>
                        <a:pt x="167246" y="253205"/>
                      </a:lnTo>
                      <a:lnTo>
                        <a:pt x="165976" y="0"/>
                      </a:lnTo>
                      <a:lnTo>
                        <a:pt x="298556" y="53566"/>
                      </a:lnTo>
                      <a:cubicBezTo>
                        <a:pt x="517134" y="160944"/>
                        <a:pt x="688664" y="331320"/>
                        <a:pt x="688665" y="583313"/>
                      </a:cubicBezTo>
                      <a:cubicBezTo>
                        <a:pt x="688665" y="835305"/>
                        <a:pt x="522608" y="1003915"/>
                        <a:pt x="306766" y="1110410"/>
                      </a:cubicBezTo>
                      <a:lnTo>
                        <a:pt x="171820" y="1165023"/>
                      </a:lnTo>
                      <a:lnTo>
                        <a:pt x="170571" y="916009"/>
                      </a:lnTo>
                      <a:lnTo>
                        <a:pt x="133247" y="889473"/>
                      </a:lnTo>
                      <a:cubicBezTo>
                        <a:pt x="106237" y="864326"/>
                        <a:pt x="82336" y="835393"/>
                        <a:pt x="62411" y="803132"/>
                      </a:cubicBezTo>
                      <a:cubicBezTo>
                        <a:pt x="22561" y="738611"/>
                        <a:pt x="1733" y="665831"/>
                        <a:pt x="104" y="592623"/>
                      </a:cubicBezTo>
                      <a:close/>
                    </a:path>
                  </a:pathLst>
                </a:custGeom>
                <a:solidFill>
                  <a:srgbClr val="ED7D31">
                    <a:lumMod val="5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Chord 65">
                  <a:extLst>
                    <a:ext uri="{FF2B5EF4-FFF2-40B4-BE49-F238E27FC236}">
                      <a16:creationId xmlns:a16="http://schemas.microsoft.com/office/drawing/2014/main" id="{876709FE-C02B-83D3-388D-D779B656AE2C}"/>
                    </a:ext>
                  </a:extLst>
                </p:cNvPr>
                <p:cNvSpPr/>
                <p:nvPr/>
              </p:nvSpPr>
              <p:spPr>
                <a:xfrm rot="16200000">
                  <a:off x="4710338" y="2382890"/>
                  <a:ext cx="383667" cy="383667"/>
                </a:xfrm>
                <a:prstGeom prst="chord">
                  <a:avLst>
                    <a:gd name="adj1" fmla="val 5317236"/>
                    <a:gd name="adj2" fmla="val 16200000"/>
                  </a:avLst>
                </a:prstGeom>
                <a:solidFill>
                  <a:srgbClr val="EFCF9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Freeform 175">
                  <a:extLst>
                    <a:ext uri="{FF2B5EF4-FFF2-40B4-BE49-F238E27FC236}">
                      <a16:creationId xmlns:a16="http://schemas.microsoft.com/office/drawing/2014/main" id="{526490D4-C043-B56C-2DC7-4BD215EF94CF}"/>
                    </a:ext>
                  </a:extLst>
                </p:cNvPr>
                <p:cNvSpPr/>
                <p:nvPr/>
              </p:nvSpPr>
              <p:spPr>
                <a:xfrm>
                  <a:off x="4219908" y="1266089"/>
                  <a:ext cx="1366278" cy="908663"/>
                </a:xfrm>
                <a:custGeom>
                  <a:avLst/>
                  <a:gdLst>
                    <a:gd name="connsiteX0" fmla="*/ 681504 w 1363008"/>
                    <a:gd name="connsiteY0" fmla="*/ 0 h 781663"/>
                    <a:gd name="connsiteX1" fmla="*/ 1349162 w 1363008"/>
                    <a:gd name="connsiteY1" fmla="*/ 556249 h 781663"/>
                    <a:gd name="connsiteX2" fmla="*/ 1358825 w 1363008"/>
                    <a:gd name="connsiteY2" fmla="*/ 654229 h 781663"/>
                    <a:gd name="connsiteX3" fmla="*/ 1363008 w 1363008"/>
                    <a:gd name="connsiteY3" fmla="*/ 656873 h 781663"/>
                    <a:gd name="connsiteX4" fmla="*/ 1361587 w 1363008"/>
                    <a:gd name="connsiteY4" fmla="*/ 682238 h 781663"/>
                    <a:gd name="connsiteX5" fmla="*/ 1363008 w 1363008"/>
                    <a:gd name="connsiteY5" fmla="*/ 696648 h 781663"/>
                    <a:gd name="connsiteX6" fmla="*/ 1360699 w 1363008"/>
                    <a:gd name="connsiteY6" fmla="*/ 698086 h 781663"/>
                    <a:gd name="connsiteX7" fmla="*/ 1356017 w 1363008"/>
                    <a:gd name="connsiteY7" fmla="*/ 781663 h 781663"/>
                    <a:gd name="connsiteX8" fmla="*/ 8300 w 1363008"/>
                    <a:gd name="connsiteY8" fmla="*/ 781663 h 781663"/>
                    <a:gd name="connsiteX9" fmla="*/ 2760 w 1363008"/>
                    <a:gd name="connsiteY9" fmla="*/ 698366 h 781663"/>
                    <a:gd name="connsiteX10" fmla="*/ 0 w 1363008"/>
                    <a:gd name="connsiteY10" fmla="*/ 696648 h 781663"/>
                    <a:gd name="connsiteX11" fmla="*/ 1580 w 1363008"/>
                    <a:gd name="connsiteY11" fmla="*/ 680629 h 781663"/>
                    <a:gd name="connsiteX12" fmla="*/ 0 w 1363008"/>
                    <a:gd name="connsiteY12" fmla="*/ 656873 h 781663"/>
                    <a:gd name="connsiteX13" fmla="*/ 4331 w 1363008"/>
                    <a:gd name="connsiteY13" fmla="*/ 652738 h 781663"/>
                    <a:gd name="connsiteX14" fmla="*/ 13846 w 1363008"/>
                    <a:gd name="connsiteY14" fmla="*/ 556249 h 781663"/>
                    <a:gd name="connsiteX15" fmla="*/ 681504 w 1363008"/>
                    <a:gd name="connsiteY15" fmla="*/ 0 h 781663"/>
                    <a:gd name="connsiteX0" fmla="*/ 681504 w 1363008"/>
                    <a:gd name="connsiteY0" fmla="*/ 0 h 781663"/>
                    <a:gd name="connsiteX1" fmla="*/ 1349162 w 1363008"/>
                    <a:gd name="connsiteY1" fmla="*/ 556249 h 781663"/>
                    <a:gd name="connsiteX2" fmla="*/ 1358825 w 1363008"/>
                    <a:gd name="connsiteY2" fmla="*/ 654229 h 781663"/>
                    <a:gd name="connsiteX3" fmla="*/ 1363008 w 1363008"/>
                    <a:gd name="connsiteY3" fmla="*/ 656873 h 781663"/>
                    <a:gd name="connsiteX4" fmla="*/ 1361587 w 1363008"/>
                    <a:gd name="connsiteY4" fmla="*/ 682238 h 781663"/>
                    <a:gd name="connsiteX5" fmla="*/ 1363008 w 1363008"/>
                    <a:gd name="connsiteY5" fmla="*/ 696648 h 781663"/>
                    <a:gd name="connsiteX6" fmla="*/ 1360699 w 1363008"/>
                    <a:gd name="connsiteY6" fmla="*/ 698086 h 781663"/>
                    <a:gd name="connsiteX7" fmla="*/ 1356017 w 1363008"/>
                    <a:gd name="connsiteY7" fmla="*/ 781663 h 781663"/>
                    <a:gd name="connsiteX8" fmla="*/ 8300 w 1363008"/>
                    <a:gd name="connsiteY8" fmla="*/ 781663 h 781663"/>
                    <a:gd name="connsiteX9" fmla="*/ 2760 w 1363008"/>
                    <a:gd name="connsiteY9" fmla="*/ 698366 h 781663"/>
                    <a:gd name="connsiteX10" fmla="*/ 0 w 1363008"/>
                    <a:gd name="connsiteY10" fmla="*/ 696648 h 781663"/>
                    <a:gd name="connsiteX11" fmla="*/ 1580 w 1363008"/>
                    <a:gd name="connsiteY11" fmla="*/ 680629 h 781663"/>
                    <a:gd name="connsiteX12" fmla="*/ 0 w 1363008"/>
                    <a:gd name="connsiteY12" fmla="*/ 656873 h 781663"/>
                    <a:gd name="connsiteX13" fmla="*/ 4331 w 1363008"/>
                    <a:gd name="connsiteY13" fmla="*/ 652738 h 781663"/>
                    <a:gd name="connsiteX14" fmla="*/ 13846 w 1363008"/>
                    <a:gd name="connsiteY14" fmla="*/ 556249 h 781663"/>
                    <a:gd name="connsiteX15" fmla="*/ 681504 w 1363008"/>
                    <a:gd name="connsiteY15" fmla="*/ 0 h 781663"/>
                    <a:gd name="connsiteX0" fmla="*/ 681504 w 1363008"/>
                    <a:gd name="connsiteY0" fmla="*/ 0 h 872594"/>
                    <a:gd name="connsiteX1" fmla="*/ 1349162 w 1363008"/>
                    <a:gd name="connsiteY1" fmla="*/ 556249 h 872594"/>
                    <a:gd name="connsiteX2" fmla="*/ 1358825 w 1363008"/>
                    <a:gd name="connsiteY2" fmla="*/ 654229 h 872594"/>
                    <a:gd name="connsiteX3" fmla="*/ 1363008 w 1363008"/>
                    <a:gd name="connsiteY3" fmla="*/ 656873 h 872594"/>
                    <a:gd name="connsiteX4" fmla="*/ 1361587 w 1363008"/>
                    <a:gd name="connsiteY4" fmla="*/ 682238 h 872594"/>
                    <a:gd name="connsiteX5" fmla="*/ 1363008 w 1363008"/>
                    <a:gd name="connsiteY5" fmla="*/ 696648 h 872594"/>
                    <a:gd name="connsiteX6" fmla="*/ 1360699 w 1363008"/>
                    <a:gd name="connsiteY6" fmla="*/ 698086 h 872594"/>
                    <a:gd name="connsiteX7" fmla="*/ 1356017 w 1363008"/>
                    <a:gd name="connsiteY7" fmla="*/ 781663 h 872594"/>
                    <a:gd name="connsiteX8" fmla="*/ 8300 w 1363008"/>
                    <a:gd name="connsiteY8" fmla="*/ 781663 h 872594"/>
                    <a:gd name="connsiteX9" fmla="*/ 2760 w 1363008"/>
                    <a:gd name="connsiteY9" fmla="*/ 698366 h 872594"/>
                    <a:gd name="connsiteX10" fmla="*/ 0 w 1363008"/>
                    <a:gd name="connsiteY10" fmla="*/ 696648 h 872594"/>
                    <a:gd name="connsiteX11" fmla="*/ 1580 w 1363008"/>
                    <a:gd name="connsiteY11" fmla="*/ 680629 h 872594"/>
                    <a:gd name="connsiteX12" fmla="*/ 0 w 1363008"/>
                    <a:gd name="connsiteY12" fmla="*/ 656873 h 872594"/>
                    <a:gd name="connsiteX13" fmla="*/ 4331 w 1363008"/>
                    <a:gd name="connsiteY13" fmla="*/ 652738 h 872594"/>
                    <a:gd name="connsiteX14" fmla="*/ 13846 w 1363008"/>
                    <a:gd name="connsiteY14" fmla="*/ 556249 h 872594"/>
                    <a:gd name="connsiteX15" fmla="*/ 681504 w 1363008"/>
                    <a:gd name="connsiteY15" fmla="*/ 0 h 872594"/>
                    <a:gd name="connsiteX0" fmla="*/ 681504 w 1363008"/>
                    <a:gd name="connsiteY0" fmla="*/ 0 h 869817"/>
                    <a:gd name="connsiteX1" fmla="*/ 1349162 w 1363008"/>
                    <a:gd name="connsiteY1" fmla="*/ 556249 h 869817"/>
                    <a:gd name="connsiteX2" fmla="*/ 1358825 w 1363008"/>
                    <a:gd name="connsiteY2" fmla="*/ 654229 h 869817"/>
                    <a:gd name="connsiteX3" fmla="*/ 1363008 w 1363008"/>
                    <a:gd name="connsiteY3" fmla="*/ 656873 h 869817"/>
                    <a:gd name="connsiteX4" fmla="*/ 1361587 w 1363008"/>
                    <a:gd name="connsiteY4" fmla="*/ 682238 h 869817"/>
                    <a:gd name="connsiteX5" fmla="*/ 1363008 w 1363008"/>
                    <a:gd name="connsiteY5" fmla="*/ 696648 h 869817"/>
                    <a:gd name="connsiteX6" fmla="*/ 1360699 w 1363008"/>
                    <a:gd name="connsiteY6" fmla="*/ 698086 h 869817"/>
                    <a:gd name="connsiteX7" fmla="*/ 1356017 w 1363008"/>
                    <a:gd name="connsiteY7" fmla="*/ 781663 h 869817"/>
                    <a:gd name="connsiteX8" fmla="*/ 8300 w 1363008"/>
                    <a:gd name="connsiteY8" fmla="*/ 781663 h 869817"/>
                    <a:gd name="connsiteX9" fmla="*/ 2760 w 1363008"/>
                    <a:gd name="connsiteY9" fmla="*/ 698366 h 869817"/>
                    <a:gd name="connsiteX10" fmla="*/ 0 w 1363008"/>
                    <a:gd name="connsiteY10" fmla="*/ 696648 h 869817"/>
                    <a:gd name="connsiteX11" fmla="*/ 1580 w 1363008"/>
                    <a:gd name="connsiteY11" fmla="*/ 680629 h 869817"/>
                    <a:gd name="connsiteX12" fmla="*/ 0 w 1363008"/>
                    <a:gd name="connsiteY12" fmla="*/ 656873 h 869817"/>
                    <a:gd name="connsiteX13" fmla="*/ 4331 w 1363008"/>
                    <a:gd name="connsiteY13" fmla="*/ 652738 h 869817"/>
                    <a:gd name="connsiteX14" fmla="*/ 13846 w 1363008"/>
                    <a:gd name="connsiteY14" fmla="*/ 556249 h 869817"/>
                    <a:gd name="connsiteX15" fmla="*/ 681504 w 1363008"/>
                    <a:gd name="connsiteY15" fmla="*/ 0 h 869817"/>
                    <a:gd name="connsiteX0" fmla="*/ 681504 w 1363008"/>
                    <a:gd name="connsiteY0" fmla="*/ 0 h 869817"/>
                    <a:gd name="connsiteX1" fmla="*/ 1349162 w 1363008"/>
                    <a:gd name="connsiteY1" fmla="*/ 556249 h 869817"/>
                    <a:gd name="connsiteX2" fmla="*/ 1358825 w 1363008"/>
                    <a:gd name="connsiteY2" fmla="*/ 654229 h 869817"/>
                    <a:gd name="connsiteX3" fmla="*/ 1363008 w 1363008"/>
                    <a:gd name="connsiteY3" fmla="*/ 656873 h 869817"/>
                    <a:gd name="connsiteX4" fmla="*/ 1361587 w 1363008"/>
                    <a:gd name="connsiteY4" fmla="*/ 682238 h 869817"/>
                    <a:gd name="connsiteX5" fmla="*/ 1363008 w 1363008"/>
                    <a:gd name="connsiteY5" fmla="*/ 696648 h 869817"/>
                    <a:gd name="connsiteX6" fmla="*/ 1360699 w 1363008"/>
                    <a:gd name="connsiteY6" fmla="*/ 698086 h 869817"/>
                    <a:gd name="connsiteX7" fmla="*/ 1356017 w 1363008"/>
                    <a:gd name="connsiteY7" fmla="*/ 781663 h 869817"/>
                    <a:gd name="connsiteX8" fmla="*/ 8300 w 1363008"/>
                    <a:gd name="connsiteY8" fmla="*/ 781663 h 869817"/>
                    <a:gd name="connsiteX9" fmla="*/ 2760 w 1363008"/>
                    <a:gd name="connsiteY9" fmla="*/ 698366 h 869817"/>
                    <a:gd name="connsiteX10" fmla="*/ 0 w 1363008"/>
                    <a:gd name="connsiteY10" fmla="*/ 696648 h 869817"/>
                    <a:gd name="connsiteX11" fmla="*/ 1580 w 1363008"/>
                    <a:gd name="connsiteY11" fmla="*/ 680629 h 869817"/>
                    <a:gd name="connsiteX12" fmla="*/ 0 w 1363008"/>
                    <a:gd name="connsiteY12" fmla="*/ 656873 h 869817"/>
                    <a:gd name="connsiteX13" fmla="*/ 4331 w 1363008"/>
                    <a:gd name="connsiteY13" fmla="*/ 652738 h 869817"/>
                    <a:gd name="connsiteX14" fmla="*/ 13846 w 1363008"/>
                    <a:gd name="connsiteY14" fmla="*/ 556249 h 869817"/>
                    <a:gd name="connsiteX15" fmla="*/ 681504 w 1363008"/>
                    <a:gd name="connsiteY15" fmla="*/ 0 h 869817"/>
                    <a:gd name="connsiteX0" fmla="*/ 681504 w 1363008"/>
                    <a:gd name="connsiteY0" fmla="*/ 0 h 876729"/>
                    <a:gd name="connsiteX1" fmla="*/ 1349162 w 1363008"/>
                    <a:gd name="connsiteY1" fmla="*/ 556249 h 876729"/>
                    <a:gd name="connsiteX2" fmla="*/ 1358825 w 1363008"/>
                    <a:gd name="connsiteY2" fmla="*/ 654229 h 876729"/>
                    <a:gd name="connsiteX3" fmla="*/ 1363008 w 1363008"/>
                    <a:gd name="connsiteY3" fmla="*/ 656873 h 876729"/>
                    <a:gd name="connsiteX4" fmla="*/ 1361587 w 1363008"/>
                    <a:gd name="connsiteY4" fmla="*/ 682238 h 876729"/>
                    <a:gd name="connsiteX5" fmla="*/ 1363008 w 1363008"/>
                    <a:gd name="connsiteY5" fmla="*/ 696648 h 876729"/>
                    <a:gd name="connsiteX6" fmla="*/ 1360699 w 1363008"/>
                    <a:gd name="connsiteY6" fmla="*/ 698086 h 876729"/>
                    <a:gd name="connsiteX7" fmla="*/ 1356017 w 1363008"/>
                    <a:gd name="connsiteY7" fmla="*/ 781663 h 876729"/>
                    <a:gd name="connsiteX8" fmla="*/ 21000 w 1363008"/>
                    <a:gd name="connsiteY8" fmla="*/ 851513 h 876729"/>
                    <a:gd name="connsiteX9" fmla="*/ 2760 w 1363008"/>
                    <a:gd name="connsiteY9" fmla="*/ 698366 h 876729"/>
                    <a:gd name="connsiteX10" fmla="*/ 0 w 1363008"/>
                    <a:gd name="connsiteY10" fmla="*/ 696648 h 876729"/>
                    <a:gd name="connsiteX11" fmla="*/ 1580 w 1363008"/>
                    <a:gd name="connsiteY11" fmla="*/ 680629 h 876729"/>
                    <a:gd name="connsiteX12" fmla="*/ 0 w 1363008"/>
                    <a:gd name="connsiteY12" fmla="*/ 656873 h 876729"/>
                    <a:gd name="connsiteX13" fmla="*/ 4331 w 1363008"/>
                    <a:gd name="connsiteY13" fmla="*/ 652738 h 876729"/>
                    <a:gd name="connsiteX14" fmla="*/ 13846 w 1363008"/>
                    <a:gd name="connsiteY14" fmla="*/ 556249 h 876729"/>
                    <a:gd name="connsiteX15" fmla="*/ 681504 w 1363008"/>
                    <a:gd name="connsiteY15" fmla="*/ 0 h 876729"/>
                    <a:gd name="connsiteX0" fmla="*/ 681504 w 1363008"/>
                    <a:gd name="connsiteY0" fmla="*/ 0 h 908663"/>
                    <a:gd name="connsiteX1" fmla="*/ 1349162 w 1363008"/>
                    <a:gd name="connsiteY1" fmla="*/ 556249 h 908663"/>
                    <a:gd name="connsiteX2" fmla="*/ 1358825 w 1363008"/>
                    <a:gd name="connsiteY2" fmla="*/ 654229 h 908663"/>
                    <a:gd name="connsiteX3" fmla="*/ 1363008 w 1363008"/>
                    <a:gd name="connsiteY3" fmla="*/ 656873 h 908663"/>
                    <a:gd name="connsiteX4" fmla="*/ 1361587 w 1363008"/>
                    <a:gd name="connsiteY4" fmla="*/ 682238 h 908663"/>
                    <a:gd name="connsiteX5" fmla="*/ 1363008 w 1363008"/>
                    <a:gd name="connsiteY5" fmla="*/ 696648 h 908663"/>
                    <a:gd name="connsiteX6" fmla="*/ 1360699 w 1363008"/>
                    <a:gd name="connsiteY6" fmla="*/ 698086 h 908663"/>
                    <a:gd name="connsiteX7" fmla="*/ 1356017 w 1363008"/>
                    <a:gd name="connsiteY7" fmla="*/ 781663 h 908663"/>
                    <a:gd name="connsiteX8" fmla="*/ 16238 w 1363008"/>
                    <a:gd name="connsiteY8" fmla="*/ 908663 h 908663"/>
                    <a:gd name="connsiteX9" fmla="*/ 2760 w 1363008"/>
                    <a:gd name="connsiteY9" fmla="*/ 698366 h 908663"/>
                    <a:gd name="connsiteX10" fmla="*/ 0 w 1363008"/>
                    <a:gd name="connsiteY10" fmla="*/ 696648 h 908663"/>
                    <a:gd name="connsiteX11" fmla="*/ 1580 w 1363008"/>
                    <a:gd name="connsiteY11" fmla="*/ 680629 h 908663"/>
                    <a:gd name="connsiteX12" fmla="*/ 0 w 1363008"/>
                    <a:gd name="connsiteY12" fmla="*/ 656873 h 908663"/>
                    <a:gd name="connsiteX13" fmla="*/ 4331 w 1363008"/>
                    <a:gd name="connsiteY13" fmla="*/ 652738 h 908663"/>
                    <a:gd name="connsiteX14" fmla="*/ 13846 w 1363008"/>
                    <a:gd name="connsiteY14" fmla="*/ 556249 h 908663"/>
                    <a:gd name="connsiteX15" fmla="*/ 681504 w 1363008"/>
                    <a:gd name="connsiteY15" fmla="*/ 0 h 908663"/>
                    <a:gd name="connsiteX0" fmla="*/ 681504 w 1363008"/>
                    <a:gd name="connsiteY0" fmla="*/ 0 h 908663"/>
                    <a:gd name="connsiteX1" fmla="*/ 1349162 w 1363008"/>
                    <a:gd name="connsiteY1" fmla="*/ 556249 h 908663"/>
                    <a:gd name="connsiteX2" fmla="*/ 1358825 w 1363008"/>
                    <a:gd name="connsiteY2" fmla="*/ 654229 h 908663"/>
                    <a:gd name="connsiteX3" fmla="*/ 1363008 w 1363008"/>
                    <a:gd name="connsiteY3" fmla="*/ 656873 h 908663"/>
                    <a:gd name="connsiteX4" fmla="*/ 1361587 w 1363008"/>
                    <a:gd name="connsiteY4" fmla="*/ 682238 h 908663"/>
                    <a:gd name="connsiteX5" fmla="*/ 1363008 w 1363008"/>
                    <a:gd name="connsiteY5" fmla="*/ 696648 h 908663"/>
                    <a:gd name="connsiteX6" fmla="*/ 1360699 w 1363008"/>
                    <a:gd name="connsiteY6" fmla="*/ 698086 h 908663"/>
                    <a:gd name="connsiteX7" fmla="*/ 1356017 w 1363008"/>
                    <a:gd name="connsiteY7" fmla="*/ 781663 h 908663"/>
                    <a:gd name="connsiteX8" fmla="*/ 16238 w 1363008"/>
                    <a:gd name="connsiteY8" fmla="*/ 908663 h 908663"/>
                    <a:gd name="connsiteX9" fmla="*/ 2760 w 1363008"/>
                    <a:gd name="connsiteY9" fmla="*/ 698366 h 908663"/>
                    <a:gd name="connsiteX10" fmla="*/ 0 w 1363008"/>
                    <a:gd name="connsiteY10" fmla="*/ 696648 h 908663"/>
                    <a:gd name="connsiteX11" fmla="*/ 1580 w 1363008"/>
                    <a:gd name="connsiteY11" fmla="*/ 680629 h 908663"/>
                    <a:gd name="connsiteX12" fmla="*/ 0 w 1363008"/>
                    <a:gd name="connsiteY12" fmla="*/ 656873 h 908663"/>
                    <a:gd name="connsiteX13" fmla="*/ 4331 w 1363008"/>
                    <a:gd name="connsiteY13" fmla="*/ 652738 h 908663"/>
                    <a:gd name="connsiteX14" fmla="*/ 13846 w 1363008"/>
                    <a:gd name="connsiteY14" fmla="*/ 556249 h 908663"/>
                    <a:gd name="connsiteX15" fmla="*/ 681504 w 1363008"/>
                    <a:gd name="connsiteY15" fmla="*/ 0 h 908663"/>
                    <a:gd name="connsiteX0" fmla="*/ 681504 w 1363008"/>
                    <a:gd name="connsiteY0" fmla="*/ 0 h 908663"/>
                    <a:gd name="connsiteX1" fmla="*/ 1349162 w 1363008"/>
                    <a:gd name="connsiteY1" fmla="*/ 556249 h 908663"/>
                    <a:gd name="connsiteX2" fmla="*/ 1358825 w 1363008"/>
                    <a:gd name="connsiteY2" fmla="*/ 654229 h 908663"/>
                    <a:gd name="connsiteX3" fmla="*/ 1363008 w 1363008"/>
                    <a:gd name="connsiteY3" fmla="*/ 656873 h 908663"/>
                    <a:gd name="connsiteX4" fmla="*/ 1361587 w 1363008"/>
                    <a:gd name="connsiteY4" fmla="*/ 682238 h 908663"/>
                    <a:gd name="connsiteX5" fmla="*/ 1363008 w 1363008"/>
                    <a:gd name="connsiteY5" fmla="*/ 696648 h 908663"/>
                    <a:gd name="connsiteX6" fmla="*/ 1360699 w 1363008"/>
                    <a:gd name="connsiteY6" fmla="*/ 698086 h 908663"/>
                    <a:gd name="connsiteX7" fmla="*/ 1356017 w 1363008"/>
                    <a:gd name="connsiteY7" fmla="*/ 781663 h 908663"/>
                    <a:gd name="connsiteX8" fmla="*/ 16238 w 1363008"/>
                    <a:gd name="connsiteY8" fmla="*/ 908663 h 908663"/>
                    <a:gd name="connsiteX9" fmla="*/ 2760 w 1363008"/>
                    <a:gd name="connsiteY9" fmla="*/ 698366 h 908663"/>
                    <a:gd name="connsiteX10" fmla="*/ 0 w 1363008"/>
                    <a:gd name="connsiteY10" fmla="*/ 696648 h 908663"/>
                    <a:gd name="connsiteX11" fmla="*/ 1580 w 1363008"/>
                    <a:gd name="connsiteY11" fmla="*/ 680629 h 908663"/>
                    <a:gd name="connsiteX12" fmla="*/ 0 w 1363008"/>
                    <a:gd name="connsiteY12" fmla="*/ 656873 h 908663"/>
                    <a:gd name="connsiteX13" fmla="*/ 4331 w 1363008"/>
                    <a:gd name="connsiteY13" fmla="*/ 652738 h 908663"/>
                    <a:gd name="connsiteX14" fmla="*/ 13846 w 1363008"/>
                    <a:gd name="connsiteY14" fmla="*/ 556249 h 908663"/>
                    <a:gd name="connsiteX15" fmla="*/ 681504 w 1363008"/>
                    <a:gd name="connsiteY15" fmla="*/ 0 h 908663"/>
                    <a:gd name="connsiteX0" fmla="*/ 681504 w 1365542"/>
                    <a:gd name="connsiteY0" fmla="*/ 0 h 908663"/>
                    <a:gd name="connsiteX1" fmla="*/ 1349162 w 1365542"/>
                    <a:gd name="connsiteY1" fmla="*/ 556249 h 908663"/>
                    <a:gd name="connsiteX2" fmla="*/ 1358825 w 1365542"/>
                    <a:gd name="connsiteY2" fmla="*/ 654229 h 908663"/>
                    <a:gd name="connsiteX3" fmla="*/ 1363008 w 1365542"/>
                    <a:gd name="connsiteY3" fmla="*/ 656873 h 908663"/>
                    <a:gd name="connsiteX4" fmla="*/ 1361587 w 1365542"/>
                    <a:gd name="connsiteY4" fmla="*/ 682238 h 908663"/>
                    <a:gd name="connsiteX5" fmla="*/ 1363008 w 1365542"/>
                    <a:gd name="connsiteY5" fmla="*/ 696648 h 908663"/>
                    <a:gd name="connsiteX6" fmla="*/ 1360699 w 1365542"/>
                    <a:gd name="connsiteY6" fmla="*/ 698086 h 908663"/>
                    <a:gd name="connsiteX7" fmla="*/ 1365542 w 1365542"/>
                    <a:gd name="connsiteY7" fmla="*/ 784838 h 908663"/>
                    <a:gd name="connsiteX8" fmla="*/ 16238 w 1365542"/>
                    <a:gd name="connsiteY8" fmla="*/ 908663 h 908663"/>
                    <a:gd name="connsiteX9" fmla="*/ 2760 w 1365542"/>
                    <a:gd name="connsiteY9" fmla="*/ 698366 h 908663"/>
                    <a:gd name="connsiteX10" fmla="*/ 0 w 1365542"/>
                    <a:gd name="connsiteY10" fmla="*/ 696648 h 908663"/>
                    <a:gd name="connsiteX11" fmla="*/ 1580 w 1365542"/>
                    <a:gd name="connsiteY11" fmla="*/ 680629 h 908663"/>
                    <a:gd name="connsiteX12" fmla="*/ 0 w 1365542"/>
                    <a:gd name="connsiteY12" fmla="*/ 656873 h 908663"/>
                    <a:gd name="connsiteX13" fmla="*/ 4331 w 1365542"/>
                    <a:gd name="connsiteY13" fmla="*/ 652738 h 908663"/>
                    <a:gd name="connsiteX14" fmla="*/ 13846 w 1365542"/>
                    <a:gd name="connsiteY14" fmla="*/ 556249 h 908663"/>
                    <a:gd name="connsiteX15" fmla="*/ 681504 w 1365542"/>
                    <a:gd name="connsiteY15" fmla="*/ 0 h 908663"/>
                    <a:gd name="connsiteX0" fmla="*/ 681504 w 1363008"/>
                    <a:gd name="connsiteY0" fmla="*/ 0 h 908663"/>
                    <a:gd name="connsiteX1" fmla="*/ 1349162 w 1363008"/>
                    <a:gd name="connsiteY1" fmla="*/ 556249 h 908663"/>
                    <a:gd name="connsiteX2" fmla="*/ 1358825 w 1363008"/>
                    <a:gd name="connsiteY2" fmla="*/ 654229 h 908663"/>
                    <a:gd name="connsiteX3" fmla="*/ 1363008 w 1363008"/>
                    <a:gd name="connsiteY3" fmla="*/ 656873 h 908663"/>
                    <a:gd name="connsiteX4" fmla="*/ 1361587 w 1363008"/>
                    <a:gd name="connsiteY4" fmla="*/ 682238 h 908663"/>
                    <a:gd name="connsiteX5" fmla="*/ 1363008 w 1363008"/>
                    <a:gd name="connsiteY5" fmla="*/ 696648 h 908663"/>
                    <a:gd name="connsiteX6" fmla="*/ 1360699 w 1363008"/>
                    <a:gd name="connsiteY6" fmla="*/ 698086 h 908663"/>
                    <a:gd name="connsiteX7" fmla="*/ 1360779 w 1363008"/>
                    <a:gd name="connsiteY7" fmla="*/ 776901 h 908663"/>
                    <a:gd name="connsiteX8" fmla="*/ 16238 w 1363008"/>
                    <a:gd name="connsiteY8" fmla="*/ 908663 h 908663"/>
                    <a:gd name="connsiteX9" fmla="*/ 2760 w 1363008"/>
                    <a:gd name="connsiteY9" fmla="*/ 698366 h 908663"/>
                    <a:gd name="connsiteX10" fmla="*/ 0 w 1363008"/>
                    <a:gd name="connsiteY10" fmla="*/ 696648 h 908663"/>
                    <a:gd name="connsiteX11" fmla="*/ 1580 w 1363008"/>
                    <a:gd name="connsiteY11" fmla="*/ 680629 h 908663"/>
                    <a:gd name="connsiteX12" fmla="*/ 0 w 1363008"/>
                    <a:gd name="connsiteY12" fmla="*/ 656873 h 908663"/>
                    <a:gd name="connsiteX13" fmla="*/ 4331 w 1363008"/>
                    <a:gd name="connsiteY13" fmla="*/ 652738 h 908663"/>
                    <a:gd name="connsiteX14" fmla="*/ 13846 w 1363008"/>
                    <a:gd name="connsiteY14" fmla="*/ 556249 h 908663"/>
                    <a:gd name="connsiteX15" fmla="*/ 681504 w 1363008"/>
                    <a:gd name="connsiteY15" fmla="*/ 0 h 908663"/>
                    <a:gd name="connsiteX0" fmla="*/ 681504 w 1365542"/>
                    <a:gd name="connsiteY0" fmla="*/ 0 h 908663"/>
                    <a:gd name="connsiteX1" fmla="*/ 1349162 w 1365542"/>
                    <a:gd name="connsiteY1" fmla="*/ 556249 h 908663"/>
                    <a:gd name="connsiteX2" fmla="*/ 1358825 w 1365542"/>
                    <a:gd name="connsiteY2" fmla="*/ 654229 h 908663"/>
                    <a:gd name="connsiteX3" fmla="*/ 1363008 w 1365542"/>
                    <a:gd name="connsiteY3" fmla="*/ 656873 h 908663"/>
                    <a:gd name="connsiteX4" fmla="*/ 1361587 w 1365542"/>
                    <a:gd name="connsiteY4" fmla="*/ 682238 h 908663"/>
                    <a:gd name="connsiteX5" fmla="*/ 1363008 w 1365542"/>
                    <a:gd name="connsiteY5" fmla="*/ 696648 h 908663"/>
                    <a:gd name="connsiteX6" fmla="*/ 1360699 w 1365542"/>
                    <a:gd name="connsiteY6" fmla="*/ 698086 h 908663"/>
                    <a:gd name="connsiteX7" fmla="*/ 1365542 w 1365542"/>
                    <a:gd name="connsiteY7" fmla="*/ 776901 h 908663"/>
                    <a:gd name="connsiteX8" fmla="*/ 16238 w 1365542"/>
                    <a:gd name="connsiteY8" fmla="*/ 908663 h 908663"/>
                    <a:gd name="connsiteX9" fmla="*/ 2760 w 1365542"/>
                    <a:gd name="connsiteY9" fmla="*/ 698366 h 908663"/>
                    <a:gd name="connsiteX10" fmla="*/ 0 w 1365542"/>
                    <a:gd name="connsiteY10" fmla="*/ 696648 h 908663"/>
                    <a:gd name="connsiteX11" fmla="*/ 1580 w 1365542"/>
                    <a:gd name="connsiteY11" fmla="*/ 680629 h 908663"/>
                    <a:gd name="connsiteX12" fmla="*/ 0 w 1365542"/>
                    <a:gd name="connsiteY12" fmla="*/ 656873 h 908663"/>
                    <a:gd name="connsiteX13" fmla="*/ 4331 w 1365542"/>
                    <a:gd name="connsiteY13" fmla="*/ 652738 h 908663"/>
                    <a:gd name="connsiteX14" fmla="*/ 13846 w 1365542"/>
                    <a:gd name="connsiteY14" fmla="*/ 556249 h 908663"/>
                    <a:gd name="connsiteX15" fmla="*/ 681504 w 1365542"/>
                    <a:gd name="connsiteY15" fmla="*/ 0 h 908663"/>
                    <a:gd name="connsiteX0" fmla="*/ 681504 w 1366278"/>
                    <a:gd name="connsiteY0" fmla="*/ 0 h 908663"/>
                    <a:gd name="connsiteX1" fmla="*/ 1349162 w 1366278"/>
                    <a:gd name="connsiteY1" fmla="*/ 556249 h 908663"/>
                    <a:gd name="connsiteX2" fmla="*/ 1358825 w 1366278"/>
                    <a:gd name="connsiteY2" fmla="*/ 654229 h 908663"/>
                    <a:gd name="connsiteX3" fmla="*/ 1363008 w 1366278"/>
                    <a:gd name="connsiteY3" fmla="*/ 656873 h 908663"/>
                    <a:gd name="connsiteX4" fmla="*/ 1361587 w 1366278"/>
                    <a:gd name="connsiteY4" fmla="*/ 682238 h 908663"/>
                    <a:gd name="connsiteX5" fmla="*/ 1363008 w 1366278"/>
                    <a:gd name="connsiteY5" fmla="*/ 696648 h 908663"/>
                    <a:gd name="connsiteX6" fmla="*/ 1360699 w 1366278"/>
                    <a:gd name="connsiteY6" fmla="*/ 698086 h 908663"/>
                    <a:gd name="connsiteX7" fmla="*/ 1365542 w 1366278"/>
                    <a:gd name="connsiteY7" fmla="*/ 776901 h 908663"/>
                    <a:gd name="connsiteX8" fmla="*/ 16238 w 1366278"/>
                    <a:gd name="connsiteY8" fmla="*/ 908663 h 908663"/>
                    <a:gd name="connsiteX9" fmla="*/ 2760 w 1366278"/>
                    <a:gd name="connsiteY9" fmla="*/ 698366 h 908663"/>
                    <a:gd name="connsiteX10" fmla="*/ 0 w 1366278"/>
                    <a:gd name="connsiteY10" fmla="*/ 696648 h 908663"/>
                    <a:gd name="connsiteX11" fmla="*/ 1580 w 1366278"/>
                    <a:gd name="connsiteY11" fmla="*/ 680629 h 908663"/>
                    <a:gd name="connsiteX12" fmla="*/ 0 w 1366278"/>
                    <a:gd name="connsiteY12" fmla="*/ 656873 h 908663"/>
                    <a:gd name="connsiteX13" fmla="*/ 4331 w 1366278"/>
                    <a:gd name="connsiteY13" fmla="*/ 652738 h 908663"/>
                    <a:gd name="connsiteX14" fmla="*/ 13846 w 1366278"/>
                    <a:gd name="connsiteY14" fmla="*/ 556249 h 908663"/>
                    <a:gd name="connsiteX15" fmla="*/ 681504 w 1366278"/>
                    <a:gd name="connsiteY15" fmla="*/ 0 h 908663"/>
                    <a:gd name="connsiteX0" fmla="*/ 681504 w 1366278"/>
                    <a:gd name="connsiteY0" fmla="*/ 0 h 908663"/>
                    <a:gd name="connsiteX1" fmla="*/ 1349162 w 1366278"/>
                    <a:gd name="connsiteY1" fmla="*/ 556249 h 908663"/>
                    <a:gd name="connsiteX2" fmla="*/ 1358825 w 1366278"/>
                    <a:gd name="connsiteY2" fmla="*/ 654229 h 908663"/>
                    <a:gd name="connsiteX3" fmla="*/ 1363008 w 1366278"/>
                    <a:gd name="connsiteY3" fmla="*/ 656873 h 908663"/>
                    <a:gd name="connsiteX4" fmla="*/ 1361587 w 1366278"/>
                    <a:gd name="connsiteY4" fmla="*/ 682238 h 908663"/>
                    <a:gd name="connsiteX5" fmla="*/ 1363008 w 1366278"/>
                    <a:gd name="connsiteY5" fmla="*/ 696648 h 908663"/>
                    <a:gd name="connsiteX6" fmla="*/ 1360699 w 1366278"/>
                    <a:gd name="connsiteY6" fmla="*/ 698086 h 908663"/>
                    <a:gd name="connsiteX7" fmla="*/ 1365542 w 1366278"/>
                    <a:gd name="connsiteY7" fmla="*/ 776901 h 908663"/>
                    <a:gd name="connsiteX8" fmla="*/ 16238 w 1366278"/>
                    <a:gd name="connsiteY8" fmla="*/ 908663 h 908663"/>
                    <a:gd name="connsiteX9" fmla="*/ 2760 w 1366278"/>
                    <a:gd name="connsiteY9" fmla="*/ 698366 h 908663"/>
                    <a:gd name="connsiteX10" fmla="*/ 0 w 1366278"/>
                    <a:gd name="connsiteY10" fmla="*/ 696648 h 908663"/>
                    <a:gd name="connsiteX11" fmla="*/ 1580 w 1366278"/>
                    <a:gd name="connsiteY11" fmla="*/ 680629 h 908663"/>
                    <a:gd name="connsiteX12" fmla="*/ 0 w 1366278"/>
                    <a:gd name="connsiteY12" fmla="*/ 656873 h 908663"/>
                    <a:gd name="connsiteX13" fmla="*/ 4331 w 1366278"/>
                    <a:gd name="connsiteY13" fmla="*/ 652738 h 908663"/>
                    <a:gd name="connsiteX14" fmla="*/ 13846 w 1366278"/>
                    <a:gd name="connsiteY14" fmla="*/ 556249 h 908663"/>
                    <a:gd name="connsiteX15" fmla="*/ 681504 w 1366278"/>
                    <a:gd name="connsiteY15" fmla="*/ 0 h 908663"/>
                    <a:gd name="connsiteX0" fmla="*/ 681504 w 1366278"/>
                    <a:gd name="connsiteY0" fmla="*/ 0 h 908663"/>
                    <a:gd name="connsiteX1" fmla="*/ 1349162 w 1366278"/>
                    <a:gd name="connsiteY1" fmla="*/ 556249 h 908663"/>
                    <a:gd name="connsiteX2" fmla="*/ 1358825 w 1366278"/>
                    <a:gd name="connsiteY2" fmla="*/ 654229 h 908663"/>
                    <a:gd name="connsiteX3" fmla="*/ 1363008 w 1366278"/>
                    <a:gd name="connsiteY3" fmla="*/ 656873 h 908663"/>
                    <a:gd name="connsiteX4" fmla="*/ 1361587 w 1366278"/>
                    <a:gd name="connsiteY4" fmla="*/ 682238 h 908663"/>
                    <a:gd name="connsiteX5" fmla="*/ 1363008 w 1366278"/>
                    <a:gd name="connsiteY5" fmla="*/ 696648 h 908663"/>
                    <a:gd name="connsiteX6" fmla="*/ 1360699 w 1366278"/>
                    <a:gd name="connsiteY6" fmla="*/ 698086 h 908663"/>
                    <a:gd name="connsiteX7" fmla="*/ 1365542 w 1366278"/>
                    <a:gd name="connsiteY7" fmla="*/ 776901 h 908663"/>
                    <a:gd name="connsiteX8" fmla="*/ 16238 w 1366278"/>
                    <a:gd name="connsiteY8" fmla="*/ 908663 h 908663"/>
                    <a:gd name="connsiteX9" fmla="*/ 2760 w 1366278"/>
                    <a:gd name="connsiteY9" fmla="*/ 698366 h 908663"/>
                    <a:gd name="connsiteX10" fmla="*/ 0 w 1366278"/>
                    <a:gd name="connsiteY10" fmla="*/ 696648 h 908663"/>
                    <a:gd name="connsiteX11" fmla="*/ 1580 w 1366278"/>
                    <a:gd name="connsiteY11" fmla="*/ 680629 h 908663"/>
                    <a:gd name="connsiteX12" fmla="*/ 0 w 1366278"/>
                    <a:gd name="connsiteY12" fmla="*/ 656873 h 908663"/>
                    <a:gd name="connsiteX13" fmla="*/ 4331 w 1366278"/>
                    <a:gd name="connsiteY13" fmla="*/ 652738 h 908663"/>
                    <a:gd name="connsiteX14" fmla="*/ 13846 w 1366278"/>
                    <a:gd name="connsiteY14" fmla="*/ 556249 h 908663"/>
                    <a:gd name="connsiteX15" fmla="*/ 681504 w 1366278"/>
                    <a:gd name="connsiteY15" fmla="*/ 0 h 908663"/>
                    <a:gd name="connsiteX0" fmla="*/ 681504 w 1366278"/>
                    <a:gd name="connsiteY0" fmla="*/ 0 h 908663"/>
                    <a:gd name="connsiteX1" fmla="*/ 1349162 w 1366278"/>
                    <a:gd name="connsiteY1" fmla="*/ 556249 h 908663"/>
                    <a:gd name="connsiteX2" fmla="*/ 1358825 w 1366278"/>
                    <a:gd name="connsiteY2" fmla="*/ 654229 h 908663"/>
                    <a:gd name="connsiteX3" fmla="*/ 1363008 w 1366278"/>
                    <a:gd name="connsiteY3" fmla="*/ 656873 h 908663"/>
                    <a:gd name="connsiteX4" fmla="*/ 1361587 w 1366278"/>
                    <a:gd name="connsiteY4" fmla="*/ 682238 h 908663"/>
                    <a:gd name="connsiteX5" fmla="*/ 1363008 w 1366278"/>
                    <a:gd name="connsiteY5" fmla="*/ 696648 h 908663"/>
                    <a:gd name="connsiteX6" fmla="*/ 1360699 w 1366278"/>
                    <a:gd name="connsiteY6" fmla="*/ 698086 h 908663"/>
                    <a:gd name="connsiteX7" fmla="*/ 1365542 w 1366278"/>
                    <a:gd name="connsiteY7" fmla="*/ 776901 h 908663"/>
                    <a:gd name="connsiteX8" fmla="*/ 16238 w 1366278"/>
                    <a:gd name="connsiteY8" fmla="*/ 908663 h 908663"/>
                    <a:gd name="connsiteX9" fmla="*/ 2760 w 1366278"/>
                    <a:gd name="connsiteY9" fmla="*/ 698366 h 908663"/>
                    <a:gd name="connsiteX10" fmla="*/ 0 w 1366278"/>
                    <a:gd name="connsiteY10" fmla="*/ 696648 h 908663"/>
                    <a:gd name="connsiteX11" fmla="*/ 1580 w 1366278"/>
                    <a:gd name="connsiteY11" fmla="*/ 680629 h 908663"/>
                    <a:gd name="connsiteX12" fmla="*/ 0 w 1366278"/>
                    <a:gd name="connsiteY12" fmla="*/ 656873 h 908663"/>
                    <a:gd name="connsiteX13" fmla="*/ 4331 w 1366278"/>
                    <a:gd name="connsiteY13" fmla="*/ 652738 h 908663"/>
                    <a:gd name="connsiteX14" fmla="*/ 13846 w 1366278"/>
                    <a:gd name="connsiteY14" fmla="*/ 556249 h 908663"/>
                    <a:gd name="connsiteX15" fmla="*/ 681504 w 1366278"/>
                    <a:gd name="connsiteY15" fmla="*/ 0 h 908663"/>
                    <a:gd name="connsiteX0" fmla="*/ 681504 w 1366278"/>
                    <a:gd name="connsiteY0" fmla="*/ 0 h 908663"/>
                    <a:gd name="connsiteX1" fmla="*/ 1349162 w 1366278"/>
                    <a:gd name="connsiteY1" fmla="*/ 556249 h 908663"/>
                    <a:gd name="connsiteX2" fmla="*/ 1358825 w 1366278"/>
                    <a:gd name="connsiteY2" fmla="*/ 654229 h 908663"/>
                    <a:gd name="connsiteX3" fmla="*/ 1363008 w 1366278"/>
                    <a:gd name="connsiteY3" fmla="*/ 656873 h 908663"/>
                    <a:gd name="connsiteX4" fmla="*/ 1361587 w 1366278"/>
                    <a:gd name="connsiteY4" fmla="*/ 682238 h 908663"/>
                    <a:gd name="connsiteX5" fmla="*/ 1363008 w 1366278"/>
                    <a:gd name="connsiteY5" fmla="*/ 696648 h 908663"/>
                    <a:gd name="connsiteX6" fmla="*/ 1360699 w 1366278"/>
                    <a:gd name="connsiteY6" fmla="*/ 698086 h 908663"/>
                    <a:gd name="connsiteX7" fmla="*/ 1365542 w 1366278"/>
                    <a:gd name="connsiteY7" fmla="*/ 776901 h 908663"/>
                    <a:gd name="connsiteX8" fmla="*/ 16238 w 1366278"/>
                    <a:gd name="connsiteY8" fmla="*/ 908663 h 908663"/>
                    <a:gd name="connsiteX9" fmla="*/ 2760 w 1366278"/>
                    <a:gd name="connsiteY9" fmla="*/ 698366 h 908663"/>
                    <a:gd name="connsiteX10" fmla="*/ 0 w 1366278"/>
                    <a:gd name="connsiteY10" fmla="*/ 696648 h 908663"/>
                    <a:gd name="connsiteX11" fmla="*/ 1580 w 1366278"/>
                    <a:gd name="connsiteY11" fmla="*/ 680629 h 908663"/>
                    <a:gd name="connsiteX12" fmla="*/ 0 w 1366278"/>
                    <a:gd name="connsiteY12" fmla="*/ 656873 h 908663"/>
                    <a:gd name="connsiteX13" fmla="*/ 4331 w 1366278"/>
                    <a:gd name="connsiteY13" fmla="*/ 652738 h 908663"/>
                    <a:gd name="connsiteX14" fmla="*/ 13846 w 1366278"/>
                    <a:gd name="connsiteY14" fmla="*/ 556249 h 908663"/>
                    <a:gd name="connsiteX15" fmla="*/ 681504 w 1366278"/>
                    <a:gd name="connsiteY15" fmla="*/ 0 h 908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366278" h="908663">
                      <a:moveTo>
                        <a:pt x="681504" y="0"/>
                      </a:moveTo>
                      <a:cubicBezTo>
                        <a:pt x="1163240" y="0"/>
                        <a:pt x="1285615" y="238799"/>
                        <a:pt x="1349162" y="556249"/>
                      </a:cubicBezTo>
                      <a:lnTo>
                        <a:pt x="1358825" y="654229"/>
                      </a:lnTo>
                      <a:lnTo>
                        <a:pt x="1363008" y="656873"/>
                      </a:lnTo>
                      <a:cubicBezTo>
                        <a:pt x="1362534" y="665328"/>
                        <a:pt x="1362061" y="673783"/>
                        <a:pt x="1361587" y="682238"/>
                      </a:cubicBezTo>
                      <a:lnTo>
                        <a:pt x="1363008" y="696648"/>
                      </a:lnTo>
                      <a:lnTo>
                        <a:pt x="1360699" y="698086"/>
                      </a:lnTo>
                      <a:cubicBezTo>
                        <a:pt x="1360726" y="724358"/>
                        <a:pt x="1368690" y="750629"/>
                        <a:pt x="1365542" y="776901"/>
                      </a:cubicBezTo>
                      <a:cubicBezTo>
                        <a:pt x="852803" y="1119801"/>
                        <a:pt x="518182" y="29505"/>
                        <a:pt x="16238" y="908663"/>
                      </a:cubicBezTo>
                      <a:cubicBezTo>
                        <a:pt x="-5718" y="727439"/>
                        <a:pt x="7253" y="768465"/>
                        <a:pt x="2760" y="698366"/>
                      </a:cubicBezTo>
                      <a:lnTo>
                        <a:pt x="0" y="696648"/>
                      </a:lnTo>
                      <a:lnTo>
                        <a:pt x="1580" y="680629"/>
                      </a:lnTo>
                      <a:lnTo>
                        <a:pt x="0" y="656873"/>
                      </a:lnTo>
                      <a:lnTo>
                        <a:pt x="4331" y="652738"/>
                      </a:lnTo>
                      <a:lnTo>
                        <a:pt x="13846" y="556249"/>
                      </a:lnTo>
                      <a:cubicBezTo>
                        <a:pt x="77394" y="238799"/>
                        <a:pt x="199768" y="0"/>
                        <a:pt x="681504" y="0"/>
                      </a:cubicBezTo>
                      <a:close/>
                    </a:path>
                  </a:pathLst>
                </a:custGeom>
                <a:solidFill>
                  <a:srgbClr val="843C0C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Freeform 176">
                  <a:extLst>
                    <a:ext uri="{FF2B5EF4-FFF2-40B4-BE49-F238E27FC236}">
                      <a16:creationId xmlns:a16="http://schemas.microsoft.com/office/drawing/2014/main" id="{A6D23BAC-F898-4156-9FE3-D2C5F474EF3F}"/>
                    </a:ext>
                  </a:extLst>
                </p:cNvPr>
                <p:cNvSpPr/>
                <p:nvPr/>
              </p:nvSpPr>
              <p:spPr>
                <a:xfrm flipH="1">
                  <a:off x="4910180" y="1266678"/>
                  <a:ext cx="934101" cy="3250726"/>
                </a:xfrm>
                <a:custGeom>
                  <a:avLst/>
                  <a:gdLst>
                    <a:gd name="connsiteX0" fmla="*/ 934101 w 934101"/>
                    <a:gd name="connsiteY0" fmla="*/ 0 h 3250726"/>
                    <a:gd name="connsiteX1" fmla="*/ 778607 w 934101"/>
                    <a:gd name="connsiteY1" fmla="*/ 10292 h 3250726"/>
                    <a:gd name="connsiteX2" fmla="*/ 275342 w 934101"/>
                    <a:gd name="connsiteY2" fmla="*/ 555660 h 3250726"/>
                    <a:gd name="connsiteX3" fmla="*/ 265679 w 934101"/>
                    <a:gd name="connsiteY3" fmla="*/ 653640 h 3250726"/>
                    <a:gd name="connsiteX4" fmla="*/ 261496 w 934101"/>
                    <a:gd name="connsiteY4" fmla="*/ 656284 h 3250726"/>
                    <a:gd name="connsiteX5" fmla="*/ 262917 w 934101"/>
                    <a:gd name="connsiteY5" fmla="*/ 681649 h 3250726"/>
                    <a:gd name="connsiteX6" fmla="*/ 261496 w 934101"/>
                    <a:gd name="connsiteY6" fmla="*/ 696059 h 3250726"/>
                    <a:gd name="connsiteX7" fmla="*/ 263805 w 934101"/>
                    <a:gd name="connsiteY7" fmla="*/ 697497 h 3250726"/>
                    <a:gd name="connsiteX8" fmla="*/ 260399 w 934101"/>
                    <a:gd name="connsiteY8" fmla="*/ 734656 h 3250726"/>
                    <a:gd name="connsiteX9" fmla="*/ 252544 w 934101"/>
                    <a:gd name="connsiteY9" fmla="*/ 738266 h 3250726"/>
                    <a:gd name="connsiteX10" fmla="*/ 153834 w 934101"/>
                    <a:gd name="connsiteY10" fmla="*/ 929537 h 3250726"/>
                    <a:gd name="connsiteX11" fmla="*/ 265680 w 934101"/>
                    <a:gd name="connsiteY11" fmla="*/ 1113141 h 3250726"/>
                    <a:gd name="connsiteX12" fmla="*/ 313488 w 934101"/>
                    <a:gd name="connsiteY12" fmla="*/ 1131461 h 3250726"/>
                    <a:gd name="connsiteX13" fmla="*/ 343481 w 934101"/>
                    <a:gd name="connsiteY13" fmla="*/ 1243958 h 3250726"/>
                    <a:gd name="connsiteX14" fmla="*/ 402611 w 934101"/>
                    <a:gd name="connsiteY14" fmla="*/ 1394142 h 3250726"/>
                    <a:gd name="connsiteX15" fmla="*/ 413244 w 934101"/>
                    <a:gd name="connsiteY15" fmla="*/ 1413158 h 3250726"/>
                    <a:gd name="connsiteX16" fmla="*/ 414054 w 934101"/>
                    <a:gd name="connsiteY16" fmla="*/ 1415164 h 3250726"/>
                    <a:gd name="connsiteX17" fmla="*/ 418179 w 934101"/>
                    <a:gd name="connsiteY17" fmla="*/ 1421983 h 3250726"/>
                    <a:gd name="connsiteX18" fmla="*/ 479660 w 934101"/>
                    <a:gd name="connsiteY18" fmla="*/ 1531935 h 3250726"/>
                    <a:gd name="connsiteX19" fmla="*/ 498939 w 934101"/>
                    <a:gd name="connsiteY19" fmla="*/ 1555514 h 3250726"/>
                    <a:gd name="connsiteX20" fmla="*/ 506691 w 934101"/>
                    <a:gd name="connsiteY20" fmla="*/ 1568331 h 3250726"/>
                    <a:gd name="connsiteX21" fmla="*/ 525918 w 934101"/>
                    <a:gd name="connsiteY21" fmla="*/ 1588512 h 3250726"/>
                    <a:gd name="connsiteX22" fmla="*/ 575800 w 934101"/>
                    <a:gd name="connsiteY22" fmla="*/ 1649519 h 3250726"/>
                    <a:gd name="connsiteX23" fmla="*/ 606692 w 934101"/>
                    <a:gd name="connsiteY23" fmla="*/ 1673288 h 3250726"/>
                    <a:gd name="connsiteX24" fmla="*/ 624697 w 934101"/>
                    <a:gd name="connsiteY24" fmla="*/ 1692185 h 3250726"/>
                    <a:gd name="connsiteX25" fmla="*/ 684258 w 934101"/>
                    <a:gd name="connsiteY25" fmla="*/ 1732967 h 3250726"/>
                    <a:gd name="connsiteX26" fmla="*/ 692198 w 934101"/>
                    <a:gd name="connsiteY26" fmla="*/ 1739076 h 3250726"/>
                    <a:gd name="connsiteX27" fmla="*/ 736965 w 934101"/>
                    <a:gd name="connsiteY27" fmla="*/ 1760020 h 3250726"/>
                    <a:gd name="connsiteX28" fmla="*/ 707678 w 934101"/>
                    <a:gd name="connsiteY28" fmla="*/ 1911655 h 3250726"/>
                    <a:gd name="connsiteX29" fmla="*/ 651539 w 934101"/>
                    <a:gd name="connsiteY29" fmla="*/ 1917290 h 3250726"/>
                    <a:gd name="connsiteX30" fmla="*/ 43811 w 934101"/>
                    <a:gd name="connsiteY30" fmla="*/ 2163009 h 3250726"/>
                    <a:gd name="connsiteX31" fmla="*/ 12066 w 934101"/>
                    <a:gd name="connsiteY31" fmla="*/ 3250726 h 3250726"/>
                    <a:gd name="connsiteX32" fmla="*/ 496202 w 934101"/>
                    <a:gd name="connsiteY32" fmla="*/ 3249926 h 3250726"/>
                    <a:gd name="connsiteX33" fmla="*/ 915600 w 934101"/>
                    <a:gd name="connsiteY33" fmla="*/ 3249233 h 3250726"/>
                    <a:gd name="connsiteX34" fmla="*/ 934101 w 934101"/>
                    <a:gd name="connsiteY34" fmla="*/ 3250021 h 3250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934101" h="3250726">
                      <a:moveTo>
                        <a:pt x="934101" y="0"/>
                      </a:moveTo>
                      <a:lnTo>
                        <a:pt x="778607" y="10292"/>
                      </a:lnTo>
                      <a:cubicBezTo>
                        <a:pt x="431590" y="60340"/>
                        <a:pt x="330946" y="277891"/>
                        <a:pt x="275342" y="555660"/>
                      </a:cubicBezTo>
                      <a:lnTo>
                        <a:pt x="265679" y="653640"/>
                      </a:lnTo>
                      <a:lnTo>
                        <a:pt x="261496" y="656284"/>
                      </a:lnTo>
                      <a:cubicBezTo>
                        <a:pt x="261970" y="664739"/>
                        <a:pt x="262443" y="673194"/>
                        <a:pt x="262917" y="681649"/>
                      </a:cubicBezTo>
                      <a:lnTo>
                        <a:pt x="261496" y="696059"/>
                      </a:lnTo>
                      <a:lnTo>
                        <a:pt x="263805" y="697497"/>
                      </a:lnTo>
                      <a:lnTo>
                        <a:pt x="260399" y="734656"/>
                      </a:lnTo>
                      <a:lnTo>
                        <a:pt x="252544" y="738266"/>
                      </a:lnTo>
                      <a:cubicBezTo>
                        <a:pt x="189532" y="781006"/>
                        <a:pt x="150971" y="852241"/>
                        <a:pt x="153834" y="929537"/>
                      </a:cubicBezTo>
                      <a:cubicBezTo>
                        <a:pt x="156685" y="1006509"/>
                        <a:pt x="200073" y="1074716"/>
                        <a:pt x="265680" y="1113141"/>
                      </a:cubicBezTo>
                      <a:lnTo>
                        <a:pt x="313488" y="1131461"/>
                      </a:lnTo>
                      <a:lnTo>
                        <a:pt x="343481" y="1243958"/>
                      </a:lnTo>
                      <a:cubicBezTo>
                        <a:pt x="360334" y="1295216"/>
                        <a:pt x="379979" y="1345712"/>
                        <a:pt x="402611" y="1394142"/>
                      </a:cubicBezTo>
                      <a:lnTo>
                        <a:pt x="413244" y="1413158"/>
                      </a:lnTo>
                      <a:lnTo>
                        <a:pt x="414054" y="1415164"/>
                      </a:lnTo>
                      <a:lnTo>
                        <a:pt x="418179" y="1421983"/>
                      </a:lnTo>
                      <a:lnTo>
                        <a:pt x="479660" y="1531935"/>
                      </a:lnTo>
                      <a:lnTo>
                        <a:pt x="498939" y="1555514"/>
                      </a:lnTo>
                      <a:lnTo>
                        <a:pt x="506691" y="1568331"/>
                      </a:lnTo>
                      <a:lnTo>
                        <a:pt x="525918" y="1588512"/>
                      </a:lnTo>
                      <a:lnTo>
                        <a:pt x="575800" y="1649519"/>
                      </a:lnTo>
                      <a:lnTo>
                        <a:pt x="606692" y="1673288"/>
                      </a:lnTo>
                      <a:lnTo>
                        <a:pt x="624697" y="1692185"/>
                      </a:lnTo>
                      <a:lnTo>
                        <a:pt x="684258" y="1732967"/>
                      </a:lnTo>
                      <a:lnTo>
                        <a:pt x="692198" y="1739076"/>
                      </a:lnTo>
                      <a:lnTo>
                        <a:pt x="736965" y="1760020"/>
                      </a:lnTo>
                      <a:lnTo>
                        <a:pt x="707678" y="1911655"/>
                      </a:lnTo>
                      <a:lnTo>
                        <a:pt x="651539" y="1917290"/>
                      </a:lnTo>
                      <a:cubicBezTo>
                        <a:pt x="212000" y="1963092"/>
                        <a:pt x="78958" y="2004098"/>
                        <a:pt x="43811" y="2163009"/>
                      </a:cubicBezTo>
                      <a:cubicBezTo>
                        <a:pt x="18414" y="2400698"/>
                        <a:pt x="-19684" y="2943188"/>
                        <a:pt x="12066" y="3250726"/>
                      </a:cubicBezTo>
                      <a:cubicBezTo>
                        <a:pt x="169210" y="3250459"/>
                        <a:pt x="332706" y="3250192"/>
                        <a:pt x="496202" y="3249926"/>
                      </a:cubicBezTo>
                      <a:lnTo>
                        <a:pt x="915600" y="3249233"/>
                      </a:lnTo>
                      <a:lnTo>
                        <a:pt x="934101" y="3250021"/>
                      </a:lnTo>
                      <a:close/>
                    </a:path>
                  </a:pathLst>
                </a:custGeom>
                <a:solidFill>
                  <a:sysClr val="windowText" lastClr="000000">
                    <a:alpha val="1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8" name="Freeform 166">
                <a:extLst>
                  <a:ext uri="{FF2B5EF4-FFF2-40B4-BE49-F238E27FC236}">
                    <a16:creationId xmlns:a16="http://schemas.microsoft.com/office/drawing/2014/main" id="{110A9ABF-53D3-2E5A-0346-80BE59269A1F}"/>
                  </a:ext>
                </a:extLst>
              </p:cNvPr>
              <p:cNvSpPr/>
              <p:nvPr/>
            </p:nvSpPr>
            <p:spPr>
              <a:xfrm>
                <a:off x="5353286" y="636472"/>
                <a:ext cx="973073" cy="1126522"/>
              </a:xfrm>
              <a:custGeom>
                <a:avLst/>
                <a:gdLst>
                  <a:gd name="connsiteX0" fmla="*/ 601 w 973073"/>
                  <a:gd name="connsiteY0" fmla="*/ 973074 h 1126522"/>
                  <a:gd name="connsiteX1" fmla="*/ 973073 w 973073"/>
                  <a:gd name="connsiteY1" fmla="*/ 973074 h 1126522"/>
                  <a:gd name="connsiteX2" fmla="*/ 973073 w 973073"/>
                  <a:gd name="connsiteY2" fmla="*/ 1126522 h 1126522"/>
                  <a:gd name="connsiteX3" fmla="*/ 601 w 973073"/>
                  <a:gd name="connsiteY3" fmla="*/ 1126522 h 1126522"/>
                  <a:gd name="connsiteX4" fmla="*/ 0 w 973073"/>
                  <a:gd name="connsiteY4" fmla="*/ 488035 h 1126522"/>
                  <a:gd name="connsiteX5" fmla="*/ 9756 w 973073"/>
                  <a:gd name="connsiteY5" fmla="*/ 584809 h 1126522"/>
                  <a:gd name="connsiteX6" fmla="*/ 388354 w 973073"/>
                  <a:gd name="connsiteY6" fmla="*/ 963408 h 1126522"/>
                  <a:gd name="connsiteX7" fmla="*/ 484236 w 973073"/>
                  <a:gd name="connsiteY7" fmla="*/ 973073 h 1126522"/>
                  <a:gd name="connsiteX8" fmla="*/ 0 w 973073"/>
                  <a:gd name="connsiteY8" fmla="*/ 973073 h 1126522"/>
                  <a:gd name="connsiteX9" fmla="*/ 0 w 973073"/>
                  <a:gd name="connsiteY9" fmla="*/ 0 h 1126522"/>
                  <a:gd name="connsiteX10" fmla="*/ 973073 w 973073"/>
                  <a:gd name="connsiteY10" fmla="*/ 0 h 1126522"/>
                  <a:gd name="connsiteX11" fmla="*/ 973073 w 973073"/>
                  <a:gd name="connsiteY11" fmla="*/ 973073 h 1126522"/>
                  <a:gd name="connsiteX12" fmla="*/ 488580 w 973073"/>
                  <a:gd name="connsiteY12" fmla="*/ 973073 h 1126522"/>
                  <a:gd name="connsiteX13" fmla="*/ 584462 w 973073"/>
                  <a:gd name="connsiteY13" fmla="*/ 963408 h 1126522"/>
                  <a:gd name="connsiteX14" fmla="*/ 972945 w 973073"/>
                  <a:gd name="connsiteY14" fmla="*/ 486755 h 1126522"/>
                  <a:gd name="connsiteX15" fmla="*/ 486408 w 973073"/>
                  <a:gd name="connsiteY15" fmla="*/ 218 h 1126522"/>
                  <a:gd name="connsiteX16" fmla="*/ 9756 w 973073"/>
                  <a:gd name="connsiteY16" fmla="*/ 388701 h 1126522"/>
                  <a:gd name="connsiteX17" fmla="*/ 0 w 973073"/>
                  <a:gd name="connsiteY17" fmla="*/ 485476 h 1126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73073" h="1126522">
                    <a:moveTo>
                      <a:pt x="601" y="973074"/>
                    </a:moveTo>
                    <a:lnTo>
                      <a:pt x="973073" y="973074"/>
                    </a:lnTo>
                    <a:lnTo>
                      <a:pt x="973073" y="1126522"/>
                    </a:lnTo>
                    <a:lnTo>
                      <a:pt x="601" y="1126522"/>
                    </a:lnTo>
                    <a:close/>
                    <a:moveTo>
                      <a:pt x="0" y="488035"/>
                    </a:moveTo>
                    <a:lnTo>
                      <a:pt x="9756" y="584809"/>
                    </a:lnTo>
                    <a:cubicBezTo>
                      <a:pt x="48642" y="774844"/>
                      <a:pt x="198320" y="924521"/>
                      <a:pt x="388354" y="963408"/>
                    </a:cubicBezTo>
                    <a:lnTo>
                      <a:pt x="484236" y="973073"/>
                    </a:lnTo>
                    <a:lnTo>
                      <a:pt x="0" y="973073"/>
                    </a:lnTo>
                    <a:close/>
                    <a:moveTo>
                      <a:pt x="0" y="0"/>
                    </a:moveTo>
                    <a:lnTo>
                      <a:pt x="973073" y="0"/>
                    </a:lnTo>
                    <a:lnTo>
                      <a:pt x="973073" y="973073"/>
                    </a:lnTo>
                    <a:lnTo>
                      <a:pt x="488580" y="973073"/>
                    </a:lnTo>
                    <a:lnTo>
                      <a:pt x="584462" y="963408"/>
                    </a:lnTo>
                    <a:cubicBezTo>
                      <a:pt x="806169" y="918040"/>
                      <a:pt x="972945" y="721874"/>
                      <a:pt x="972945" y="486755"/>
                    </a:cubicBezTo>
                    <a:cubicBezTo>
                      <a:pt x="972945" y="218048"/>
                      <a:pt x="755115" y="218"/>
                      <a:pt x="486408" y="218"/>
                    </a:cubicBezTo>
                    <a:cubicBezTo>
                      <a:pt x="251289" y="218"/>
                      <a:pt x="55123" y="166994"/>
                      <a:pt x="9756" y="388701"/>
                    </a:cubicBezTo>
                    <a:lnTo>
                      <a:pt x="0" y="48547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54ACF623-A6CD-9DB7-ECC8-8A7227DAF44C}"/>
                </a:ext>
              </a:extLst>
            </p:cNvPr>
            <p:cNvGrpSpPr/>
            <p:nvPr/>
          </p:nvGrpSpPr>
          <p:grpSpPr>
            <a:xfrm>
              <a:off x="2109711" y="1903262"/>
              <a:ext cx="978192" cy="3250959"/>
              <a:chOff x="7024735" y="3507989"/>
              <a:chExt cx="978192" cy="3250959"/>
            </a:xfrm>
          </p:grpSpPr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8947E25D-4DFF-FCA4-50AE-0070A12DD1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78331" y="4452513"/>
                <a:ext cx="640399" cy="619287"/>
              </a:xfrm>
              <a:prstGeom prst="rect">
                <a:avLst/>
              </a:prstGeom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E539E2E4-E46E-C043-99ED-C13BFF943B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24735" y="5274894"/>
                <a:ext cx="978192" cy="654474"/>
              </a:xfrm>
              <a:prstGeom prst="rect">
                <a:avLst/>
              </a:prstGeom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34A4570C-DF28-F14D-1355-1079DD96C1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54852" y="6043484"/>
                <a:ext cx="518418" cy="715464"/>
              </a:xfrm>
              <a:prstGeom prst="rect">
                <a:avLst/>
              </a:prstGeom>
            </p:spPr>
          </p:pic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51B85576-F39F-C9A9-3967-F1D1B64412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81553" y="3507989"/>
                <a:ext cx="626325" cy="795221"/>
              </a:xfrm>
              <a:prstGeom prst="rect">
                <a:avLst/>
              </a:prstGeom>
            </p:spPr>
          </p:pic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01F51CC-BA04-1244-A63E-E466FBA583A7}"/>
              </a:ext>
            </a:extLst>
          </p:cNvPr>
          <p:cNvGrpSpPr/>
          <p:nvPr/>
        </p:nvGrpSpPr>
        <p:grpSpPr>
          <a:xfrm>
            <a:off x="1582371" y="2412120"/>
            <a:ext cx="887359" cy="1936592"/>
            <a:chOff x="7992093" y="2611985"/>
            <a:chExt cx="1756672" cy="383380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605FB2E3-4626-ADFF-C877-BB0AAE8668E7}"/>
                </a:ext>
              </a:extLst>
            </p:cNvPr>
            <p:cNvGrpSpPr/>
            <p:nvPr/>
          </p:nvGrpSpPr>
          <p:grpSpPr>
            <a:xfrm>
              <a:off x="7992093" y="2611985"/>
              <a:ext cx="1212680" cy="1754518"/>
              <a:chOff x="6778639" y="-817741"/>
              <a:chExt cx="1212680" cy="1754518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949E7B27-E6CE-1A3A-C84F-BB2DF8301766}"/>
                  </a:ext>
                </a:extLst>
              </p:cNvPr>
              <p:cNvGrpSpPr/>
              <p:nvPr/>
            </p:nvGrpSpPr>
            <p:grpSpPr>
              <a:xfrm>
                <a:off x="6778639" y="-817741"/>
                <a:ext cx="1212680" cy="1735522"/>
                <a:chOff x="5942645" y="-656900"/>
                <a:chExt cx="3568475" cy="5107009"/>
              </a:xfrm>
            </p:grpSpPr>
            <p:sp>
              <p:nvSpPr>
                <p:cNvPr id="77" name="Freeform 179">
                  <a:extLst>
                    <a:ext uri="{FF2B5EF4-FFF2-40B4-BE49-F238E27FC236}">
                      <a16:creationId xmlns:a16="http://schemas.microsoft.com/office/drawing/2014/main" id="{EDCB3CD5-08D1-3C03-34AF-03E54591CB38}"/>
                    </a:ext>
                  </a:extLst>
                </p:cNvPr>
                <p:cNvSpPr/>
                <p:nvPr/>
              </p:nvSpPr>
              <p:spPr>
                <a:xfrm>
                  <a:off x="6938331" y="1858963"/>
                  <a:ext cx="1548230" cy="2469003"/>
                </a:xfrm>
                <a:custGeom>
                  <a:avLst/>
                  <a:gdLst>
                    <a:gd name="connsiteX0" fmla="*/ 122766 w 1566333"/>
                    <a:gd name="connsiteY0" fmla="*/ 0 h 2307166"/>
                    <a:gd name="connsiteX1" fmla="*/ 0 w 1566333"/>
                    <a:gd name="connsiteY1" fmla="*/ 2307166 h 2307166"/>
                    <a:gd name="connsiteX2" fmla="*/ 1566333 w 1566333"/>
                    <a:gd name="connsiteY2" fmla="*/ 2298700 h 2307166"/>
                    <a:gd name="connsiteX3" fmla="*/ 1473200 w 1566333"/>
                    <a:gd name="connsiteY3" fmla="*/ 16933 h 2307166"/>
                    <a:gd name="connsiteX4" fmla="*/ 122766 w 1566333"/>
                    <a:gd name="connsiteY4" fmla="*/ 0 h 2307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6333" h="2307166">
                      <a:moveTo>
                        <a:pt x="122766" y="0"/>
                      </a:moveTo>
                      <a:lnTo>
                        <a:pt x="0" y="2307166"/>
                      </a:lnTo>
                      <a:lnTo>
                        <a:pt x="1566333" y="2298700"/>
                      </a:lnTo>
                      <a:lnTo>
                        <a:pt x="1473200" y="16933"/>
                      </a:lnTo>
                      <a:lnTo>
                        <a:pt x="122766" y="0"/>
                      </a:lnTo>
                      <a:close/>
                    </a:path>
                  </a:pathLst>
                </a:custGeom>
                <a:solidFill>
                  <a:srgbClr val="4623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Freeform 180">
                  <a:extLst>
                    <a:ext uri="{FF2B5EF4-FFF2-40B4-BE49-F238E27FC236}">
                      <a16:creationId xmlns:a16="http://schemas.microsoft.com/office/drawing/2014/main" id="{DA38519A-0828-2065-E888-1DE31E1F542C}"/>
                    </a:ext>
                  </a:extLst>
                </p:cNvPr>
                <p:cNvSpPr/>
                <p:nvPr/>
              </p:nvSpPr>
              <p:spPr>
                <a:xfrm rot="16200000">
                  <a:off x="7044125" y="2886644"/>
                  <a:ext cx="1365515" cy="1761414"/>
                </a:xfrm>
                <a:custGeom>
                  <a:avLst/>
                  <a:gdLst>
                    <a:gd name="connsiteX0" fmla="*/ 1365515 w 1365515"/>
                    <a:gd name="connsiteY0" fmla="*/ 942241 h 1928932"/>
                    <a:gd name="connsiteX1" fmla="*/ 1363457 w 1365515"/>
                    <a:gd name="connsiteY1" fmla="*/ 964466 h 1928932"/>
                    <a:gd name="connsiteX2" fmla="*/ 1365515 w 1365515"/>
                    <a:gd name="connsiteY2" fmla="*/ 986691 h 1928932"/>
                    <a:gd name="connsiteX3" fmla="*/ 1361401 w 1365515"/>
                    <a:gd name="connsiteY3" fmla="*/ 986672 h 1928932"/>
                    <a:gd name="connsiteX4" fmla="*/ 1353717 w 1365515"/>
                    <a:gd name="connsiteY4" fmla="*/ 1069645 h 1928932"/>
                    <a:gd name="connsiteX5" fmla="*/ 1087717 w 1365515"/>
                    <a:gd name="connsiteY5" fmla="*/ 1885121 h 1928932"/>
                    <a:gd name="connsiteX6" fmla="*/ 0 w 1365515"/>
                    <a:gd name="connsiteY6" fmla="*/ 1916866 h 1928932"/>
                    <a:gd name="connsiteX7" fmla="*/ 800 w 1365515"/>
                    <a:gd name="connsiteY7" fmla="*/ 1432730 h 1928932"/>
                    <a:gd name="connsiteX8" fmla="*/ 1574 w 1365515"/>
                    <a:gd name="connsiteY8" fmla="*/ 964466 h 1928932"/>
                    <a:gd name="connsiteX9" fmla="*/ 800 w 1365515"/>
                    <a:gd name="connsiteY9" fmla="*/ 496202 h 1928932"/>
                    <a:gd name="connsiteX10" fmla="*/ 0 w 1365515"/>
                    <a:gd name="connsiteY10" fmla="*/ 12066 h 1928932"/>
                    <a:gd name="connsiteX11" fmla="*/ 1087717 w 1365515"/>
                    <a:gd name="connsiteY11" fmla="*/ 43811 h 1928932"/>
                    <a:gd name="connsiteX12" fmla="*/ 1353717 w 1365515"/>
                    <a:gd name="connsiteY12" fmla="*/ 859287 h 1928932"/>
                    <a:gd name="connsiteX13" fmla="*/ 1361401 w 1365515"/>
                    <a:gd name="connsiteY13" fmla="*/ 942260 h 1928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365515" h="1928932">
                      <a:moveTo>
                        <a:pt x="1365515" y="942241"/>
                      </a:moveTo>
                      <a:lnTo>
                        <a:pt x="1363457" y="964466"/>
                      </a:lnTo>
                      <a:lnTo>
                        <a:pt x="1365515" y="986691"/>
                      </a:lnTo>
                      <a:lnTo>
                        <a:pt x="1361401" y="986672"/>
                      </a:lnTo>
                      <a:lnTo>
                        <a:pt x="1353717" y="1069645"/>
                      </a:lnTo>
                      <a:cubicBezTo>
                        <a:pt x="1296944" y="1676922"/>
                        <a:pt x="1269329" y="1844953"/>
                        <a:pt x="1087717" y="1885121"/>
                      </a:cubicBezTo>
                      <a:cubicBezTo>
                        <a:pt x="850028" y="1910518"/>
                        <a:pt x="307538" y="1948616"/>
                        <a:pt x="0" y="1916866"/>
                      </a:cubicBezTo>
                      <a:cubicBezTo>
                        <a:pt x="267" y="1759722"/>
                        <a:pt x="534" y="1596226"/>
                        <a:pt x="800" y="1432730"/>
                      </a:cubicBezTo>
                      <a:lnTo>
                        <a:pt x="1574" y="964466"/>
                      </a:lnTo>
                      <a:lnTo>
                        <a:pt x="800" y="496202"/>
                      </a:lnTo>
                      <a:cubicBezTo>
                        <a:pt x="534" y="332706"/>
                        <a:pt x="267" y="169211"/>
                        <a:pt x="0" y="12066"/>
                      </a:cubicBezTo>
                      <a:cubicBezTo>
                        <a:pt x="307538" y="-19684"/>
                        <a:pt x="850028" y="18414"/>
                        <a:pt x="1087717" y="43811"/>
                      </a:cubicBezTo>
                      <a:cubicBezTo>
                        <a:pt x="1269329" y="83979"/>
                        <a:pt x="1296944" y="252010"/>
                        <a:pt x="1353717" y="859287"/>
                      </a:cubicBezTo>
                      <a:lnTo>
                        <a:pt x="1361401" y="942260"/>
                      </a:lnTo>
                      <a:close/>
                    </a:path>
                  </a:pathLst>
                </a:custGeom>
                <a:solidFill>
                  <a:srgbClr val="E5BC7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Pie 181">
                  <a:extLst>
                    <a:ext uri="{FF2B5EF4-FFF2-40B4-BE49-F238E27FC236}">
                      <a16:creationId xmlns:a16="http://schemas.microsoft.com/office/drawing/2014/main" id="{9D4BB789-2FA4-D338-FA92-DD68BB326CBB}"/>
                    </a:ext>
                  </a:extLst>
                </p:cNvPr>
                <p:cNvSpPr/>
                <p:nvPr/>
              </p:nvSpPr>
              <p:spPr>
                <a:xfrm rot="10800000" flipH="1">
                  <a:off x="5942645" y="-656900"/>
                  <a:ext cx="3568475" cy="5107009"/>
                </a:xfrm>
                <a:prstGeom prst="pie">
                  <a:avLst>
                    <a:gd name="adj1" fmla="val 15522115"/>
                    <a:gd name="adj2" fmla="val 16855910"/>
                  </a:avLst>
                </a:prstGeom>
                <a:solidFill>
                  <a:srgbClr val="E5BC7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Pie 182">
                  <a:extLst>
                    <a:ext uri="{FF2B5EF4-FFF2-40B4-BE49-F238E27FC236}">
                      <a16:creationId xmlns:a16="http://schemas.microsoft.com/office/drawing/2014/main" id="{740648E5-4C02-5775-2495-CC76669A1E20}"/>
                    </a:ext>
                  </a:extLst>
                </p:cNvPr>
                <p:cNvSpPr/>
                <p:nvPr/>
              </p:nvSpPr>
              <p:spPr>
                <a:xfrm>
                  <a:off x="6985842" y="1896604"/>
                  <a:ext cx="419611" cy="448679"/>
                </a:xfrm>
                <a:prstGeom prst="pie">
                  <a:avLst>
                    <a:gd name="adj1" fmla="val 6159202"/>
                    <a:gd name="adj2" fmla="val 15205937"/>
                  </a:avLst>
                </a:prstGeom>
                <a:solidFill>
                  <a:srgbClr val="E5BC7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Freeform 183">
                  <a:extLst>
                    <a:ext uri="{FF2B5EF4-FFF2-40B4-BE49-F238E27FC236}">
                      <a16:creationId xmlns:a16="http://schemas.microsoft.com/office/drawing/2014/main" id="{A7A93E07-43F6-75F2-6D15-9DF86646BE85}"/>
                    </a:ext>
                  </a:extLst>
                </p:cNvPr>
                <p:cNvSpPr/>
                <p:nvPr/>
              </p:nvSpPr>
              <p:spPr>
                <a:xfrm>
                  <a:off x="7045378" y="1284881"/>
                  <a:ext cx="1359543" cy="1719377"/>
                </a:xfrm>
                <a:custGeom>
                  <a:avLst/>
                  <a:gdLst>
                    <a:gd name="connsiteX0" fmla="*/ 681504 w 1363008"/>
                    <a:gd name="connsiteY0" fmla="*/ 0 h 1719377"/>
                    <a:gd name="connsiteX1" fmla="*/ 1349162 w 1363008"/>
                    <a:gd name="connsiteY1" fmla="*/ 556249 h 1719377"/>
                    <a:gd name="connsiteX2" fmla="*/ 1358825 w 1363008"/>
                    <a:gd name="connsiteY2" fmla="*/ 654229 h 1719377"/>
                    <a:gd name="connsiteX3" fmla="*/ 1363008 w 1363008"/>
                    <a:gd name="connsiteY3" fmla="*/ 656873 h 1719377"/>
                    <a:gd name="connsiteX4" fmla="*/ 1361587 w 1363008"/>
                    <a:gd name="connsiteY4" fmla="*/ 682238 h 1719377"/>
                    <a:gd name="connsiteX5" fmla="*/ 1363008 w 1363008"/>
                    <a:gd name="connsiteY5" fmla="*/ 696648 h 1719377"/>
                    <a:gd name="connsiteX6" fmla="*/ 1360699 w 1363008"/>
                    <a:gd name="connsiteY6" fmla="*/ 698086 h 1719377"/>
                    <a:gd name="connsiteX7" fmla="*/ 1354396 w 1363008"/>
                    <a:gd name="connsiteY7" fmla="*/ 810591 h 1719377"/>
                    <a:gd name="connsiteX8" fmla="*/ 681504 w 1363008"/>
                    <a:gd name="connsiteY8" fmla="*/ 1719377 h 1719377"/>
                    <a:gd name="connsiteX9" fmla="*/ 10641 w 1363008"/>
                    <a:gd name="connsiteY9" fmla="*/ 816876 h 1719377"/>
                    <a:gd name="connsiteX10" fmla="*/ 2760 w 1363008"/>
                    <a:gd name="connsiteY10" fmla="*/ 698366 h 1719377"/>
                    <a:gd name="connsiteX11" fmla="*/ 0 w 1363008"/>
                    <a:gd name="connsiteY11" fmla="*/ 696648 h 1719377"/>
                    <a:gd name="connsiteX12" fmla="*/ 1580 w 1363008"/>
                    <a:gd name="connsiteY12" fmla="*/ 680628 h 1719377"/>
                    <a:gd name="connsiteX13" fmla="*/ 0 w 1363008"/>
                    <a:gd name="connsiteY13" fmla="*/ 656873 h 1719377"/>
                    <a:gd name="connsiteX14" fmla="*/ 4330 w 1363008"/>
                    <a:gd name="connsiteY14" fmla="*/ 652738 h 1719377"/>
                    <a:gd name="connsiteX15" fmla="*/ 13846 w 1363008"/>
                    <a:gd name="connsiteY15" fmla="*/ 556249 h 1719377"/>
                    <a:gd name="connsiteX16" fmla="*/ 681504 w 1363008"/>
                    <a:gd name="connsiteY16" fmla="*/ 0 h 1719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63008" h="1719377">
                      <a:moveTo>
                        <a:pt x="681504" y="0"/>
                      </a:moveTo>
                      <a:cubicBezTo>
                        <a:pt x="1010840" y="0"/>
                        <a:pt x="1285615" y="238799"/>
                        <a:pt x="1349162" y="556249"/>
                      </a:cubicBezTo>
                      <a:lnTo>
                        <a:pt x="1358825" y="654229"/>
                      </a:lnTo>
                      <a:lnTo>
                        <a:pt x="1363008" y="656873"/>
                      </a:lnTo>
                      <a:lnTo>
                        <a:pt x="1361587" y="682238"/>
                      </a:lnTo>
                      <a:lnTo>
                        <a:pt x="1363008" y="696648"/>
                      </a:lnTo>
                      <a:lnTo>
                        <a:pt x="1360699" y="698086"/>
                      </a:lnTo>
                      <a:lnTo>
                        <a:pt x="1354396" y="810591"/>
                      </a:lnTo>
                      <a:cubicBezTo>
                        <a:pt x="1313528" y="1194067"/>
                        <a:pt x="1122492" y="1719376"/>
                        <a:pt x="681504" y="1719377"/>
                      </a:cubicBezTo>
                      <a:cubicBezTo>
                        <a:pt x="240517" y="1719378"/>
                        <a:pt x="54891" y="1210826"/>
                        <a:pt x="10641" y="816876"/>
                      </a:cubicBezTo>
                      <a:lnTo>
                        <a:pt x="2760" y="698366"/>
                      </a:lnTo>
                      <a:lnTo>
                        <a:pt x="0" y="696648"/>
                      </a:lnTo>
                      <a:lnTo>
                        <a:pt x="1580" y="680628"/>
                      </a:lnTo>
                      <a:lnTo>
                        <a:pt x="0" y="656873"/>
                      </a:lnTo>
                      <a:lnTo>
                        <a:pt x="4330" y="652738"/>
                      </a:lnTo>
                      <a:lnTo>
                        <a:pt x="13846" y="556249"/>
                      </a:lnTo>
                      <a:cubicBezTo>
                        <a:pt x="77394" y="238799"/>
                        <a:pt x="352168" y="0"/>
                        <a:pt x="681504" y="0"/>
                      </a:cubicBezTo>
                      <a:close/>
                    </a:path>
                  </a:pathLst>
                </a:custGeom>
                <a:solidFill>
                  <a:srgbClr val="EFCF9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Freeform 184">
                  <a:extLst>
                    <a:ext uri="{FF2B5EF4-FFF2-40B4-BE49-F238E27FC236}">
                      <a16:creationId xmlns:a16="http://schemas.microsoft.com/office/drawing/2014/main" id="{6441CD27-766E-0C61-C66A-EEEBFFF2FA33}"/>
                    </a:ext>
                  </a:extLst>
                </p:cNvPr>
                <p:cNvSpPr/>
                <p:nvPr/>
              </p:nvSpPr>
              <p:spPr>
                <a:xfrm>
                  <a:off x="7048450" y="1281413"/>
                  <a:ext cx="1356472" cy="1243347"/>
                </a:xfrm>
                <a:custGeom>
                  <a:avLst/>
                  <a:gdLst>
                    <a:gd name="connsiteX0" fmla="*/ 676139 w 1352278"/>
                    <a:gd name="connsiteY0" fmla="*/ 0 h 642243"/>
                    <a:gd name="connsiteX1" fmla="*/ 1343797 w 1352278"/>
                    <a:gd name="connsiteY1" fmla="*/ 556249 h 642243"/>
                    <a:gd name="connsiteX2" fmla="*/ 1352278 w 1352278"/>
                    <a:gd name="connsiteY2" fmla="*/ 642243 h 642243"/>
                    <a:gd name="connsiteX3" fmla="*/ 0 w 1352278"/>
                    <a:gd name="connsiteY3" fmla="*/ 642243 h 642243"/>
                    <a:gd name="connsiteX4" fmla="*/ 8481 w 1352278"/>
                    <a:gd name="connsiteY4" fmla="*/ 556249 h 642243"/>
                    <a:gd name="connsiteX5" fmla="*/ 676139 w 1352278"/>
                    <a:gd name="connsiteY5" fmla="*/ 0 h 642243"/>
                    <a:gd name="connsiteX0" fmla="*/ 676139 w 1343797"/>
                    <a:gd name="connsiteY0" fmla="*/ 0 h 1241683"/>
                    <a:gd name="connsiteX1" fmla="*/ 1343797 w 1343797"/>
                    <a:gd name="connsiteY1" fmla="*/ 556249 h 1241683"/>
                    <a:gd name="connsiteX2" fmla="*/ 1260838 w 1343797"/>
                    <a:gd name="connsiteY2" fmla="*/ 1241683 h 1241683"/>
                    <a:gd name="connsiteX3" fmla="*/ 0 w 1343797"/>
                    <a:gd name="connsiteY3" fmla="*/ 642243 h 1241683"/>
                    <a:gd name="connsiteX4" fmla="*/ 8481 w 1343797"/>
                    <a:gd name="connsiteY4" fmla="*/ 556249 h 1241683"/>
                    <a:gd name="connsiteX5" fmla="*/ 676139 w 1343797"/>
                    <a:gd name="connsiteY5" fmla="*/ 0 h 1241683"/>
                    <a:gd name="connsiteX0" fmla="*/ 676139 w 1343797"/>
                    <a:gd name="connsiteY0" fmla="*/ 0 h 1241683"/>
                    <a:gd name="connsiteX1" fmla="*/ 1343797 w 1343797"/>
                    <a:gd name="connsiteY1" fmla="*/ 556249 h 1241683"/>
                    <a:gd name="connsiteX2" fmla="*/ 1260838 w 1343797"/>
                    <a:gd name="connsiteY2" fmla="*/ 1241683 h 1241683"/>
                    <a:gd name="connsiteX3" fmla="*/ 415160 w 1343797"/>
                    <a:gd name="connsiteY3" fmla="*/ 460950 h 1241683"/>
                    <a:gd name="connsiteX4" fmla="*/ 0 w 1343797"/>
                    <a:gd name="connsiteY4" fmla="*/ 642243 h 1241683"/>
                    <a:gd name="connsiteX5" fmla="*/ 8481 w 1343797"/>
                    <a:gd name="connsiteY5" fmla="*/ 556249 h 1241683"/>
                    <a:gd name="connsiteX6" fmla="*/ 676139 w 1343797"/>
                    <a:gd name="connsiteY6" fmla="*/ 0 h 1241683"/>
                    <a:gd name="connsiteX0" fmla="*/ 676139 w 1346623"/>
                    <a:gd name="connsiteY0" fmla="*/ 0 h 1241683"/>
                    <a:gd name="connsiteX1" fmla="*/ 1343797 w 1346623"/>
                    <a:gd name="connsiteY1" fmla="*/ 556249 h 1241683"/>
                    <a:gd name="connsiteX2" fmla="*/ 1260838 w 1346623"/>
                    <a:gd name="connsiteY2" fmla="*/ 1241683 h 1241683"/>
                    <a:gd name="connsiteX3" fmla="*/ 415160 w 1346623"/>
                    <a:gd name="connsiteY3" fmla="*/ 460950 h 1241683"/>
                    <a:gd name="connsiteX4" fmla="*/ 0 w 1346623"/>
                    <a:gd name="connsiteY4" fmla="*/ 642243 h 1241683"/>
                    <a:gd name="connsiteX5" fmla="*/ 8481 w 1346623"/>
                    <a:gd name="connsiteY5" fmla="*/ 556249 h 1241683"/>
                    <a:gd name="connsiteX6" fmla="*/ 676139 w 1346623"/>
                    <a:gd name="connsiteY6" fmla="*/ 0 h 1241683"/>
                    <a:gd name="connsiteX0" fmla="*/ 676139 w 1348316"/>
                    <a:gd name="connsiteY0" fmla="*/ 0 h 1241683"/>
                    <a:gd name="connsiteX1" fmla="*/ 1343797 w 1348316"/>
                    <a:gd name="connsiteY1" fmla="*/ 556249 h 1241683"/>
                    <a:gd name="connsiteX2" fmla="*/ 1260838 w 1348316"/>
                    <a:gd name="connsiteY2" fmla="*/ 1241683 h 1241683"/>
                    <a:gd name="connsiteX3" fmla="*/ 415160 w 1348316"/>
                    <a:gd name="connsiteY3" fmla="*/ 460950 h 1241683"/>
                    <a:gd name="connsiteX4" fmla="*/ 0 w 1348316"/>
                    <a:gd name="connsiteY4" fmla="*/ 642243 h 1241683"/>
                    <a:gd name="connsiteX5" fmla="*/ 8481 w 1348316"/>
                    <a:gd name="connsiteY5" fmla="*/ 556249 h 1241683"/>
                    <a:gd name="connsiteX6" fmla="*/ 676139 w 1348316"/>
                    <a:gd name="connsiteY6" fmla="*/ 0 h 1241683"/>
                    <a:gd name="connsiteX0" fmla="*/ 676139 w 1348316"/>
                    <a:gd name="connsiteY0" fmla="*/ 0 h 1241683"/>
                    <a:gd name="connsiteX1" fmla="*/ 1343797 w 1348316"/>
                    <a:gd name="connsiteY1" fmla="*/ 556249 h 1241683"/>
                    <a:gd name="connsiteX2" fmla="*/ 1260838 w 1348316"/>
                    <a:gd name="connsiteY2" fmla="*/ 1241683 h 1241683"/>
                    <a:gd name="connsiteX3" fmla="*/ 415160 w 1348316"/>
                    <a:gd name="connsiteY3" fmla="*/ 460950 h 1241683"/>
                    <a:gd name="connsiteX4" fmla="*/ 0 w 1348316"/>
                    <a:gd name="connsiteY4" fmla="*/ 642243 h 1241683"/>
                    <a:gd name="connsiteX5" fmla="*/ 8481 w 1348316"/>
                    <a:gd name="connsiteY5" fmla="*/ 556249 h 1241683"/>
                    <a:gd name="connsiteX6" fmla="*/ 676139 w 1348316"/>
                    <a:gd name="connsiteY6" fmla="*/ 0 h 1241683"/>
                    <a:gd name="connsiteX0" fmla="*/ 667658 w 1339835"/>
                    <a:gd name="connsiteY0" fmla="*/ 0 h 1241683"/>
                    <a:gd name="connsiteX1" fmla="*/ 1335316 w 1339835"/>
                    <a:gd name="connsiteY1" fmla="*/ 556249 h 1241683"/>
                    <a:gd name="connsiteX2" fmla="*/ 1252357 w 1339835"/>
                    <a:gd name="connsiteY2" fmla="*/ 1241683 h 1241683"/>
                    <a:gd name="connsiteX3" fmla="*/ 406679 w 1339835"/>
                    <a:gd name="connsiteY3" fmla="*/ 460950 h 1241683"/>
                    <a:gd name="connsiteX4" fmla="*/ 27079 w 1339835"/>
                    <a:gd name="connsiteY4" fmla="*/ 1008003 h 1241683"/>
                    <a:gd name="connsiteX5" fmla="*/ 0 w 1339835"/>
                    <a:gd name="connsiteY5" fmla="*/ 556249 h 1241683"/>
                    <a:gd name="connsiteX6" fmla="*/ 667658 w 1339835"/>
                    <a:gd name="connsiteY6" fmla="*/ 0 h 1241683"/>
                    <a:gd name="connsiteX0" fmla="*/ 667658 w 1339835"/>
                    <a:gd name="connsiteY0" fmla="*/ 77 h 1241760"/>
                    <a:gd name="connsiteX1" fmla="*/ 1335316 w 1339835"/>
                    <a:gd name="connsiteY1" fmla="*/ 556326 h 1241760"/>
                    <a:gd name="connsiteX2" fmla="*/ 1252357 w 1339835"/>
                    <a:gd name="connsiteY2" fmla="*/ 1241760 h 1241760"/>
                    <a:gd name="connsiteX3" fmla="*/ 406679 w 1339835"/>
                    <a:gd name="connsiteY3" fmla="*/ 461027 h 1241760"/>
                    <a:gd name="connsiteX4" fmla="*/ 27079 w 1339835"/>
                    <a:gd name="connsiteY4" fmla="*/ 1008080 h 1241760"/>
                    <a:gd name="connsiteX5" fmla="*/ 0 w 1339835"/>
                    <a:gd name="connsiteY5" fmla="*/ 556326 h 1241760"/>
                    <a:gd name="connsiteX6" fmla="*/ 667658 w 1339835"/>
                    <a:gd name="connsiteY6" fmla="*/ 77 h 1241760"/>
                    <a:gd name="connsiteX0" fmla="*/ 667658 w 1339835"/>
                    <a:gd name="connsiteY0" fmla="*/ 77 h 1241760"/>
                    <a:gd name="connsiteX1" fmla="*/ 1335316 w 1339835"/>
                    <a:gd name="connsiteY1" fmla="*/ 556326 h 1241760"/>
                    <a:gd name="connsiteX2" fmla="*/ 1252357 w 1339835"/>
                    <a:gd name="connsiteY2" fmla="*/ 1241760 h 1241760"/>
                    <a:gd name="connsiteX3" fmla="*/ 406679 w 1339835"/>
                    <a:gd name="connsiteY3" fmla="*/ 461027 h 1241760"/>
                    <a:gd name="connsiteX4" fmla="*/ 27079 w 1339835"/>
                    <a:gd name="connsiteY4" fmla="*/ 1008080 h 1241760"/>
                    <a:gd name="connsiteX5" fmla="*/ 0 w 1339835"/>
                    <a:gd name="connsiteY5" fmla="*/ 556326 h 1241760"/>
                    <a:gd name="connsiteX6" fmla="*/ 667658 w 1339835"/>
                    <a:gd name="connsiteY6" fmla="*/ 77 h 1241760"/>
                    <a:gd name="connsiteX0" fmla="*/ 667658 w 1339835"/>
                    <a:gd name="connsiteY0" fmla="*/ 77 h 1241760"/>
                    <a:gd name="connsiteX1" fmla="*/ 1335316 w 1339835"/>
                    <a:gd name="connsiteY1" fmla="*/ 556326 h 1241760"/>
                    <a:gd name="connsiteX2" fmla="*/ 1252357 w 1339835"/>
                    <a:gd name="connsiteY2" fmla="*/ 1241760 h 1241760"/>
                    <a:gd name="connsiteX3" fmla="*/ 406679 w 1339835"/>
                    <a:gd name="connsiteY3" fmla="*/ 461027 h 1241760"/>
                    <a:gd name="connsiteX4" fmla="*/ 1679 w 1339835"/>
                    <a:gd name="connsiteY4" fmla="*/ 1018240 h 1241760"/>
                    <a:gd name="connsiteX5" fmla="*/ 0 w 1339835"/>
                    <a:gd name="connsiteY5" fmla="*/ 556326 h 1241760"/>
                    <a:gd name="connsiteX6" fmla="*/ 667658 w 1339835"/>
                    <a:gd name="connsiteY6" fmla="*/ 77 h 1241760"/>
                    <a:gd name="connsiteX0" fmla="*/ 675581 w 1347758"/>
                    <a:gd name="connsiteY0" fmla="*/ 77 h 1241760"/>
                    <a:gd name="connsiteX1" fmla="*/ 1343239 w 1347758"/>
                    <a:gd name="connsiteY1" fmla="*/ 556326 h 1241760"/>
                    <a:gd name="connsiteX2" fmla="*/ 1260280 w 1347758"/>
                    <a:gd name="connsiteY2" fmla="*/ 1241760 h 1241760"/>
                    <a:gd name="connsiteX3" fmla="*/ 414602 w 1347758"/>
                    <a:gd name="connsiteY3" fmla="*/ 461027 h 1241760"/>
                    <a:gd name="connsiteX4" fmla="*/ 9602 w 1347758"/>
                    <a:gd name="connsiteY4" fmla="*/ 1018240 h 1241760"/>
                    <a:gd name="connsiteX5" fmla="*/ 7923 w 1347758"/>
                    <a:gd name="connsiteY5" fmla="*/ 556326 h 1241760"/>
                    <a:gd name="connsiteX6" fmla="*/ 675581 w 1347758"/>
                    <a:gd name="connsiteY6" fmla="*/ 77 h 1241760"/>
                    <a:gd name="connsiteX0" fmla="*/ 684072 w 1356249"/>
                    <a:gd name="connsiteY0" fmla="*/ 77 h 1241760"/>
                    <a:gd name="connsiteX1" fmla="*/ 1351730 w 1356249"/>
                    <a:gd name="connsiteY1" fmla="*/ 556326 h 1241760"/>
                    <a:gd name="connsiteX2" fmla="*/ 1268771 w 1356249"/>
                    <a:gd name="connsiteY2" fmla="*/ 1241760 h 1241760"/>
                    <a:gd name="connsiteX3" fmla="*/ 423093 w 1356249"/>
                    <a:gd name="connsiteY3" fmla="*/ 461027 h 1241760"/>
                    <a:gd name="connsiteX4" fmla="*/ 18093 w 1356249"/>
                    <a:gd name="connsiteY4" fmla="*/ 1018240 h 1241760"/>
                    <a:gd name="connsiteX5" fmla="*/ 16414 w 1356249"/>
                    <a:gd name="connsiteY5" fmla="*/ 556326 h 1241760"/>
                    <a:gd name="connsiteX6" fmla="*/ 684072 w 1356249"/>
                    <a:gd name="connsiteY6" fmla="*/ 77 h 1241760"/>
                    <a:gd name="connsiteX0" fmla="*/ 676598 w 1348775"/>
                    <a:gd name="connsiteY0" fmla="*/ 77 h 1241760"/>
                    <a:gd name="connsiteX1" fmla="*/ 1344256 w 1348775"/>
                    <a:gd name="connsiteY1" fmla="*/ 556326 h 1241760"/>
                    <a:gd name="connsiteX2" fmla="*/ 1261297 w 1348775"/>
                    <a:gd name="connsiteY2" fmla="*/ 1241760 h 1241760"/>
                    <a:gd name="connsiteX3" fmla="*/ 415619 w 1348775"/>
                    <a:gd name="connsiteY3" fmla="*/ 461027 h 1241760"/>
                    <a:gd name="connsiteX4" fmla="*/ 37607 w 1348775"/>
                    <a:gd name="connsiteY4" fmla="*/ 992840 h 1241760"/>
                    <a:gd name="connsiteX5" fmla="*/ 8940 w 1348775"/>
                    <a:gd name="connsiteY5" fmla="*/ 556326 h 1241760"/>
                    <a:gd name="connsiteX6" fmla="*/ 676598 w 1348775"/>
                    <a:gd name="connsiteY6" fmla="*/ 77 h 1241760"/>
                    <a:gd name="connsiteX0" fmla="*/ 678432 w 1350609"/>
                    <a:gd name="connsiteY0" fmla="*/ 77 h 1241760"/>
                    <a:gd name="connsiteX1" fmla="*/ 1346090 w 1350609"/>
                    <a:gd name="connsiteY1" fmla="*/ 556326 h 1241760"/>
                    <a:gd name="connsiteX2" fmla="*/ 1263131 w 1350609"/>
                    <a:gd name="connsiteY2" fmla="*/ 1241760 h 1241760"/>
                    <a:gd name="connsiteX3" fmla="*/ 417453 w 1350609"/>
                    <a:gd name="connsiteY3" fmla="*/ 461027 h 1241760"/>
                    <a:gd name="connsiteX4" fmla="*/ 29916 w 1350609"/>
                    <a:gd name="connsiteY4" fmla="*/ 969028 h 1241760"/>
                    <a:gd name="connsiteX5" fmla="*/ 10774 w 1350609"/>
                    <a:gd name="connsiteY5" fmla="*/ 556326 h 1241760"/>
                    <a:gd name="connsiteX6" fmla="*/ 678432 w 1350609"/>
                    <a:gd name="connsiteY6" fmla="*/ 77 h 1241760"/>
                    <a:gd name="connsiteX0" fmla="*/ 678432 w 1350609"/>
                    <a:gd name="connsiteY0" fmla="*/ 77 h 1241760"/>
                    <a:gd name="connsiteX1" fmla="*/ 1346090 w 1350609"/>
                    <a:gd name="connsiteY1" fmla="*/ 556326 h 1241760"/>
                    <a:gd name="connsiteX2" fmla="*/ 1263131 w 1350609"/>
                    <a:gd name="connsiteY2" fmla="*/ 1241760 h 1241760"/>
                    <a:gd name="connsiteX3" fmla="*/ 417453 w 1350609"/>
                    <a:gd name="connsiteY3" fmla="*/ 461027 h 1241760"/>
                    <a:gd name="connsiteX4" fmla="*/ 29916 w 1350609"/>
                    <a:gd name="connsiteY4" fmla="*/ 969028 h 1241760"/>
                    <a:gd name="connsiteX5" fmla="*/ 10774 w 1350609"/>
                    <a:gd name="connsiteY5" fmla="*/ 556326 h 1241760"/>
                    <a:gd name="connsiteX6" fmla="*/ 678432 w 1350609"/>
                    <a:gd name="connsiteY6" fmla="*/ 77 h 1241760"/>
                    <a:gd name="connsiteX0" fmla="*/ 678432 w 1349798"/>
                    <a:gd name="connsiteY0" fmla="*/ 77 h 1243347"/>
                    <a:gd name="connsiteX1" fmla="*/ 1346090 w 1349798"/>
                    <a:gd name="connsiteY1" fmla="*/ 556326 h 1243347"/>
                    <a:gd name="connsiteX2" fmla="*/ 1250431 w 1349798"/>
                    <a:gd name="connsiteY2" fmla="*/ 1243347 h 1243347"/>
                    <a:gd name="connsiteX3" fmla="*/ 417453 w 1349798"/>
                    <a:gd name="connsiteY3" fmla="*/ 461027 h 1243347"/>
                    <a:gd name="connsiteX4" fmla="*/ 29916 w 1349798"/>
                    <a:gd name="connsiteY4" fmla="*/ 969028 h 1243347"/>
                    <a:gd name="connsiteX5" fmla="*/ 10774 w 1349798"/>
                    <a:gd name="connsiteY5" fmla="*/ 556326 h 1243347"/>
                    <a:gd name="connsiteX6" fmla="*/ 678432 w 1349798"/>
                    <a:gd name="connsiteY6" fmla="*/ 77 h 1243347"/>
                    <a:gd name="connsiteX0" fmla="*/ 678432 w 1349798"/>
                    <a:gd name="connsiteY0" fmla="*/ 77 h 1243347"/>
                    <a:gd name="connsiteX1" fmla="*/ 1346090 w 1349798"/>
                    <a:gd name="connsiteY1" fmla="*/ 556326 h 1243347"/>
                    <a:gd name="connsiteX2" fmla="*/ 1250431 w 1349798"/>
                    <a:gd name="connsiteY2" fmla="*/ 1243347 h 1243347"/>
                    <a:gd name="connsiteX3" fmla="*/ 417453 w 1349798"/>
                    <a:gd name="connsiteY3" fmla="*/ 461027 h 1243347"/>
                    <a:gd name="connsiteX4" fmla="*/ 29916 w 1349798"/>
                    <a:gd name="connsiteY4" fmla="*/ 969028 h 1243347"/>
                    <a:gd name="connsiteX5" fmla="*/ 10774 w 1349798"/>
                    <a:gd name="connsiteY5" fmla="*/ 556326 h 1243347"/>
                    <a:gd name="connsiteX6" fmla="*/ 678432 w 1349798"/>
                    <a:gd name="connsiteY6" fmla="*/ 77 h 1243347"/>
                    <a:gd name="connsiteX0" fmla="*/ 678432 w 1349798"/>
                    <a:gd name="connsiteY0" fmla="*/ 77 h 1243347"/>
                    <a:gd name="connsiteX1" fmla="*/ 1346090 w 1349798"/>
                    <a:gd name="connsiteY1" fmla="*/ 556326 h 1243347"/>
                    <a:gd name="connsiteX2" fmla="*/ 1250431 w 1349798"/>
                    <a:gd name="connsiteY2" fmla="*/ 1243347 h 1243347"/>
                    <a:gd name="connsiteX3" fmla="*/ 417453 w 1349798"/>
                    <a:gd name="connsiteY3" fmla="*/ 461027 h 1243347"/>
                    <a:gd name="connsiteX4" fmla="*/ 29916 w 1349798"/>
                    <a:gd name="connsiteY4" fmla="*/ 969028 h 1243347"/>
                    <a:gd name="connsiteX5" fmla="*/ 10774 w 1349798"/>
                    <a:gd name="connsiteY5" fmla="*/ 556326 h 1243347"/>
                    <a:gd name="connsiteX6" fmla="*/ 678432 w 1349798"/>
                    <a:gd name="connsiteY6" fmla="*/ 77 h 1243347"/>
                    <a:gd name="connsiteX0" fmla="*/ 678432 w 1356472"/>
                    <a:gd name="connsiteY0" fmla="*/ 77 h 1243347"/>
                    <a:gd name="connsiteX1" fmla="*/ 1346090 w 1356472"/>
                    <a:gd name="connsiteY1" fmla="*/ 556326 h 1243347"/>
                    <a:gd name="connsiteX2" fmla="*/ 1250431 w 1356472"/>
                    <a:gd name="connsiteY2" fmla="*/ 1243347 h 1243347"/>
                    <a:gd name="connsiteX3" fmla="*/ 417453 w 1356472"/>
                    <a:gd name="connsiteY3" fmla="*/ 461027 h 1243347"/>
                    <a:gd name="connsiteX4" fmla="*/ 29916 w 1356472"/>
                    <a:gd name="connsiteY4" fmla="*/ 969028 h 1243347"/>
                    <a:gd name="connsiteX5" fmla="*/ 10774 w 1356472"/>
                    <a:gd name="connsiteY5" fmla="*/ 556326 h 1243347"/>
                    <a:gd name="connsiteX6" fmla="*/ 678432 w 1356472"/>
                    <a:gd name="connsiteY6" fmla="*/ 77 h 1243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56472" h="1243347">
                      <a:moveTo>
                        <a:pt x="678432" y="77"/>
                      </a:moveTo>
                      <a:cubicBezTo>
                        <a:pt x="1083968" y="5157"/>
                        <a:pt x="1282543" y="238876"/>
                        <a:pt x="1346090" y="556326"/>
                      </a:cubicBezTo>
                      <a:cubicBezTo>
                        <a:pt x="1383207" y="979537"/>
                        <a:pt x="1313644" y="1101229"/>
                        <a:pt x="1250431" y="1243347"/>
                      </a:cubicBezTo>
                      <a:cubicBezTo>
                        <a:pt x="958802" y="888382"/>
                        <a:pt x="746864" y="583900"/>
                        <a:pt x="417453" y="461027"/>
                      </a:cubicBezTo>
                      <a:lnTo>
                        <a:pt x="29916" y="969028"/>
                      </a:lnTo>
                      <a:cubicBezTo>
                        <a:pt x="9036" y="891257"/>
                        <a:pt x="-14066" y="745857"/>
                        <a:pt x="10774" y="556326"/>
                      </a:cubicBezTo>
                      <a:cubicBezTo>
                        <a:pt x="74322" y="238876"/>
                        <a:pt x="272896" y="-5003"/>
                        <a:pt x="678432" y="77"/>
                      </a:cubicBezTo>
                      <a:close/>
                    </a:path>
                  </a:pathLst>
                </a:custGeom>
                <a:solidFill>
                  <a:srgbClr val="4623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Freeform 185">
                  <a:extLst>
                    <a:ext uri="{FF2B5EF4-FFF2-40B4-BE49-F238E27FC236}">
                      <a16:creationId xmlns:a16="http://schemas.microsoft.com/office/drawing/2014/main" id="{1116C15E-2062-4EDD-86C0-BD3A75A7E7B5}"/>
                    </a:ext>
                  </a:extLst>
                </p:cNvPr>
                <p:cNvSpPr/>
                <p:nvPr/>
              </p:nvSpPr>
              <p:spPr>
                <a:xfrm rot="16200000">
                  <a:off x="7061859" y="2902235"/>
                  <a:ext cx="1326581" cy="1761414"/>
                </a:xfrm>
                <a:custGeom>
                  <a:avLst/>
                  <a:gdLst>
                    <a:gd name="connsiteX0" fmla="*/ 1326581 w 1326581"/>
                    <a:gd name="connsiteY0" fmla="*/ 540853 h 1761414"/>
                    <a:gd name="connsiteX1" fmla="*/ 254712 w 1326581"/>
                    <a:gd name="connsiteY1" fmla="*/ 881375 h 1761414"/>
                    <a:gd name="connsiteX2" fmla="*/ 1326419 w 1326581"/>
                    <a:gd name="connsiteY2" fmla="*/ 1221844 h 1761414"/>
                    <a:gd name="connsiteX3" fmla="*/ 1313743 w 1326581"/>
                    <a:gd name="connsiteY3" fmla="*/ 1321892 h 1761414"/>
                    <a:gd name="connsiteX4" fmla="*/ 1087717 w 1326581"/>
                    <a:gd name="connsiteY4" fmla="*/ 1721408 h 1761414"/>
                    <a:gd name="connsiteX5" fmla="*/ 0 w 1326581"/>
                    <a:gd name="connsiteY5" fmla="*/ 1750396 h 1761414"/>
                    <a:gd name="connsiteX6" fmla="*/ 800 w 1326581"/>
                    <a:gd name="connsiteY6" fmla="*/ 1308305 h 1761414"/>
                    <a:gd name="connsiteX7" fmla="*/ 1574 w 1326581"/>
                    <a:gd name="connsiteY7" fmla="*/ 880707 h 1761414"/>
                    <a:gd name="connsiteX8" fmla="*/ 800 w 1326581"/>
                    <a:gd name="connsiteY8" fmla="*/ 453110 h 1761414"/>
                    <a:gd name="connsiteX9" fmla="*/ 0 w 1326581"/>
                    <a:gd name="connsiteY9" fmla="*/ 11018 h 1761414"/>
                    <a:gd name="connsiteX10" fmla="*/ 1087717 w 1326581"/>
                    <a:gd name="connsiteY10" fmla="*/ 40006 h 1761414"/>
                    <a:gd name="connsiteX11" fmla="*/ 1313743 w 1326581"/>
                    <a:gd name="connsiteY11" fmla="*/ 439522 h 1761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26581" h="1761414">
                      <a:moveTo>
                        <a:pt x="1326581" y="540853"/>
                      </a:moveTo>
                      <a:lnTo>
                        <a:pt x="254712" y="881375"/>
                      </a:lnTo>
                      <a:lnTo>
                        <a:pt x="1326419" y="1221844"/>
                      </a:lnTo>
                      <a:lnTo>
                        <a:pt x="1313743" y="1321892"/>
                      </a:lnTo>
                      <a:cubicBezTo>
                        <a:pt x="1273512" y="1600712"/>
                        <a:pt x="1223926" y="1693898"/>
                        <a:pt x="1087717" y="1721408"/>
                      </a:cubicBezTo>
                      <a:cubicBezTo>
                        <a:pt x="850028" y="1744599"/>
                        <a:pt x="307538" y="1779389"/>
                        <a:pt x="0" y="1750396"/>
                      </a:cubicBezTo>
                      <a:cubicBezTo>
                        <a:pt x="267" y="1606899"/>
                        <a:pt x="534" y="1457602"/>
                        <a:pt x="800" y="1308305"/>
                      </a:cubicBezTo>
                      <a:lnTo>
                        <a:pt x="1574" y="880707"/>
                      </a:lnTo>
                      <a:lnTo>
                        <a:pt x="800" y="453110"/>
                      </a:lnTo>
                      <a:cubicBezTo>
                        <a:pt x="534" y="303812"/>
                        <a:pt x="267" y="154516"/>
                        <a:pt x="0" y="11018"/>
                      </a:cubicBezTo>
                      <a:cubicBezTo>
                        <a:pt x="307538" y="-17975"/>
                        <a:pt x="850028" y="16815"/>
                        <a:pt x="1087717" y="40006"/>
                      </a:cubicBezTo>
                      <a:cubicBezTo>
                        <a:pt x="1223926" y="67516"/>
                        <a:pt x="1273512" y="160703"/>
                        <a:pt x="1313743" y="439522"/>
                      </a:cubicBezTo>
                      <a:close/>
                    </a:path>
                  </a:pathLst>
                </a:custGeom>
                <a:solidFill>
                  <a:sysClr val="windowText" lastClr="000000">
                    <a:lumMod val="75000"/>
                    <a:lumOff val="2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Freeform 186">
                  <a:extLst>
                    <a:ext uri="{FF2B5EF4-FFF2-40B4-BE49-F238E27FC236}">
                      <a16:creationId xmlns:a16="http://schemas.microsoft.com/office/drawing/2014/main" id="{0FF6CAA0-A008-EEBE-AC60-875360514BD2}"/>
                    </a:ext>
                  </a:extLst>
                </p:cNvPr>
                <p:cNvSpPr/>
                <p:nvPr/>
              </p:nvSpPr>
              <p:spPr>
                <a:xfrm>
                  <a:off x="7724775" y="1278789"/>
                  <a:ext cx="884264" cy="3168619"/>
                </a:xfrm>
                <a:custGeom>
                  <a:avLst/>
                  <a:gdLst>
                    <a:gd name="connsiteX0" fmla="*/ 7324 w 888032"/>
                    <a:gd name="connsiteY0" fmla="*/ 0 h 3168619"/>
                    <a:gd name="connsiteX1" fmla="*/ 674982 w 888032"/>
                    <a:gd name="connsiteY1" fmla="*/ 556249 h 3168619"/>
                    <a:gd name="connsiteX2" fmla="*/ 681370 w 888032"/>
                    <a:gd name="connsiteY2" fmla="*/ 657734 h 3168619"/>
                    <a:gd name="connsiteX3" fmla="*/ 685363 w 888032"/>
                    <a:gd name="connsiteY3" fmla="*/ 660264 h 3168619"/>
                    <a:gd name="connsiteX4" fmla="*/ 683946 w 888032"/>
                    <a:gd name="connsiteY4" fmla="*/ 685629 h 3168619"/>
                    <a:gd name="connsiteX5" fmla="*/ 685363 w 888032"/>
                    <a:gd name="connsiteY5" fmla="*/ 700039 h 3168619"/>
                    <a:gd name="connsiteX6" fmla="*/ 684083 w 888032"/>
                    <a:gd name="connsiteY6" fmla="*/ 700839 h 3168619"/>
                    <a:gd name="connsiteX7" fmla="*/ 684121 w 888032"/>
                    <a:gd name="connsiteY7" fmla="*/ 701448 h 3168619"/>
                    <a:gd name="connsiteX8" fmla="*/ 684583 w 888032"/>
                    <a:gd name="connsiteY8" fmla="*/ 822153 h 3168619"/>
                    <a:gd name="connsiteX9" fmla="*/ 683875 w 888032"/>
                    <a:gd name="connsiteY9" fmla="*/ 832430 h 3168619"/>
                    <a:gd name="connsiteX10" fmla="*/ 724908 w 888032"/>
                    <a:gd name="connsiteY10" fmla="*/ 1920820 h 3168619"/>
                    <a:gd name="connsiteX11" fmla="*/ 740776 w 888032"/>
                    <a:gd name="connsiteY11" fmla="*/ 1928021 h 3168619"/>
                    <a:gd name="connsiteX12" fmla="*/ 832664 w 888032"/>
                    <a:gd name="connsiteY12" fmla="*/ 2029857 h 3168619"/>
                    <a:gd name="connsiteX13" fmla="*/ 833050 w 888032"/>
                    <a:gd name="connsiteY13" fmla="*/ 2031195 h 3168619"/>
                    <a:gd name="connsiteX14" fmla="*/ 834396 w 888032"/>
                    <a:gd name="connsiteY14" fmla="*/ 2033733 h 3168619"/>
                    <a:gd name="connsiteX15" fmla="*/ 848025 w 888032"/>
                    <a:gd name="connsiteY15" fmla="*/ 2080902 h 3168619"/>
                    <a:gd name="connsiteX16" fmla="*/ 877014 w 888032"/>
                    <a:gd name="connsiteY16" fmla="*/ 3168619 h 3168619"/>
                    <a:gd name="connsiteX17" fmla="*/ 434922 w 888032"/>
                    <a:gd name="connsiteY17" fmla="*/ 3167819 h 3168619"/>
                    <a:gd name="connsiteX18" fmla="*/ 34687 w 888032"/>
                    <a:gd name="connsiteY18" fmla="*/ 3167094 h 3168619"/>
                    <a:gd name="connsiteX19" fmla="*/ 0 w 888032"/>
                    <a:gd name="connsiteY19" fmla="*/ 3168572 h 3168619"/>
                    <a:gd name="connsiteX20" fmla="*/ 0 w 888032"/>
                    <a:gd name="connsiteY20" fmla="*/ 484 h 3168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888032" h="3168619">
                      <a:moveTo>
                        <a:pt x="7324" y="0"/>
                      </a:moveTo>
                      <a:cubicBezTo>
                        <a:pt x="412860" y="5080"/>
                        <a:pt x="611435" y="238799"/>
                        <a:pt x="674982" y="556249"/>
                      </a:cubicBezTo>
                      <a:lnTo>
                        <a:pt x="681370" y="657734"/>
                      </a:lnTo>
                      <a:lnTo>
                        <a:pt x="685363" y="660264"/>
                      </a:lnTo>
                      <a:lnTo>
                        <a:pt x="683946" y="685629"/>
                      </a:lnTo>
                      <a:lnTo>
                        <a:pt x="685363" y="700039"/>
                      </a:lnTo>
                      <a:lnTo>
                        <a:pt x="684083" y="700839"/>
                      </a:lnTo>
                      <a:lnTo>
                        <a:pt x="684121" y="701448"/>
                      </a:lnTo>
                      <a:cubicBezTo>
                        <a:pt x="685648" y="745556"/>
                        <a:pt x="685728" y="785581"/>
                        <a:pt x="684583" y="822153"/>
                      </a:cubicBezTo>
                      <a:lnTo>
                        <a:pt x="683875" y="832430"/>
                      </a:lnTo>
                      <a:lnTo>
                        <a:pt x="724908" y="1920820"/>
                      </a:lnTo>
                      <a:lnTo>
                        <a:pt x="740776" y="1928021"/>
                      </a:lnTo>
                      <a:cubicBezTo>
                        <a:pt x="786967" y="1953859"/>
                        <a:pt x="815487" y="1986447"/>
                        <a:pt x="832664" y="2029857"/>
                      </a:cubicBezTo>
                      <a:lnTo>
                        <a:pt x="833050" y="2031195"/>
                      </a:lnTo>
                      <a:lnTo>
                        <a:pt x="834396" y="2033733"/>
                      </a:lnTo>
                      <a:cubicBezTo>
                        <a:pt x="840122" y="2048203"/>
                        <a:pt x="844587" y="2063876"/>
                        <a:pt x="848025" y="2080902"/>
                      </a:cubicBezTo>
                      <a:cubicBezTo>
                        <a:pt x="871217" y="2318591"/>
                        <a:pt x="906006" y="2861081"/>
                        <a:pt x="877014" y="3168619"/>
                      </a:cubicBezTo>
                      <a:cubicBezTo>
                        <a:pt x="733517" y="3168352"/>
                        <a:pt x="584220" y="3168085"/>
                        <a:pt x="434922" y="3167819"/>
                      </a:cubicBezTo>
                      <a:lnTo>
                        <a:pt x="34687" y="3167094"/>
                      </a:lnTo>
                      <a:lnTo>
                        <a:pt x="0" y="3168572"/>
                      </a:lnTo>
                      <a:lnTo>
                        <a:pt x="0" y="484"/>
                      </a:lnTo>
                      <a:close/>
                    </a:path>
                  </a:pathLst>
                </a:custGeom>
                <a:solidFill>
                  <a:sysClr val="windowText" lastClr="000000">
                    <a:alpha val="1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6" name="Freeform 178">
                <a:extLst>
                  <a:ext uri="{FF2B5EF4-FFF2-40B4-BE49-F238E27FC236}">
                    <a16:creationId xmlns:a16="http://schemas.microsoft.com/office/drawing/2014/main" id="{45B4F258-26B3-FBBE-7C6F-B9AD0C02C5DA}"/>
                  </a:ext>
                </a:extLst>
              </p:cNvPr>
              <p:cNvSpPr/>
              <p:nvPr/>
            </p:nvSpPr>
            <p:spPr>
              <a:xfrm>
                <a:off x="6902841" y="-189745"/>
                <a:ext cx="973073" cy="1126522"/>
              </a:xfrm>
              <a:custGeom>
                <a:avLst/>
                <a:gdLst>
                  <a:gd name="connsiteX0" fmla="*/ 601 w 973073"/>
                  <a:gd name="connsiteY0" fmla="*/ 973074 h 1126522"/>
                  <a:gd name="connsiteX1" fmla="*/ 973073 w 973073"/>
                  <a:gd name="connsiteY1" fmla="*/ 973074 h 1126522"/>
                  <a:gd name="connsiteX2" fmla="*/ 973073 w 973073"/>
                  <a:gd name="connsiteY2" fmla="*/ 1126522 h 1126522"/>
                  <a:gd name="connsiteX3" fmla="*/ 601 w 973073"/>
                  <a:gd name="connsiteY3" fmla="*/ 1126522 h 1126522"/>
                  <a:gd name="connsiteX4" fmla="*/ 0 w 973073"/>
                  <a:gd name="connsiteY4" fmla="*/ 488035 h 1126522"/>
                  <a:gd name="connsiteX5" fmla="*/ 9756 w 973073"/>
                  <a:gd name="connsiteY5" fmla="*/ 584809 h 1126522"/>
                  <a:gd name="connsiteX6" fmla="*/ 388354 w 973073"/>
                  <a:gd name="connsiteY6" fmla="*/ 963408 h 1126522"/>
                  <a:gd name="connsiteX7" fmla="*/ 484236 w 973073"/>
                  <a:gd name="connsiteY7" fmla="*/ 973073 h 1126522"/>
                  <a:gd name="connsiteX8" fmla="*/ 0 w 973073"/>
                  <a:gd name="connsiteY8" fmla="*/ 973073 h 1126522"/>
                  <a:gd name="connsiteX9" fmla="*/ 0 w 973073"/>
                  <a:gd name="connsiteY9" fmla="*/ 0 h 1126522"/>
                  <a:gd name="connsiteX10" fmla="*/ 973073 w 973073"/>
                  <a:gd name="connsiteY10" fmla="*/ 0 h 1126522"/>
                  <a:gd name="connsiteX11" fmla="*/ 973073 w 973073"/>
                  <a:gd name="connsiteY11" fmla="*/ 973073 h 1126522"/>
                  <a:gd name="connsiteX12" fmla="*/ 488580 w 973073"/>
                  <a:gd name="connsiteY12" fmla="*/ 973073 h 1126522"/>
                  <a:gd name="connsiteX13" fmla="*/ 584462 w 973073"/>
                  <a:gd name="connsiteY13" fmla="*/ 963408 h 1126522"/>
                  <a:gd name="connsiteX14" fmla="*/ 972945 w 973073"/>
                  <a:gd name="connsiteY14" fmla="*/ 486755 h 1126522"/>
                  <a:gd name="connsiteX15" fmla="*/ 486408 w 973073"/>
                  <a:gd name="connsiteY15" fmla="*/ 218 h 1126522"/>
                  <a:gd name="connsiteX16" fmla="*/ 9756 w 973073"/>
                  <a:gd name="connsiteY16" fmla="*/ 388701 h 1126522"/>
                  <a:gd name="connsiteX17" fmla="*/ 0 w 973073"/>
                  <a:gd name="connsiteY17" fmla="*/ 485476 h 1126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73073" h="1126522">
                    <a:moveTo>
                      <a:pt x="601" y="973074"/>
                    </a:moveTo>
                    <a:lnTo>
                      <a:pt x="973073" y="973074"/>
                    </a:lnTo>
                    <a:lnTo>
                      <a:pt x="973073" y="1126522"/>
                    </a:lnTo>
                    <a:lnTo>
                      <a:pt x="601" y="1126522"/>
                    </a:lnTo>
                    <a:close/>
                    <a:moveTo>
                      <a:pt x="0" y="488035"/>
                    </a:moveTo>
                    <a:lnTo>
                      <a:pt x="9756" y="584809"/>
                    </a:lnTo>
                    <a:cubicBezTo>
                      <a:pt x="48642" y="774844"/>
                      <a:pt x="198320" y="924521"/>
                      <a:pt x="388354" y="963408"/>
                    </a:cubicBezTo>
                    <a:lnTo>
                      <a:pt x="484236" y="973073"/>
                    </a:lnTo>
                    <a:lnTo>
                      <a:pt x="0" y="973073"/>
                    </a:lnTo>
                    <a:close/>
                    <a:moveTo>
                      <a:pt x="0" y="0"/>
                    </a:moveTo>
                    <a:lnTo>
                      <a:pt x="973073" y="0"/>
                    </a:lnTo>
                    <a:lnTo>
                      <a:pt x="973073" y="973073"/>
                    </a:lnTo>
                    <a:lnTo>
                      <a:pt x="488580" y="973073"/>
                    </a:lnTo>
                    <a:lnTo>
                      <a:pt x="584462" y="963408"/>
                    </a:lnTo>
                    <a:cubicBezTo>
                      <a:pt x="806169" y="918040"/>
                      <a:pt x="972945" y="721874"/>
                      <a:pt x="972945" y="486755"/>
                    </a:cubicBezTo>
                    <a:cubicBezTo>
                      <a:pt x="972945" y="218048"/>
                      <a:pt x="755115" y="218"/>
                      <a:pt x="486408" y="218"/>
                    </a:cubicBezTo>
                    <a:cubicBezTo>
                      <a:pt x="251289" y="218"/>
                      <a:pt x="55123" y="166994"/>
                      <a:pt x="9756" y="388701"/>
                    </a:cubicBezTo>
                    <a:lnTo>
                      <a:pt x="0" y="48547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75057ED0-046B-A4DC-D468-3B806B45BEA1}"/>
                </a:ext>
              </a:extLst>
            </p:cNvPr>
            <p:cNvGrpSpPr/>
            <p:nvPr/>
          </p:nvGrpSpPr>
          <p:grpSpPr>
            <a:xfrm>
              <a:off x="8770573" y="3216616"/>
              <a:ext cx="978192" cy="3229169"/>
              <a:chOff x="9029143" y="3501672"/>
              <a:chExt cx="978192" cy="3229169"/>
            </a:xfrm>
          </p:grpSpPr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3A1B2BE1-3766-36F4-A1A3-B581266CF2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200633" y="6034143"/>
                <a:ext cx="645091" cy="696698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F5645A2A-3343-7603-15E4-872C9A6629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224326" y="3501672"/>
                <a:ext cx="518418" cy="715464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D438E98D-7F6A-AE10-41AD-AE12366459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029143" y="4394126"/>
                <a:ext cx="978192" cy="654474"/>
              </a:xfrm>
              <a:prstGeom prst="rect">
                <a:avLst/>
              </a:prstGeom>
            </p:spPr>
          </p:pic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BA8C3D6C-72E5-652F-30F5-3C8ADAF1FF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182101" y="5122418"/>
                <a:ext cx="602867" cy="806950"/>
              </a:xfrm>
              <a:prstGeom prst="rect">
                <a:avLst/>
              </a:prstGeom>
            </p:spPr>
          </p:pic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5A66305-819E-E72A-8819-6E9D73701673}"/>
              </a:ext>
            </a:extLst>
          </p:cNvPr>
          <p:cNvGrpSpPr/>
          <p:nvPr/>
        </p:nvGrpSpPr>
        <p:grpSpPr>
          <a:xfrm>
            <a:off x="2383730" y="2412121"/>
            <a:ext cx="799703" cy="1936592"/>
            <a:chOff x="9672829" y="2633981"/>
            <a:chExt cx="1572029" cy="3806885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A4B6D49-60F4-9853-ED06-FE2C29D0615B}"/>
                </a:ext>
              </a:extLst>
            </p:cNvPr>
            <p:cNvGrpSpPr/>
            <p:nvPr/>
          </p:nvGrpSpPr>
          <p:grpSpPr>
            <a:xfrm>
              <a:off x="9672829" y="2633981"/>
              <a:ext cx="1212680" cy="1737610"/>
              <a:chOff x="3320212" y="1112857"/>
              <a:chExt cx="1212680" cy="1737610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CF93A2E1-2D22-F5EB-3C4D-89FD80B6C1FD}"/>
                  </a:ext>
                </a:extLst>
              </p:cNvPr>
              <p:cNvGrpSpPr/>
              <p:nvPr/>
            </p:nvGrpSpPr>
            <p:grpSpPr>
              <a:xfrm>
                <a:off x="3320212" y="1112857"/>
                <a:ext cx="1212680" cy="1735522"/>
                <a:chOff x="164675" y="143203"/>
                <a:chExt cx="3568475" cy="5107009"/>
              </a:xfrm>
            </p:grpSpPr>
            <p:sp>
              <p:nvSpPr>
                <p:cNvPr id="93" name="Pie 541">
                  <a:extLst>
                    <a:ext uri="{FF2B5EF4-FFF2-40B4-BE49-F238E27FC236}">
                      <a16:creationId xmlns:a16="http://schemas.microsoft.com/office/drawing/2014/main" id="{6E922265-35AB-EA25-C017-87528E384FC4}"/>
                    </a:ext>
                  </a:extLst>
                </p:cNvPr>
                <p:cNvSpPr/>
                <p:nvPr/>
              </p:nvSpPr>
              <p:spPr>
                <a:xfrm flipH="1">
                  <a:off x="2270342" y="2696707"/>
                  <a:ext cx="467124" cy="448679"/>
                </a:xfrm>
                <a:prstGeom prst="pie">
                  <a:avLst>
                    <a:gd name="adj1" fmla="val 6159202"/>
                    <a:gd name="adj2" fmla="val 15205937"/>
                  </a:avLst>
                </a:prstGeom>
                <a:solidFill>
                  <a:srgbClr val="E5BC7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Pie 542">
                  <a:extLst>
                    <a:ext uri="{FF2B5EF4-FFF2-40B4-BE49-F238E27FC236}">
                      <a16:creationId xmlns:a16="http://schemas.microsoft.com/office/drawing/2014/main" id="{EBA86016-10AF-F966-D8B8-230D57DE423F}"/>
                    </a:ext>
                  </a:extLst>
                </p:cNvPr>
                <p:cNvSpPr/>
                <p:nvPr/>
              </p:nvSpPr>
              <p:spPr>
                <a:xfrm rot="10800000" flipH="1">
                  <a:off x="164675" y="143203"/>
                  <a:ext cx="3568475" cy="5107009"/>
                </a:xfrm>
                <a:prstGeom prst="pie">
                  <a:avLst>
                    <a:gd name="adj1" fmla="val 15522115"/>
                    <a:gd name="adj2" fmla="val 16855910"/>
                  </a:avLst>
                </a:prstGeom>
                <a:solidFill>
                  <a:srgbClr val="E5BC7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Pie 543">
                  <a:extLst>
                    <a:ext uri="{FF2B5EF4-FFF2-40B4-BE49-F238E27FC236}">
                      <a16:creationId xmlns:a16="http://schemas.microsoft.com/office/drawing/2014/main" id="{7A837497-3DF0-A935-F808-C240858A096D}"/>
                    </a:ext>
                  </a:extLst>
                </p:cNvPr>
                <p:cNvSpPr/>
                <p:nvPr/>
              </p:nvSpPr>
              <p:spPr>
                <a:xfrm>
                  <a:off x="1160360" y="2696707"/>
                  <a:ext cx="467124" cy="448679"/>
                </a:xfrm>
                <a:prstGeom prst="pie">
                  <a:avLst>
                    <a:gd name="adj1" fmla="val 6159202"/>
                    <a:gd name="adj2" fmla="val 15205937"/>
                  </a:avLst>
                </a:prstGeom>
                <a:solidFill>
                  <a:srgbClr val="E5BC7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Oval 49">
                  <a:extLst>
                    <a:ext uri="{FF2B5EF4-FFF2-40B4-BE49-F238E27FC236}">
                      <a16:creationId xmlns:a16="http://schemas.microsoft.com/office/drawing/2014/main" id="{0392E55D-6211-6325-6CAD-AFCE2631FD16}"/>
                    </a:ext>
                  </a:extLst>
                </p:cNvPr>
                <p:cNvSpPr/>
                <p:nvPr/>
              </p:nvSpPr>
              <p:spPr>
                <a:xfrm>
                  <a:off x="1267409" y="2084984"/>
                  <a:ext cx="1363008" cy="783729"/>
                </a:xfrm>
                <a:custGeom>
                  <a:avLst/>
                  <a:gdLst>
                    <a:gd name="connsiteX0" fmla="*/ 0 w 1363008"/>
                    <a:gd name="connsiteY0" fmla="*/ 696648 h 1393296"/>
                    <a:gd name="connsiteX1" fmla="*/ 681504 w 1363008"/>
                    <a:gd name="connsiteY1" fmla="*/ 0 h 1393296"/>
                    <a:gd name="connsiteX2" fmla="*/ 1363008 w 1363008"/>
                    <a:gd name="connsiteY2" fmla="*/ 696648 h 1393296"/>
                    <a:gd name="connsiteX3" fmla="*/ 681504 w 1363008"/>
                    <a:gd name="connsiteY3" fmla="*/ 1393296 h 1393296"/>
                    <a:gd name="connsiteX4" fmla="*/ 0 w 1363008"/>
                    <a:gd name="connsiteY4" fmla="*/ 696648 h 1393296"/>
                    <a:gd name="connsiteX0" fmla="*/ 0 w 1363008"/>
                    <a:gd name="connsiteY0" fmla="*/ 696648 h 783729"/>
                    <a:gd name="connsiteX1" fmla="*/ 681504 w 1363008"/>
                    <a:gd name="connsiteY1" fmla="*/ 0 h 783729"/>
                    <a:gd name="connsiteX2" fmla="*/ 1363008 w 1363008"/>
                    <a:gd name="connsiteY2" fmla="*/ 696648 h 783729"/>
                    <a:gd name="connsiteX3" fmla="*/ 0 w 1363008"/>
                    <a:gd name="connsiteY3" fmla="*/ 696648 h 7837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63008" h="783729">
                      <a:moveTo>
                        <a:pt x="0" y="696648"/>
                      </a:moveTo>
                      <a:cubicBezTo>
                        <a:pt x="0" y="311900"/>
                        <a:pt x="305120" y="0"/>
                        <a:pt x="681504" y="0"/>
                      </a:cubicBezTo>
                      <a:cubicBezTo>
                        <a:pt x="1057888" y="0"/>
                        <a:pt x="1363008" y="311900"/>
                        <a:pt x="1363008" y="696648"/>
                      </a:cubicBezTo>
                      <a:cubicBezTo>
                        <a:pt x="1249424" y="812756"/>
                        <a:pt x="113584" y="812756"/>
                        <a:pt x="0" y="696648"/>
                      </a:cubicBezTo>
                      <a:close/>
                    </a:path>
                  </a:pathLst>
                </a:custGeom>
                <a:solidFill>
                  <a:srgbClr val="EFCF9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Oval 50">
                  <a:extLst>
                    <a:ext uri="{FF2B5EF4-FFF2-40B4-BE49-F238E27FC236}">
                      <a16:creationId xmlns:a16="http://schemas.microsoft.com/office/drawing/2014/main" id="{57BF22E1-47BC-6A21-28AD-A9E8FBD9C92E}"/>
                    </a:ext>
                  </a:extLst>
                </p:cNvPr>
                <p:cNvSpPr/>
                <p:nvPr/>
              </p:nvSpPr>
              <p:spPr>
                <a:xfrm flipV="1">
                  <a:off x="1267409" y="2629412"/>
                  <a:ext cx="1363008" cy="1174950"/>
                </a:xfrm>
                <a:custGeom>
                  <a:avLst/>
                  <a:gdLst>
                    <a:gd name="connsiteX0" fmla="*/ 0 w 1393296"/>
                    <a:gd name="connsiteY0" fmla="*/ 696648 h 1393296"/>
                    <a:gd name="connsiteX1" fmla="*/ 696648 w 1393296"/>
                    <a:gd name="connsiteY1" fmla="*/ 0 h 1393296"/>
                    <a:gd name="connsiteX2" fmla="*/ 1393296 w 1393296"/>
                    <a:gd name="connsiteY2" fmla="*/ 696648 h 1393296"/>
                    <a:gd name="connsiteX3" fmla="*/ 696648 w 1393296"/>
                    <a:gd name="connsiteY3" fmla="*/ 1393296 h 1393296"/>
                    <a:gd name="connsiteX4" fmla="*/ 0 w 1393296"/>
                    <a:gd name="connsiteY4" fmla="*/ 696648 h 1393296"/>
                    <a:gd name="connsiteX0" fmla="*/ 0 w 1393296"/>
                    <a:gd name="connsiteY0" fmla="*/ 696648 h 783729"/>
                    <a:gd name="connsiteX1" fmla="*/ 696648 w 1393296"/>
                    <a:gd name="connsiteY1" fmla="*/ 0 h 783729"/>
                    <a:gd name="connsiteX2" fmla="*/ 1393296 w 1393296"/>
                    <a:gd name="connsiteY2" fmla="*/ 696648 h 783729"/>
                    <a:gd name="connsiteX3" fmla="*/ 0 w 1393296"/>
                    <a:gd name="connsiteY3" fmla="*/ 696648 h 783729"/>
                    <a:gd name="connsiteX0" fmla="*/ 19365 w 1412661"/>
                    <a:gd name="connsiteY0" fmla="*/ 1118570 h 1233514"/>
                    <a:gd name="connsiteX1" fmla="*/ 716013 w 1412661"/>
                    <a:gd name="connsiteY1" fmla="*/ 0 h 1233514"/>
                    <a:gd name="connsiteX2" fmla="*/ 1412661 w 1412661"/>
                    <a:gd name="connsiteY2" fmla="*/ 1118570 h 1233514"/>
                    <a:gd name="connsiteX3" fmla="*/ 19365 w 1412661"/>
                    <a:gd name="connsiteY3" fmla="*/ 1118570 h 1233514"/>
                    <a:gd name="connsiteX0" fmla="*/ 23325 w 1416621"/>
                    <a:gd name="connsiteY0" fmla="*/ 1120104 h 1235048"/>
                    <a:gd name="connsiteX1" fmla="*/ 719973 w 1416621"/>
                    <a:gd name="connsiteY1" fmla="*/ 1534 h 1235048"/>
                    <a:gd name="connsiteX2" fmla="*/ 1416621 w 1416621"/>
                    <a:gd name="connsiteY2" fmla="*/ 1120104 h 1235048"/>
                    <a:gd name="connsiteX3" fmla="*/ 23325 w 1416621"/>
                    <a:gd name="connsiteY3" fmla="*/ 1120104 h 1235048"/>
                    <a:gd name="connsiteX0" fmla="*/ 23325 w 1416621"/>
                    <a:gd name="connsiteY0" fmla="*/ 1120104 h 1235048"/>
                    <a:gd name="connsiteX1" fmla="*/ 719973 w 1416621"/>
                    <a:gd name="connsiteY1" fmla="*/ 1534 h 1235048"/>
                    <a:gd name="connsiteX2" fmla="*/ 1416621 w 1416621"/>
                    <a:gd name="connsiteY2" fmla="*/ 1120104 h 1235048"/>
                    <a:gd name="connsiteX3" fmla="*/ 23325 w 1416621"/>
                    <a:gd name="connsiteY3" fmla="*/ 1120104 h 1235048"/>
                    <a:gd name="connsiteX0" fmla="*/ 471 w 1393767"/>
                    <a:gd name="connsiteY0" fmla="*/ 1120592 h 1235536"/>
                    <a:gd name="connsiteX1" fmla="*/ 697119 w 1393767"/>
                    <a:gd name="connsiteY1" fmla="*/ 2022 h 1235536"/>
                    <a:gd name="connsiteX2" fmla="*/ 1393767 w 1393767"/>
                    <a:gd name="connsiteY2" fmla="*/ 1120592 h 1235536"/>
                    <a:gd name="connsiteX3" fmla="*/ 471 w 1393767"/>
                    <a:gd name="connsiteY3" fmla="*/ 1120592 h 1235536"/>
                    <a:gd name="connsiteX0" fmla="*/ 0 w 1393296"/>
                    <a:gd name="connsiteY0" fmla="*/ 1120576 h 1235520"/>
                    <a:gd name="connsiteX1" fmla="*/ 696648 w 1393296"/>
                    <a:gd name="connsiteY1" fmla="*/ 2006 h 1235520"/>
                    <a:gd name="connsiteX2" fmla="*/ 1393296 w 1393296"/>
                    <a:gd name="connsiteY2" fmla="*/ 1120576 h 1235520"/>
                    <a:gd name="connsiteX3" fmla="*/ 0 w 1393296"/>
                    <a:gd name="connsiteY3" fmla="*/ 1120576 h 1235520"/>
                    <a:gd name="connsiteX0" fmla="*/ 0 w 1393296"/>
                    <a:gd name="connsiteY0" fmla="*/ 1120527 h 1235471"/>
                    <a:gd name="connsiteX1" fmla="*/ 696648 w 1393296"/>
                    <a:gd name="connsiteY1" fmla="*/ 1957 h 1235471"/>
                    <a:gd name="connsiteX2" fmla="*/ 1393296 w 1393296"/>
                    <a:gd name="connsiteY2" fmla="*/ 1120527 h 1235471"/>
                    <a:gd name="connsiteX3" fmla="*/ 0 w 1393296"/>
                    <a:gd name="connsiteY3" fmla="*/ 1120527 h 1235471"/>
                    <a:gd name="connsiteX0" fmla="*/ 0 w 1393296"/>
                    <a:gd name="connsiteY0" fmla="*/ 1118614 h 1233558"/>
                    <a:gd name="connsiteX1" fmla="*/ 696648 w 1393296"/>
                    <a:gd name="connsiteY1" fmla="*/ 44 h 1233558"/>
                    <a:gd name="connsiteX2" fmla="*/ 1393296 w 1393296"/>
                    <a:gd name="connsiteY2" fmla="*/ 1118614 h 1233558"/>
                    <a:gd name="connsiteX3" fmla="*/ 0 w 1393296"/>
                    <a:gd name="connsiteY3" fmla="*/ 1118614 h 1233558"/>
                    <a:gd name="connsiteX0" fmla="*/ 0 w 1393296"/>
                    <a:gd name="connsiteY0" fmla="*/ 1118614 h 1233558"/>
                    <a:gd name="connsiteX1" fmla="*/ 696648 w 1393296"/>
                    <a:gd name="connsiteY1" fmla="*/ 44 h 1233558"/>
                    <a:gd name="connsiteX2" fmla="*/ 1393296 w 1393296"/>
                    <a:gd name="connsiteY2" fmla="*/ 1118614 h 1233558"/>
                    <a:gd name="connsiteX3" fmla="*/ 0 w 1393296"/>
                    <a:gd name="connsiteY3" fmla="*/ 1118614 h 1233558"/>
                    <a:gd name="connsiteX0" fmla="*/ 0 w 1393296"/>
                    <a:gd name="connsiteY0" fmla="*/ 1118571 h 1233515"/>
                    <a:gd name="connsiteX1" fmla="*/ 696648 w 1393296"/>
                    <a:gd name="connsiteY1" fmla="*/ 1 h 1233515"/>
                    <a:gd name="connsiteX2" fmla="*/ 1393296 w 1393296"/>
                    <a:gd name="connsiteY2" fmla="*/ 1118571 h 1233515"/>
                    <a:gd name="connsiteX3" fmla="*/ 0 w 1393296"/>
                    <a:gd name="connsiteY3" fmla="*/ 1118571 h 1233515"/>
                    <a:gd name="connsiteX0" fmla="*/ 0 w 1393296"/>
                    <a:gd name="connsiteY0" fmla="*/ 1053660 h 1168604"/>
                    <a:gd name="connsiteX1" fmla="*/ 690157 w 1393296"/>
                    <a:gd name="connsiteY1" fmla="*/ 1 h 1168604"/>
                    <a:gd name="connsiteX2" fmla="*/ 1393296 w 1393296"/>
                    <a:gd name="connsiteY2" fmla="*/ 1053660 h 1168604"/>
                    <a:gd name="connsiteX3" fmla="*/ 0 w 1393296"/>
                    <a:gd name="connsiteY3" fmla="*/ 1053660 h 1168604"/>
                    <a:gd name="connsiteX0" fmla="*/ 0 w 1393296"/>
                    <a:gd name="connsiteY0" fmla="*/ 774542 h 889486"/>
                    <a:gd name="connsiteX1" fmla="*/ 690157 w 1393296"/>
                    <a:gd name="connsiteY1" fmla="*/ 1 h 889486"/>
                    <a:gd name="connsiteX2" fmla="*/ 1393296 w 1393296"/>
                    <a:gd name="connsiteY2" fmla="*/ 774542 h 889486"/>
                    <a:gd name="connsiteX3" fmla="*/ 0 w 1393296"/>
                    <a:gd name="connsiteY3" fmla="*/ 774542 h 889486"/>
                    <a:gd name="connsiteX0" fmla="*/ 0 w 1393296"/>
                    <a:gd name="connsiteY0" fmla="*/ 1092605 h 1207549"/>
                    <a:gd name="connsiteX1" fmla="*/ 703139 w 1393296"/>
                    <a:gd name="connsiteY1" fmla="*/ 0 h 1207549"/>
                    <a:gd name="connsiteX2" fmla="*/ 1393296 w 1393296"/>
                    <a:gd name="connsiteY2" fmla="*/ 1092605 h 1207549"/>
                    <a:gd name="connsiteX3" fmla="*/ 0 w 1393296"/>
                    <a:gd name="connsiteY3" fmla="*/ 1092605 h 1207549"/>
                    <a:gd name="connsiteX0" fmla="*/ 0 w 1393296"/>
                    <a:gd name="connsiteY0" fmla="*/ 1092605 h 1207549"/>
                    <a:gd name="connsiteX1" fmla="*/ 690157 w 1393296"/>
                    <a:gd name="connsiteY1" fmla="*/ 0 h 1207549"/>
                    <a:gd name="connsiteX2" fmla="*/ 1393296 w 1393296"/>
                    <a:gd name="connsiteY2" fmla="*/ 1092605 h 1207549"/>
                    <a:gd name="connsiteX3" fmla="*/ 0 w 1393296"/>
                    <a:gd name="connsiteY3" fmla="*/ 1092605 h 1207549"/>
                    <a:gd name="connsiteX0" fmla="*/ 0 w 1393296"/>
                    <a:gd name="connsiteY0" fmla="*/ 1092777 h 1207721"/>
                    <a:gd name="connsiteX1" fmla="*/ 690157 w 1393296"/>
                    <a:gd name="connsiteY1" fmla="*/ 172 h 1207721"/>
                    <a:gd name="connsiteX2" fmla="*/ 1393296 w 1393296"/>
                    <a:gd name="connsiteY2" fmla="*/ 1092777 h 1207721"/>
                    <a:gd name="connsiteX3" fmla="*/ 0 w 1393296"/>
                    <a:gd name="connsiteY3" fmla="*/ 1092777 h 1207721"/>
                    <a:gd name="connsiteX0" fmla="*/ 0 w 1393296"/>
                    <a:gd name="connsiteY0" fmla="*/ 1086289 h 1201233"/>
                    <a:gd name="connsiteX1" fmla="*/ 670684 w 1393296"/>
                    <a:gd name="connsiteY1" fmla="*/ 175 h 1201233"/>
                    <a:gd name="connsiteX2" fmla="*/ 1393296 w 1393296"/>
                    <a:gd name="connsiteY2" fmla="*/ 1086289 h 1201233"/>
                    <a:gd name="connsiteX3" fmla="*/ 0 w 1393296"/>
                    <a:gd name="connsiteY3" fmla="*/ 1086289 h 1201233"/>
                    <a:gd name="connsiteX0" fmla="*/ 0 w 1393296"/>
                    <a:gd name="connsiteY0" fmla="*/ 1086289 h 1201233"/>
                    <a:gd name="connsiteX1" fmla="*/ 683666 w 1393296"/>
                    <a:gd name="connsiteY1" fmla="*/ 175 h 1201233"/>
                    <a:gd name="connsiteX2" fmla="*/ 1393296 w 1393296"/>
                    <a:gd name="connsiteY2" fmla="*/ 1086289 h 1201233"/>
                    <a:gd name="connsiteX3" fmla="*/ 0 w 1393296"/>
                    <a:gd name="connsiteY3" fmla="*/ 1086289 h 1201233"/>
                    <a:gd name="connsiteX0" fmla="*/ 0 w 1393296"/>
                    <a:gd name="connsiteY0" fmla="*/ 1086289 h 1201233"/>
                    <a:gd name="connsiteX1" fmla="*/ 683666 w 1393296"/>
                    <a:gd name="connsiteY1" fmla="*/ 175 h 1201233"/>
                    <a:gd name="connsiteX2" fmla="*/ 1393296 w 1393296"/>
                    <a:gd name="connsiteY2" fmla="*/ 1086289 h 1201233"/>
                    <a:gd name="connsiteX3" fmla="*/ 0 w 1393296"/>
                    <a:gd name="connsiteY3" fmla="*/ 1086289 h 1201233"/>
                    <a:gd name="connsiteX0" fmla="*/ 0 w 1393296"/>
                    <a:gd name="connsiteY0" fmla="*/ 1086294 h 1201238"/>
                    <a:gd name="connsiteX1" fmla="*/ 683666 w 1393296"/>
                    <a:gd name="connsiteY1" fmla="*/ 180 h 1201238"/>
                    <a:gd name="connsiteX2" fmla="*/ 1393296 w 1393296"/>
                    <a:gd name="connsiteY2" fmla="*/ 1086294 h 1201238"/>
                    <a:gd name="connsiteX3" fmla="*/ 0 w 1393296"/>
                    <a:gd name="connsiteY3" fmla="*/ 1086294 h 1201238"/>
                    <a:gd name="connsiteX0" fmla="*/ 0 w 1393296"/>
                    <a:gd name="connsiteY0" fmla="*/ 1086512 h 1201456"/>
                    <a:gd name="connsiteX1" fmla="*/ 683666 w 1393296"/>
                    <a:gd name="connsiteY1" fmla="*/ 398 h 1201456"/>
                    <a:gd name="connsiteX2" fmla="*/ 1393296 w 1393296"/>
                    <a:gd name="connsiteY2" fmla="*/ 1086512 h 1201456"/>
                    <a:gd name="connsiteX3" fmla="*/ 0 w 1393296"/>
                    <a:gd name="connsiteY3" fmla="*/ 1086512 h 1201456"/>
                    <a:gd name="connsiteX0" fmla="*/ 0 w 1393296"/>
                    <a:gd name="connsiteY0" fmla="*/ 1086512 h 1201456"/>
                    <a:gd name="connsiteX1" fmla="*/ 683666 w 1393296"/>
                    <a:gd name="connsiteY1" fmla="*/ 398 h 1201456"/>
                    <a:gd name="connsiteX2" fmla="*/ 1393296 w 1393296"/>
                    <a:gd name="connsiteY2" fmla="*/ 1086512 h 1201456"/>
                    <a:gd name="connsiteX3" fmla="*/ 0 w 1393296"/>
                    <a:gd name="connsiteY3" fmla="*/ 1086512 h 1201456"/>
                    <a:gd name="connsiteX0" fmla="*/ 0 w 1393296"/>
                    <a:gd name="connsiteY0" fmla="*/ 1086512 h 1201456"/>
                    <a:gd name="connsiteX1" fmla="*/ 683666 w 1393296"/>
                    <a:gd name="connsiteY1" fmla="*/ 398 h 1201456"/>
                    <a:gd name="connsiteX2" fmla="*/ 1393296 w 1393296"/>
                    <a:gd name="connsiteY2" fmla="*/ 1086512 h 1201456"/>
                    <a:gd name="connsiteX3" fmla="*/ 0 w 1393296"/>
                    <a:gd name="connsiteY3" fmla="*/ 1086512 h 1201456"/>
                    <a:gd name="connsiteX0" fmla="*/ 0 w 1393296"/>
                    <a:gd name="connsiteY0" fmla="*/ 1086115 h 1201059"/>
                    <a:gd name="connsiteX1" fmla="*/ 683666 w 1393296"/>
                    <a:gd name="connsiteY1" fmla="*/ 1 h 1201059"/>
                    <a:gd name="connsiteX2" fmla="*/ 1393296 w 1393296"/>
                    <a:gd name="connsiteY2" fmla="*/ 1086115 h 1201059"/>
                    <a:gd name="connsiteX3" fmla="*/ 0 w 1393296"/>
                    <a:gd name="connsiteY3" fmla="*/ 1086115 h 1201059"/>
                    <a:gd name="connsiteX0" fmla="*/ 0 w 1393296"/>
                    <a:gd name="connsiteY0" fmla="*/ 1086115 h 1201059"/>
                    <a:gd name="connsiteX1" fmla="*/ 696648 w 1393296"/>
                    <a:gd name="connsiteY1" fmla="*/ 1 h 1201059"/>
                    <a:gd name="connsiteX2" fmla="*/ 1393296 w 1393296"/>
                    <a:gd name="connsiteY2" fmla="*/ 1086115 h 1201059"/>
                    <a:gd name="connsiteX3" fmla="*/ 0 w 1393296"/>
                    <a:gd name="connsiteY3" fmla="*/ 1086115 h 1201059"/>
                    <a:gd name="connsiteX0" fmla="*/ 0 w 1393296"/>
                    <a:gd name="connsiteY0" fmla="*/ 1086115 h 1201059"/>
                    <a:gd name="connsiteX1" fmla="*/ 696648 w 1393296"/>
                    <a:gd name="connsiteY1" fmla="*/ 1 h 1201059"/>
                    <a:gd name="connsiteX2" fmla="*/ 1393296 w 1393296"/>
                    <a:gd name="connsiteY2" fmla="*/ 1086115 h 1201059"/>
                    <a:gd name="connsiteX3" fmla="*/ 0 w 1393296"/>
                    <a:gd name="connsiteY3" fmla="*/ 1086115 h 1201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93296" h="1201059">
                      <a:moveTo>
                        <a:pt x="0" y="1086115"/>
                      </a:moveTo>
                      <a:cubicBezTo>
                        <a:pt x="7223" y="678991"/>
                        <a:pt x="181463" y="0"/>
                        <a:pt x="696648" y="1"/>
                      </a:cubicBezTo>
                      <a:cubicBezTo>
                        <a:pt x="1211833" y="2"/>
                        <a:pt x="1393296" y="701367"/>
                        <a:pt x="1393296" y="1086115"/>
                      </a:cubicBezTo>
                      <a:cubicBezTo>
                        <a:pt x="1277188" y="1202223"/>
                        <a:pt x="116108" y="1272543"/>
                        <a:pt x="0" y="1086115"/>
                      </a:cubicBezTo>
                      <a:close/>
                    </a:path>
                  </a:pathLst>
                </a:custGeom>
                <a:solidFill>
                  <a:srgbClr val="EFCF9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8" name="Chord 97">
                  <a:extLst>
                    <a:ext uri="{FF2B5EF4-FFF2-40B4-BE49-F238E27FC236}">
                      <a16:creationId xmlns:a16="http://schemas.microsoft.com/office/drawing/2014/main" id="{0F129E39-8914-FD73-839E-14EA76E748CD}"/>
                    </a:ext>
                  </a:extLst>
                </p:cNvPr>
                <p:cNvSpPr/>
                <p:nvPr/>
              </p:nvSpPr>
              <p:spPr>
                <a:xfrm rot="16200000">
                  <a:off x="1757079" y="3115697"/>
                  <a:ext cx="383667" cy="383667"/>
                </a:xfrm>
                <a:prstGeom prst="chord">
                  <a:avLst>
                    <a:gd name="adj1" fmla="val 5317236"/>
                    <a:gd name="adj2" fmla="val 16200000"/>
                  </a:avLst>
                </a:prstGeom>
                <a:solidFill>
                  <a:srgbClr val="EFCF9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Freeform 547">
                  <a:extLst>
                    <a:ext uri="{FF2B5EF4-FFF2-40B4-BE49-F238E27FC236}">
                      <a16:creationId xmlns:a16="http://schemas.microsoft.com/office/drawing/2014/main" id="{0F9B456C-937B-66F1-C1AE-D6B193C4A847}"/>
                    </a:ext>
                  </a:extLst>
                </p:cNvPr>
                <p:cNvSpPr/>
                <p:nvPr/>
              </p:nvSpPr>
              <p:spPr>
                <a:xfrm>
                  <a:off x="1261182" y="1998896"/>
                  <a:ext cx="1370048" cy="980101"/>
                </a:xfrm>
                <a:custGeom>
                  <a:avLst/>
                  <a:gdLst>
                    <a:gd name="connsiteX0" fmla="*/ 681504 w 1363008"/>
                    <a:gd name="connsiteY0" fmla="*/ 0 h 781663"/>
                    <a:gd name="connsiteX1" fmla="*/ 1349162 w 1363008"/>
                    <a:gd name="connsiteY1" fmla="*/ 556249 h 781663"/>
                    <a:gd name="connsiteX2" fmla="*/ 1358825 w 1363008"/>
                    <a:gd name="connsiteY2" fmla="*/ 654229 h 781663"/>
                    <a:gd name="connsiteX3" fmla="*/ 1363008 w 1363008"/>
                    <a:gd name="connsiteY3" fmla="*/ 656873 h 781663"/>
                    <a:gd name="connsiteX4" fmla="*/ 1361587 w 1363008"/>
                    <a:gd name="connsiteY4" fmla="*/ 682238 h 781663"/>
                    <a:gd name="connsiteX5" fmla="*/ 1363008 w 1363008"/>
                    <a:gd name="connsiteY5" fmla="*/ 696648 h 781663"/>
                    <a:gd name="connsiteX6" fmla="*/ 1360699 w 1363008"/>
                    <a:gd name="connsiteY6" fmla="*/ 698086 h 781663"/>
                    <a:gd name="connsiteX7" fmla="*/ 1356017 w 1363008"/>
                    <a:gd name="connsiteY7" fmla="*/ 781663 h 781663"/>
                    <a:gd name="connsiteX8" fmla="*/ 8300 w 1363008"/>
                    <a:gd name="connsiteY8" fmla="*/ 781663 h 781663"/>
                    <a:gd name="connsiteX9" fmla="*/ 2760 w 1363008"/>
                    <a:gd name="connsiteY9" fmla="*/ 698366 h 781663"/>
                    <a:gd name="connsiteX10" fmla="*/ 0 w 1363008"/>
                    <a:gd name="connsiteY10" fmla="*/ 696648 h 781663"/>
                    <a:gd name="connsiteX11" fmla="*/ 1580 w 1363008"/>
                    <a:gd name="connsiteY11" fmla="*/ 680629 h 781663"/>
                    <a:gd name="connsiteX12" fmla="*/ 0 w 1363008"/>
                    <a:gd name="connsiteY12" fmla="*/ 656873 h 781663"/>
                    <a:gd name="connsiteX13" fmla="*/ 4331 w 1363008"/>
                    <a:gd name="connsiteY13" fmla="*/ 652738 h 781663"/>
                    <a:gd name="connsiteX14" fmla="*/ 13846 w 1363008"/>
                    <a:gd name="connsiteY14" fmla="*/ 556249 h 781663"/>
                    <a:gd name="connsiteX15" fmla="*/ 681504 w 1363008"/>
                    <a:gd name="connsiteY15" fmla="*/ 0 h 781663"/>
                    <a:gd name="connsiteX0" fmla="*/ 681504 w 1363008"/>
                    <a:gd name="connsiteY0" fmla="*/ 0 h 781663"/>
                    <a:gd name="connsiteX1" fmla="*/ 1349162 w 1363008"/>
                    <a:gd name="connsiteY1" fmla="*/ 556249 h 781663"/>
                    <a:gd name="connsiteX2" fmla="*/ 1358825 w 1363008"/>
                    <a:gd name="connsiteY2" fmla="*/ 654229 h 781663"/>
                    <a:gd name="connsiteX3" fmla="*/ 1363008 w 1363008"/>
                    <a:gd name="connsiteY3" fmla="*/ 656873 h 781663"/>
                    <a:gd name="connsiteX4" fmla="*/ 1361587 w 1363008"/>
                    <a:gd name="connsiteY4" fmla="*/ 682238 h 781663"/>
                    <a:gd name="connsiteX5" fmla="*/ 1363008 w 1363008"/>
                    <a:gd name="connsiteY5" fmla="*/ 696648 h 781663"/>
                    <a:gd name="connsiteX6" fmla="*/ 1360699 w 1363008"/>
                    <a:gd name="connsiteY6" fmla="*/ 698086 h 781663"/>
                    <a:gd name="connsiteX7" fmla="*/ 1356017 w 1363008"/>
                    <a:gd name="connsiteY7" fmla="*/ 781663 h 781663"/>
                    <a:gd name="connsiteX8" fmla="*/ 8300 w 1363008"/>
                    <a:gd name="connsiteY8" fmla="*/ 781663 h 781663"/>
                    <a:gd name="connsiteX9" fmla="*/ 2760 w 1363008"/>
                    <a:gd name="connsiteY9" fmla="*/ 698366 h 781663"/>
                    <a:gd name="connsiteX10" fmla="*/ 0 w 1363008"/>
                    <a:gd name="connsiteY10" fmla="*/ 696648 h 781663"/>
                    <a:gd name="connsiteX11" fmla="*/ 1580 w 1363008"/>
                    <a:gd name="connsiteY11" fmla="*/ 680629 h 781663"/>
                    <a:gd name="connsiteX12" fmla="*/ 0 w 1363008"/>
                    <a:gd name="connsiteY12" fmla="*/ 656873 h 781663"/>
                    <a:gd name="connsiteX13" fmla="*/ 4331 w 1363008"/>
                    <a:gd name="connsiteY13" fmla="*/ 652738 h 781663"/>
                    <a:gd name="connsiteX14" fmla="*/ 13846 w 1363008"/>
                    <a:gd name="connsiteY14" fmla="*/ 556249 h 781663"/>
                    <a:gd name="connsiteX15" fmla="*/ 681504 w 1363008"/>
                    <a:gd name="connsiteY15" fmla="*/ 0 h 781663"/>
                    <a:gd name="connsiteX0" fmla="*/ 681504 w 1363008"/>
                    <a:gd name="connsiteY0" fmla="*/ 0 h 872594"/>
                    <a:gd name="connsiteX1" fmla="*/ 1349162 w 1363008"/>
                    <a:gd name="connsiteY1" fmla="*/ 556249 h 872594"/>
                    <a:gd name="connsiteX2" fmla="*/ 1358825 w 1363008"/>
                    <a:gd name="connsiteY2" fmla="*/ 654229 h 872594"/>
                    <a:gd name="connsiteX3" fmla="*/ 1363008 w 1363008"/>
                    <a:gd name="connsiteY3" fmla="*/ 656873 h 872594"/>
                    <a:gd name="connsiteX4" fmla="*/ 1361587 w 1363008"/>
                    <a:gd name="connsiteY4" fmla="*/ 682238 h 872594"/>
                    <a:gd name="connsiteX5" fmla="*/ 1363008 w 1363008"/>
                    <a:gd name="connsiteY5" fmla="*/ 696648 h 872594"/>
                    <a:gd name="connsiteX6" fmla="*/ 1360699 w 1363008"/>
                    <a:gd name="connsiteY6" fmla="*/ 698086 h 872594"/>
                    <a:gd name="connsiteX7" fmla="*/ 1356017 w 1363008"/>
                    <a:gd name="connsiteY7" fmla="*/ 781663 h 872594"/>
                    <a:gd name="connsiteX8" fmla="*/ 8300 w 1363008"/>
                    <a:gd name="connsiteY8" fmla="*/ 781663 h 872594"/>
                    <a:gd name="connsiteX9" fmla="*/ 2760 w 1363008"/>
                    <a:gd name="connsiteY9" fmla="*/ 698366 h 872594"/>
                    <a:gd name="connsiteX10" fmla="*/ 0 w 1363008"/>
                    <a:gd name="connsiteY10" fmla="*/ 696648 h 872594"/>
                    <a:gd name="connsiteX11" fmla="*/ 1580 w 1363008"/>
                    <a:gd name="connsiteY11" fmla="*/ 680629 h 872594"/>
                    <a:gd name="connsiteX12" fmla="*/ 0 w 1363008"/>
                    <a:gd name="connsiteY12" fmla="*/ 656873 h 872594"/>
                    <a:gd name="connsiteX13" fmla="*/ 4331 w 1363008"/>
                    <a:gd name="connsiteY13" fmla="*/ 652738 h 872594"/>
                    <a:gd name="connsiteX14" fmla="*/ 13846 w 1363008"/>
                    <a:gd name="connsiteY14" fmla="*/ 556249 h 872594"/>
                    <a:gd name="connsiteX15" fmla="*/ 681504 w 1363008"/>
                    <a:gd name="connsiteY15" fmla="*/ 0 h 872594"/>
                    <a:gd name="connsiteX0" fmla="*/ 681504 w 1363008"/>
                    <a:gd name="connsiteY0" fmla="*/ 0 h 869817"/>
                    <a:gd name="connsiteX1" fmla="*/ 1349162 w 1363008"/>
                    <a:gd name="connsiteY1" fmla="*/ 556249 h 869817"/>
                    <a:gd name="connsiteX2" fmla="*/ 1358825 w 1363008"/>
                    <a:gd name="connsiteY2" fmla="*/ 654229 h 869817"/>
                    <a:gd name="connsiteX3" fmla="*/ 1363008 w 1363008"/>
                    <a:gd name="connsiteY3" fmla="*/ 656873 h 869817"/>
                    <a:gd name="connsiteX4" fmla="*/ 1361587 w 1363008"/>
                    <a:gd name="connsiteY4" fmla="*/ 682238 h 869817"/>
                    <a:gd name="connsiteX5" fmla="*/ 1363008 w 1363008"/>
                    <a:gd name="connsiteY5" fmla="*/ 696648 h 869817"/>
                    <a:gd name="connsiteX6" fmla="*/ 1360699 w 1363008"/>
                    <a:gd name="connsiteY6" fmla="*/ 698086 h 869817"/>
                    <a:gd name="connsiteX7" fmla="*/ 1356017 w 1363008"/>
                    <a:gd name="connsiteY7" fmla="*/ 781663 h 869817"/>
                    <a:gd name="connsiteX8" fmla="*/ 8300 w 1363008"/>
                    <a:gd name="connsiteY8" fmla="*/ 781663 h 869817"/>
                    <a:gd name="connsiteX9" fmla="*/ 2760 w 1363008"/>
                    <a:gd name="connsiteY9" fmla="*/ 698366 h 869817"/>
                    <a:gd name="connsiteX10" fmla="*/ 0 w 1363008"/>
                    <a:gd name="connsiteY10" fmla="*/ 696648 h 869817"/>
                    <a:gd name="connsiteX11" fmla="*/ 1580 w 1363008"/>
                    <a:gd name="connsiteY11" fmla="*/ 680629 h 869817"/>
                    <a:gd name="connsiteX12" fmla="*/ 0 w 1363008"/>
                    <a:gd name="connsiteY12" fmla="*/ 656873 h 869817"/>
                    <a:gd name="connsiteX13" fmla="*/ 4331 w 1363008"/>
                    <a:gd name="connsiteY13" fmla="*/ 652738 h 869817"/>
                    <a:gd name="connsiteX14" fmla="*/ 13846 w 1363008"/>
                    <a:gd name="connsiteY14" fmla="*/ 556249 h 869817"/>
                    <a:gd name="connsiteX15" fmla="*/ 681504 w 1363008"/>
                    <a:gd name="connsiteY15" fmla="*/ 0 h 869817"/>
                    <a:gd name="connsiteX0" fmla="*/ 681504 w 1363008"/>
                    <a:gd name="connsiteY0" fmla="*/ 0 h 869817"/>
                    <a:gd name="connsiteX1" fmla="*/ 1349162 w 1363008"/>
                    <a:gd name="connsiteY1" fmla="*/ 556249 h 869817"/>
                    <a:gd name="connsiteX2" fmla="*/ 1358825 w 1363008"/>
                    <a:gd name="connsiteY2" fmla="*/ 654229 h 869817"/>
                    <a:gd name="connsiteX3" fmla="*/ 1363008 w 1363008"/>
                    <a:gd name="connsiteY3" fmla="*/ 656873 h 869817"/>
                    <a:gd name="connsiteX4" fmla="*/ 1361587 w 1363008"/>
                    <a:gd name="connsiteY4" fmla="*/ 682238 h 869817"/>
                    <a:gd name="connsiteX5" fmla="*/ 1363008 w 1363008"/>
                    <a:gd name="connsiteY5" fmla="*/ 696648 h 869817"/>
                    <a:gd name="connsiteX6" fmla="*/ 1360699 w 1363008"/>
                    <a:gd name="connsiteY6" fmla="*/ 698086 h 869817"/>
                    <a:gd name="connsiteX7" fmla="*/ 1356017 w 1363008"/>
                    <a:gd name="connsiteY7" fmla="*/ 781663 h 869817"/>
                    <a:gd name="connsiteX8" fmla="*/ 8300 w 1363008"/>
                    <a:gd name="connsiteY8" fmla="*/ 781663 h 869817"/>
                    <a:gd name="connsiteX9" fmla="*/ 2760 w 1363008"/>
                    <a:gd name="connsiteY9" fmla="*/ 698366 h 869817"/>
                    <a:gd name="connsiteX10" fmla="*/ 0 w 1363008"/>
                    <a:gd name="connsiteY10" fmla="*/ 696648 h 869817"/>
                    <a:gd name="connsiteX11" fmla="*/ 1580 w 1363008"/>
                    <a:gd name="connsiteY11" fmla="*/ 680629 h 869817"/>
                    <a:gd name="connsiteX12" fmla="*/ 0 w 1363008"/>
                    <a:gd name="connsiteY12" fmla="*/ 656873 h 869817"/>
                    <a:gd name="connsiteX13" fmla="*/ 4331 w 1363008"/>
                    <a:gd name="connsiteY13" fmla="*/ 652738 h 869817"/>
                    <a:gd name="connsiteX14" fmla="*/ 13846 w 1363008"/>
                    <a:gd name="connsiteY14" fmla="*/ 556249 h 869817"/>
                    <a:gd name="connsiteX15" fmla="*/ 681504 w 1363008"/>
                    <a:gd name="connsiteY15" fmla="*/ 0 h 869817"/>
                    <a:gd name="connsiteX0" fmla="*/ 681504 w 1363008"/>
                    <a:gd name="connsiteY0" fmla="*/ 0 h 876729"/>
                    <a:gd name="connsiteX1" fmla="*/ 1349162 w 1363008"/>
                    <a:gd name="connsiteY1" fmla="*/ 556249 h 876729"/>
                    <a:gd name="connsiteX2" fmla="*/ 1358825 w 1363008"/>
                    <a:gd name="connsiteY2" fmla="*/ 654229 h 876729"/>
                    <a:gd name="connsiteX3" fmla="*/ 1363008 w 1363008"/>
                    <a:gd name="connsiteY3" fmla="*/ 656873 h 876729"/>
                    <a:gd name="connsiteX4" fmla="*/ 1361587 w 1363008"/>
                    <a:gd name="connsiteY4" fmla="*/ 682238 h 876729"/>
                    <a:gd name="connsiteX5" fmla="*/ 1363008 w 1363008"/>
                    <a:gd name="connsiteY5" fmla="*/ 696648 h 876729"/>
                    <a:gd name="connsiteX6" fmla="*/ 1360699 w 1363008"/>
                    <a:gd name="connsiteY6" fmla="*/ 698086 h 876729"/>
                    <a:gd name="connsiteX7" fmla="*/ 1356017 w 1363008"/>
                    <a:gd name="connsiteY7" fmla="*/ 781663 h 876729"/>
                    <a:gd name="connsiteX8" fmla="*/ 21000 w 1363008"/>
                    <a:gd name="connsiteY8" fmla="*/ 851513 h 876729"/>
                    <a:gd name="connsiteX9" fmla="*/ 2760 w 1363008"/>
                    <a:gd name="connsiteY9" fmla="*/ 698366 h 876729"/>
                    <a:gd name="connsiteX10" fmla="*/ 0 w 1363008"/>
                    <a:gd name="connsiteY10" fmla="*/ 696648 h 876729"/>
                    <a:gd name="connsiteX11" fmla="*/ 1580 w 1363008"/>
                    <a:gd name="connsiteY11" fmla="*/ 680629 h 876729"/>
                    <a:gd name="connsiteX12" fmla="*/ 0 w 1363008"/>
                    <a:gd name="connsiteY12" fmla="*/ 656873 h 876729"/>
                    <a:gd name="connsiteX13" fmla="*/ 4331 w 1363008"/>
                    <a:gd name="connsiteY13" fmla="*/ 652738 h 876729"/>
                    <a:gd name="connsiteX14" fmla="*/ 13846 w 1363008"/>
                    <a:gd name="connsiteY14" fmla="*/ 556249 h 876729"/>
                    <a:gd name="connsiteX15" fmla="*/ 681504 w 1363008"/>
                    <a:gd name="connsiteY15" fmla="*/ 0 h 876729"/>
                    <a:gd name="connsiteX0" fmla="*/ 681504 w 1363008"/>
                    <a:gd name="connsiteY0" fmla="*/ 0 h 908663"/>
                    <a:gd name="connsiteX1" fmla="*/ 1349162 w 1363008"/>
                    <a:gd name="connsiteY1" fmla="*/ 556249 h 908663"/>
                    <a:gd name="connsiteX2" fmla="*/ 1358825 w 1363008"/>
                    <a:gd name="connsiteY2" fmla="*/ 654229 h 908663"/>
                    <a:gd name="connsiteX3" fmla="*/ 1363008 w 1363008"/>
                    <a:gd name="connsiteY3" fmla="*/ 656873 h 908663"/>
                    <a:gd name="connsiteX4" fmla="*/ 1361587 w 1363008"/>
                    <a:gd name="connsiteY4" fmla="*/ 682238 h 908663"/>
                    <a:gd name="connsiteX5" fmla="*/ 1363008 w 1363008"/>
                    <a:gd name="connsiteY5" fmla="*/ 696648 h 908663"/>
                    <a:gd name="connsiteX6" fmla="*/ 1360699 w 1363008"/>
                    <a:gd name="connsiteY6" fmla="*/ 698086 h 908663"/>
                    <a:gd name="connsiteX7" fmla="*/ 1356017 w 1363008"/>
                    <a:gd name="connsiteY7" fmla="*/ 781663 h 908663"/>
                    <a:gd name="connsiteX8" fmla="*/ 16238 w 1363008"/>
                    <a:gd name="connsiteY8" fmla="*/ 908663 h 908663"/>
                    <a:gd name="connsiteX9" fmla="*/ 2760 w 1363008"/>
                    <a:gd name="connsiteY9" fmla="*/ 698366 h 908663"/>
                    <a:gd name="connsiteX10" fmla="*/ 0 w 1363008"/>
                    <a:gd name="connsiteY10" fmla="*/ 696648 h 908663"/>
                    <a:gd name="connsiteX11" fmla="*/ 1580 w 1363008"/>
                    <a:gd name="connsiteY11" fmla="*/ 680629 h 908663"/>
                    <a:gd name="connsiteX12" fmla="*/ 0 w 1363008"/>
                    <a:gd name="connsiteY12" fmla="*/ 656873 h 908663"/>
                    <a:gd name="connsiteX13" fmla="*/ 4331 w 1363008"/>
                    <a:gd name="connsiteY13" fmla="*/ 652738 h 908663"/>
                    <a:gd name="connsiteX14" fmla="*/ 13846 w 1363008"/>
                    <a:gd name="connsiteY14" fmla="*/ 556249 h 908663"/>
                    <a:gd name="connsiteX15" fmla="*/ 681504 w 1363008"/>
                    <a:gd name="connsiteY15" fmla="*/ 0 h 908663"/>
                    <a:gd name="connsiteX0" fmla="*/ 681504 w 1363008"/>
                    <a:gd name="connsiteY0" fmla="*/ 0 h 908663"/>
                    <a:gd name="connsiteX1" fmla="*/ 1349162 w 1363008"/>
                    <a:gd name="connsiteY1" fmla="*/ 556249 h 908663"/>
                    <a:gd name="connsiteX2" fmla="*/ 1358825 w 1363008"/>
                    <a:gd name="connsiteY2" fmla="*/ 654229 h 908663"/>
                    <a:gd name="connsiteX3" fmla="*/ 1363008 w 1363008"/>
                    <a:gd name="connsiteY3" fmla="*/ 656873 h 908663"/>
                    <a:gd name="connsiteX4" fmla="*/ 1361587 w 1363008"/>
                    <a:gd name="connsiteY4" fmla="*/ 682238 h 908663"/>
                    <a:gd name="connsiteX5" fmla="*/ 1363008 w 1363008"/>
                    <a:gd name="connsiteY5" fmla="*/ 696648 h 908663"/>
                    <a:gd name="connsiteX6" fmla="*/ 1360699 w 1363008"/>
                    <a:gd name="connsiteY6" fmla="*/ 698086 h 908663"/>
                    <a:gd name="connsiteX7" fmla="*/ 1356017 w 1363008"/>
                    <a:gd name="connsiteY7" fmla="*/ 781663 h 908663"/>
                    <a:gd name="connsiteX8" fmla="*/ 16238 w 1363008"/>
                    <a:gd name="connsiteY8" fmla="*/ 908663 h 908663"/>
                    <a:gd name="connsiteX9" fmla="*/ 2760 w 1363008"/>
                    <a:gd name="connsiteY9" fmla="*/ 698366 h 908663"/>
                    <a:gd name="connsiteX10" fmla="*/ 0 w 1363008"/>
                    <a:gd name="connsiteY10" fmla="*/ 696648 h 908663"/>
                    <a:gd name="connsiteX11" fmla="*/ 1580 w 1363008"/>
                    <a:gd name="connsiteY11" fmla="*/ 680629 h 908663"/>
                    <a:gd name="connsiteX12" fmla="*/ 0 w 1363008"/>
                    <a:gd name="connsiteY12" fmla="*/ 656873 h 908663"/>
                    <a:gd name="connsiteX13" fmla="*/ 4331 w 1363008"/>
                    <a:gd name="connsiteY13" fmla="*/ 652738 h 908663"/>
                    <a:gd name="connsiteX14" fmla="*/ 13846 w 1363008"/>
                    <a:gd name="connsiteY14" fmla="*/ 556249 h 908663"/>
                    <a:gd name="connsiteX15" fmla="*/ 681504 w 1363008"/>
                    <a:gd name="connsiteY15" fmla="*/ 0 h 908663"/>
                    <a:gd name="connsiteX0" fmla="*/ 681504 w 1363008"/>
                    <a:gd name="connsiteY0" fmla="*/ 0 h 908663"/>
                    <a:gd name="connsiteX1" fmla="*/ 1349162 w 1363008"/>
                    <a:gd name="connsiteY1" fmla="*/ 556249 h 908663"/>
                    <a:gd name="connsiteX2" fmla="*/ 1358825 w 1363008"/>
                    <a:gd name="connsiteY2" fmla="*/ 654229 h 908663"/>
                    <a:gd name="connsiteX3" fmla="*/ 1363008 w 1363008"/>
                    <a:gd name="connsiteY3" fmla="*/ 656873 h 908663"/>
                    <a:gd name="connsiteX4" fmla="*/ 1361587 w 1363008"/>
                    <a:gd name="connsiteY4" fmla="*/ 682238 h 908663"/>
                    <a:gd name="connsiteX5" fmla="*/ 1363008 w 1363008"/>
                    <a:gd name="connsiteY5" fmla="*/ 696648 h 908663"/>
                    <a:gd name="connsiteX6" fmla="*/ 1360699 w 1363008"/>
                    <a:gd name="connsiteY6" fmla="*/ 698086 h 908663"/>
                    <a:gd name="connsiteX7" fmla="*/ 1356017 w 1363008"/>
                    <a:gd name="connsiteY7" fmla="*/ 781663 h 908663"/>
                    <a:gd name="connsiteX8" fmla="*/ 16238 w 1363008"/>
                    <a:gd name="connsiteY8" fmla="*/ 908663 h 908663"/>
                    <a:gd name="connsiteX9" fmla="*/ 2760 w 1363008"/>
                    <a:gd name="connsiteY9" fmla="*/ 698366 h 908663"/>
                    <a:gd name="connsiteX10" fmla="*/ 0 w 1363008"/>
                    <a:gd name="connsiteY10" fmla="*/ 696648 h 908663"/>
                    <a:gd name="connsiteX11" fmla="*/ 1580 w 1363008"/>
                    <a:gd name="connsiteY11" fmla="*/ 680629 h 908663"/>
                    <a:gd name="connsiteX12" fmla="*/ 0 w 1363008"/>
                    <a:gd name="connsiteY12" fmla="*/ 656873 h 908663"/>
                    <a:gd name="connsiteX13" fmla="*/ 4331 w 1363008"/>
                    <a:gd name="connsiteY13" fmla="*/ 652738 h 908663"/>
                    <a:gd name="connsiteX14" fmla="*/ 13846 w 1363008"/>
                    <a:gd name="connsiteY14" fmla="*/ 556249 h 908663"/>
                    <a:gd name="connsiteX15" fmla="*/ 681504 w 1363008"/>
                    <a:gd name="connsiteY15" fmla="*/ 0 h 908663"/>
                    <a:gd name="connsiteX0" fmla="*/ 681504 w 1365542"/>
                    <a:gd name="connsiteY0" fmla="*/ 0 h 908663"/>
                    <a:gd name="connsiteX1" fmla="*/ 1349162 w 1365542"/>
                    <a:gd name="connsiteY1" fmla="*/ 556249 h 908663"/>
                    <a:gd name="connsiteX2" fmla="*/ 1358825 w 1365542"/>
                    <a:gd name="connsiteY2" fmla="*/ 654229 h 908663"/>
                    <a:gd name="connsiteX3" fmla="*/ 1363008 w 1365542"/>
                    <a:gd name="connsiteY3" fmla="*/ 656873 h 908663"/>
                    <a:gd name="connsiteX4" fmla="*/ 1361587 w 1365542"/>
                    <a:gd name="connsiteY4" fmla="*/ 682238 h 908663"/>
                    <a:gd name="connsiteX5" fmla="*/ 1363008 w 1365542"/>
                    <a:gd name="connsiteY5" fmla="*/ 696648 h 908663"/>
                    <a:gd name="connsiteX6" fmla="*/ 1360699 w 1365542"/>
                    <a:gd name="connsiteY6" fmla="*/ 698086 h 908663"/>
                    <a:gd name="connsiteX7" fmla="*/ 1365542 w 1365542"/>
                    <a:gd name="connsiteY7" fmla="*/ 784838 h 908663"/>
                    <a:gd name="connsiteX8" fmla="*/ 16238 w 1365542"/>
                    <a:gd name="connsiteY8" fmla="*/ 908663 h 908663"/>
                    <a:gd name="connsiteX9" fmla="*/ 2760 w 1365542"/>
                    <a:gd name="connsiteY9" fmla="*/ 698366 h 908663"/>
                    <a:gd name="connsiteX10" fmla="*/ 0 w 1365542"/>
                    <a:gd name="connsiteY10" fmla="*/ 696648 h 908663"/>
                    <a:gd name="connsiteX11" fmla="*/ 1580 w 1365542"/>
                    <a:gd name="connsiteY11" fmla="*/ 680629 h 908663"/>
                    <a:gd name="connsiteX12" fmla="*/ 0 w 1365542"/>
                    <a:gd name="connsiteY12" fmla="*/ 656873 h 908663"/>
                    <a:gd name="connsiteX13" fmla="*/ 4331 w 1365542"/>
                    <a:gd name="connsiteY13" fmla="*/ 652738 h 908663"/>
                    <a:gd name="connsiteX14" fmla="*/ 13846 w 1365542"/>
                    <a:gd name="connsiteY14" fmla="*/ 556249 h 908663"/>
                    <a:gd name="connsiteX15" fmla="*/ 681504 w 1365542"/>
                    <a:gd name="connsiteY15" fmla="*/ 0 h 908663"/>
                    <a:gd name="connsiteX0" fmla="*/ 681504 w 1363008"/>
                    <a:gd name="connsiteY0" fmla="*/ 0 h 908663"/>
                    <a:gd name="connsiteX1" fmla="*/ 1349162 w 1363008"/>
                    <a:gd name="connsiteY1" fmla="*/ 556249 h 908663"/>
                    <a:gd name="connsiteX2" fmla="*/ 1358825 w 1363008"/>
                    <a:gd name="connsiteY2" fmla="*/ 654229 h 908663"/>
                    <a:gd name="connsiteX3" fmla="*/ 1363008 w 1363008"/>
                    <a:gd name="connsiteY3" fmla="*/ 656873 h 908663"/>
                    <a:gd name="connsiteX4" fmla="*/ 1361587 w 1363008"/>
                    <a:gd name="connsiteY4" fmla="*/ 682238 h 908663"/>
                    <a:gd name="connsiteX5" fmla="*/ 1363008 w 1363008"/>
                    <a:gd name="connsiteY5" fmla="*/ 696648 h 908663"/>
                    <a:gd name="connsiteX6" fmla="*/ 1360699 w 1363008"/>
                    <a:gd name="connsiteY6" fmla="*/ 698086 h 908663"/>
                    <a:gd name="connsiteX7" fmla="*/ 1360779 w 1363008"/>
                    <a:gd name="connsiteY7" fmla="*/ 776901 h 908663"/>
                    <a:gd name="connsiteX8" fmla="*/ 16238 w 1363008"/>
                    <a:gd name="connsiteY8" fmla="*/ 908663 h 908663"/>
                    <a:gd name="connsiteX9" fmla="*/ 2760 w 1363008"/>
                    <a:gd name="connsiteY9" fmla="*/ 698366 h 908663"/>
                    <a:gd name="connsiteX10" fmla="*/ 0 w 1363008"/>
                    <a:gd name="connsiteY10" fmla="*/ 696648 h 908663"/>
                    <a:gd name="connsiteX11" fmla="*/ 1580 w 1363008"/>
                    <a:gd name="connsiteY11" fmla="*/ 680629 h 908663"/>
                    <a:gd name="connsiteX12" fmla="*/ 0 w 1363008"/>
                    <a:gd name="connsiteY12" fmla="*/ 656873 h 908663"/>
                    <a:gd name="connsiteX13" fmla="*/ 4331 w 1363008"/>
                    <a:gd name="connsiteY13" fmla="*/ 652738 h 908663"/>
                    <a:gd name="connsiteX14" fmla="*/ 13846 w 1363008"/>
                    <a:gd name="connsiteY14" fmla="*/ 556249 h 908663"/>
                    <a:gd name="connsiteX15" fmla="*/ 681504 w 1363008"/>
                    <a:gd name="connsiteY15" fmla="*/ 0 h 908663"/>
                    <a:gd name="connsiteX0" fmla="*/ 681504 w 1365542"/>
                    <a:gd name="connsiteY0" fmla="*/ 0 h 908663"/>
                    <a:gd name="connsiteX1" fmla="*/ 1349162 w 1365542"/>
                    <a:gd name="connsiteY1" fmla="*/ 556249 h 908663"/>
                    <a:gd name="connsiteX2" fmla="*/ 1358825 w 1365542"/>
                    <a:gd name="connsiteY2" fmla="*/ 654229 h 908663"/>
                    <a:gd name="connsiteX3" fmla="*/ 1363008 w 1365542"/>
                    <a:gd name="connsiteY3" fmla="*/ 656873 h 908663"/>
                    <a:gd name="connsiteX4" fmla="*/ 1361587 w 1365542"/>
                    <a:gd name="connsiteY4" fmla="*/ 682238 h 908663"/>
                    <a:gd name="connsiteX5" fmla="*/ 1363008 w 1365542"/>
                    <a:gd name="connsiteY5" fmla="*/ 696648 h 908663"/>
                    <a:gd name="connsiteX6" fmla="*/ 1360699 w 1365542"/>
                    <a:gd name="connsiteY6" fmla="*/ 698086 h 908663"/>
                    <a:gd name="connsiteX7" fmla="*/ 1365542 w 1365542"/>
                    <a:gd name="connsiteY7" fmla="*/ 776901 h 908663"/>
                    <a:gd name="connsiteX8" fmla="*/ 16238 w 1365542"/>
                    <a:gd name="connsiteY8" fmla="*/ 908663 h 908663"/>
                    <a:gd name="connsiteX9" fmla="*/ 2760 w 1365542"/>
                    <a:gd name="connsiteY9" fmla="*/ 698366 h 908663"/>
                    <a:gd name="connsiteX10" fmla="*/ 0 w 1365542"/>
                    <a:gd name="connsiteY10" fmla="*/ 696648 h 908663"/>
                    <a:gd name="connsiteX11" fmla="*/ 1580 w 1365542"/>
                    <a:gd name="connsiteY11" fmla="*/ 680629 h 908663"/>
                    <a:gd name="connsiteX12" fmla="*/ 0 w 1365542"/>
                    <a:gd name="connsiteY12" fmla="*/ 656873 h 908663"/>
                    <a:gd name="connsiteX13" fmla="*/ 4331 w 1365542"/>
                    <a:gd name="connsiteY13" fmla="*/ 652738 h 908663"/>
                    <a:gd name="connsiteX14" fmla="*/ 13846 w 1365542"/>
                    <a:gd name="connsiteY14" fmla="*/ 556249 h 908663"/>
                    <a:gd name="connsiteX15" fmla="*/ 681504 w 1365542"/>
                    <a:gd name="connsiteY15" fmla="*/ 0 h 908663"/>
                    <a:gd name="connsiteX0" fmla="*/ 681504 w 1366278"/>
                    <a:gd name="connsiteY0" fmla="*/ 0 h 908663"/>
                    <a:gd name="connsiteX1" fmla="*/ 1349162 w 1366278"/>
                    <a:gd name="connsiteY1" fmla="*/ 556249 h 908663"/>
                    <a:gd name="connsiteX2" fmla="*/ 1358825 w 1366278"/>
                    <a:gd name="connsiteY2" fmla="*/ 654229 h 908663"/>
                    <a:gd name="connsiteX3" fmla="*/ 1363008 w 1366278"/>
                    <a:gd name="connsiteY3" fmla="*/ 656873 h 908663"/>
                    <a:gd name="connsiteX4" fmla="*/ 1361587 w 1366278"/>
                    <a:gd name="connsiteY4" fmla="*/ 682238 h 908663"/>
                    <a:gd name="connsiteX5" fmla="*/ 1363008 w 1366278"/>
                    <a:gd name="connsiteY5" fmla="*/ 696648 h 908663"/>
                    <a:gd name="connsiteX6" fmla="*/ 1360699 w 1366278"/>
                    <a:gd name="connsiteY6" fmla="*/ 698086 h 908663"/>
                    <a:gd name="connsiteX7" fmla="*/ 1365542 w 1366278"/>
                    <a:gd name="connsiteY7" fmla="*/ 776901 h 908663"/>
                    <a:gd name="connsiteX8" fmla="*/ 16238 w 1366278"/>
                    <a:gd name="connsiteY8" fmla="*/ 908663 h 908663"/>
                    <a:gd name="connsiteX9" fmla="*/ 2760 w 1366278"/>
                    <a:gd name="connsiteY9" fmla="*/ 698366 h 908663"/>
                    <a:gd name="connsiteX10" fmla="*/ 0 w 1366278"/>
                    <a:gd name="connsiteY10" fmla="*/ 696648 h 908663"/>
                    <a:gd name="connsiteX11" fmla="*/ 1580 w 1366278"/>
                    <a:gd name="connsiteY11" fmla="*/ 680629 h 908663"/>
                    <a:gd name="connsiteX12" fmla="*/ 0 w 1366278"/>
                    <a:gd name="connsiteY12" fmla="*/ 656873 h 908663"/>
                    <a:gd name="connsiteX13" fmla="*/ 4331 w 1366278"/>
                    <a:gd name="connsiteY13" fmla="*/ 652738 h 908663"/>
                    <a:gd name="connsiteX14" fmla="*/ 13846 w 1366278"/>
                    <a:gd name="connsiteY14" fmla="*/ 556249 h 908663"/>
                    <a:gd name="connsiteX15" fmla="*/ 681504 w 1366278"/>
                    <a:gd name="connsiteY15" fmla="*/ 0 h 908663"/>
                    <a:gd name="connsiteX0" fmla="*/ 681504 w 1366278"/>
                    <a:gd name="connsiteY0" fmla="*/ 0 h 908663"/>
                    <a:gd name="connsiteX1" fmla="*/ 1349162 w 1366278"/>
                    <a:gd name="connsiteY1" fmla="*/ 556249 h 908663"/>
                    <a:gd name="connsiteX2" fmla="*/ 1358825 w 1366278"/>
                    <a:gd name="connsiteY2" fmla="*/ 654229 h 908663"/>
                    <a:gd name="connsiteX3" fmla="*/ 1363008 w 1366278"/>
                    <a:gd name="connsiteY3" fmla="*/ 656873 h 908663"/>
                    <a:gd name="connsiteX4" fmla="*/ 1361587 w 1366278"/>
                    <a:gd name="connsiteY4" fmla="*/ 682238 h 908663"/>
                    <a:gd name="connsiteX5" fmla="*/ 1363008 w 1366278"/>
                    <a:gd name="connsiteY5" fmla="*/ 696648 h 908663"/>
                    <a:gd name="connsiteX6" fmla="*/ 1360699 w 1366278"/>
                    <a:gd name="connsiteY6" fmla="*/ 698086 h 908663"/>
                    <a:gd name="connsiteX7" fmla="*/ 1365542 w 1366278"/>
                    <a:gd name="connsiteY7" fmla="*/ 776901 h 908663"/>
                    <a:gd name="connsiteX8" fmla="*/ 16238 w 1366278"/>
                    <a:gd name="connsiteY8" fmla="*/ 908663 h 908663"/>
                    <a:gd name="connsiteX9" fmla="*/ 2760 w 1366278"/>
                    <a:gd name="connsiteY9" fmla="*/ 698366 h 908663"/>
                    <a:gd name="connsiteX10" fmla="*/ 0 w 1366278"/>
                    <a:gd name="connsiteY10" fmla="*/ 696648 h 908663"/>
                    <a:gd name="connsiteX11" fmla="*/ 1580 w 1366278"/>
                    <a:gd name="connsiteY11" fmla="*/ 680629 h 908663"/>
                    <a:gd name="connsiteX12" fmla="*/ 0 w 1366278"/>
                    <a:gd name="connsiteY12" fmla="*/ 656873 h 908663"/>
                    <a:gd name="connsiteX13" fmla="*/ 4331 w 1366278"/>
                    <a:gd name="connsiteY13" fmla="*/ 652738 h 908663"/>
                    <a:gd name="connsiteX14" fmla="*/ 13846 w 1366278"/>
                    <a:gd name="connsiteY14" fmla="*/ 556249 h 908663"/>
                    <a:gd name="connsiteX15" fmla="*/ 681504 w 1366278"/>
                    <a:gd name="connsiteY15" fmla="*/ 0 h 908663"/>
                    <a:gd name="connsiteX0" fmla="*/ 681504 w 1366278"/>
                    <a:gd name="connsiteY0" fmla="*/ 0 h 908663"/>
                    <a:gd name="connsiteX1" fmla="*/ 1349162 w 1366278"/>
                    <a:gd name="connsiteY1" fmla="*/ 556249 h 908663"/>
                    <a:gd name="connsiteX2" fmla="*/ 1358825 w 1366278"/>
                    <a:gd name="connsiteY2" fmla="*/ 654229 h 908663"/>
                    <a:gd name="connsiteX3" fmla="*/ 1363008 w 1366278"/>
                    <a:gd name="connsiteY3" fmla="*/ 656873 h 908663"/>
                    <a:gd name="connsiteX4" fmla="*/ 1361587 w 1366278"/>
                    <a:gd name="connsiteY4" fmla="*/ 682238 h 908663"/>
                    <a:gd name="connsiteX5" fmla="*/ 1363008 w 1366278"/>
                    <a:gd name="connsiteY5" fmla="*/ 696648 h 908663"/>
                    <a:gd name="connsiteX6" fmla="*/ 1360699 w 1366278"/>
                    <a:gd name="connsiteY6" fmla="*/ 698086 h 908663"/>
                    <a:gd name="connsiteX7" fmla="*/ 1365542 w 1366278"/>
                    <a:gd name="connsiteY7" fmla="*/ 776901 h 908663"/>
                    <a:gd name="connsiteX8" fmla="*/ 16238 w 1366278"/>
                    <a:gd name="connsiteY8" fmla="*/ 908663 h 908663"/>
                    <a:gd name="connsiteX9" fmla="*/ 2760 w 1366278"/>
                    <a:gd name="connsiteY9" fmla="*/ 698366 h 908663"/>
                    <a:gd name="connsiteX10" fmla="*/ 0 w 1366278"/>
                    <a:gd name="connsiteY10" fmla="*/ 696648 h 908663"/>
                    <a:gd name="connsiteX11" fmla="*/ 1580 w 1366278"/>
                    <a:gd name="connsiteY11" fmla="*/ 680629 h 908663"/>
                    <a:gd name="connsiteX12" fmla="*/ 0 w 1366278"/>
                    <a:gd name="connsiteY12" fmla="*/ 656873 h 908663"/>
                    <a:gd name="connsiteX13" fmla="*/ 4331 w 1366278"/>
                    <a:gd name="connsiteY13" fmla="*/ 652738 h 908663"/>
                    <a:gd name="connsiteX14" fmla="*/ 13846 w 1366278"/>
                    <a:gd name="connsiteY14" fmla="*/ 556249 h 908663"/>
                    <a:gd name="connsiteX15" fmla="*/ 681504 w 1366278"/>
                    <a:gd name="connsiteY15" fmla="*/ 0 h 908663"/>
                    <a:gd name="connsiteX0" fmla="*/ 681504 w 1366278"/>
                    <a:gd name="connsiteY0" fmla="*/ 0 h 908663"/>
                    <a:gd name="connsiteX1" fmla="*/ 1349162 w 1366278"/>
                    <a:gd name="connsiteY1" fmla="*/ 556249 h 908663"/>
                    <a:gd name="connsiteX2" fmla="*/ 1358825 w 1366278"/>
                    <a:gd name="connsiteY2" fmla="*/ 654229 h 908663"/>
                    <a:gd name="connsiteX3" fmla="*/ 1363008 w 1366278"/>
                    <a:gd name="connsiteY3" fmla="*/ 656873 h 908663"/>
                    <a:gd name="connsiteX4" fmla="*/ 1361587 w 1366278"/>
                    <a:gd name="connsiteY4" fmla="*/ 682238 h 908663"/>
                    <a:gd name="connsiteX5" fmla="*/ 1363008 w 1366278"/>
                    <a:gd name="connsiteY5" fmla="*/ 696648 h 908663"/>
                    <a:gd name="connsiteX6" fmla="*/ 1360699 w 1366278"/>
                    <a:gd name="connsiteY6" fmla="*/ 698086 h 908663"/>
                    <a:gd name="connsiteX7" fmla="*/ 1365542 w 1366278"/>
                    <a:gd name="connsiteY7" fmla="*/ 776901 h 908663"/>
                    <a:gd name="connsiteX8" fmla="*/ 16238 w 1366278"/>
                    <a:gd name="connsiteY8" fmla="*/ 908663 h 908663"/>
                    <a:gd name="connsiteX9" fmla="*/ 2760 w 1366278"/>
                    <a:gd name="connsiteY9" fmla="*/ 698366 h 908663"/>
                    <a:gd name="connsiteX10" fmla="*/ 0 w 1366278"/>
                    <a:gd name="connsiteY10" fmla="*/ 696648 h 908663"/>
                    <a:gd name="connsiteX11" fmla="*/ 1580 w 1366278"/>
                    <a:gd name="connsiteY11" fmla="*/ 680629 h 908663"/>
                    <a:gd name="connsiteX12" fmla="*/ 0 w 1366278"/>
                    <a:gd name="connsiteY12" fmla="*/ 656873 h 908663"/>
                    <a:gd name="connsiteX13" fmla="*/ 4331 w 1366278"/>
                    <a:gd name="connsiteY13" fmla="*/ 652738 h 908663"/>
                    <a:gd name="connsiteX14" fmla="*/ 13846 w 1366278"/>
                    <a:gd name="connsiteY14" fmla="*/ 556249 h 908663"/>
                    <a:gd name="connsiteX15" fmla="*/ 681504 w 1366278"/>
                    <a:gd name="connsiteY15" fmla="*/ 0 h 908663"/>
                    <a:gd name="connsiteX0" fmla="*/ 681504 w 1366278"/>
                    <a:gd name="connsiteY0" fmla="*/ 0 h 908663"/>
                    <a:gd name="connsiteX1" fmla="*/ 1349162 w 1366278"/>
                    <a:gd name="connsiteY1" fmla="*/ 556249 h 908663"/>
                    <a:gd name="connsiteX2" fmla="*/ 1358825 w 1366278"/>
                    <a:gd name="connsiteY2" fmla="*/ 654229 h 908663"/>
                    <a:gd name="connsiteX3" fmla="*/ 1363008 w 1366278"/>
                    <a:gd name="connsiteY3" fmla="*/ 656873 h 908663"/>
                    <a:gd name="connsiteX4" fmla="*/ 1361587 w 1366278"/>
                    <a:gd name="connsiteY4" fmla="*/ 682238 h 908663"/>
                    <a:gd name="connsiteX5" fmla="*/ 1363008 w 1366278"/>
                    <a:gd name="connsiteY5" fmla="*/ 696648 h 908663"/>
                    <a:gd name="connsiteX6" fmla="*/ 1360699 w 1366278"/>
                    <a:gd name="connsiteY6" fmla="*/ 698086 h 908663"/>
                    <a:gd name="connsiteX7" fmla="*/ 1365542 w 1366278"/>
                    <a:gd name="connsiteY7" fmla="*/ 776901 h 908663"/>
                    <a:gd name="connsiteX8" fmla="*/ 16238 w 1366278"/>
                    <a:gd name="connsiteY8" fmla="*/ 908663 h 908663"/>
                    <a:gd name="connsiteX9" fmla="*/ 2760 w 1366278"/>
                    <a:gd name="connsiteY9" fmla="*/ 698366 h 908663"/>
                    <a:gd name="connsiteX10" fmla="*/ 0 w 1366278"/>
                    <a:gd name="connsiteY10" fmla="*/ 696648 h 908663"/>
                    <a:gd name="connsiteX11" fmla="*/ 1580 w 1366278"/>
                    <a:gd name="connsiteY11" fmla="*/ 680629 h 908663"/>
                    <a:gd name="connsiteX12" fmla="*/ 0 w 1366278"/>
                    <a:gd name="connsiteY12" fmla="*/ 656873 h 908663"/>
                    <a:gd name="connsiteX13" fmla="*/ 4331 w 1366278"/>
                    <a:gd name="connsiteY13" fmla="*/ 652738 h 908663"/>
                    <a:gd name="connsiteX14" fmla="*/ 13846 w 1366278"/>
                    <a:gd name="connsiteY14" fmla="*/ 556249 h 908663"/>
                    <a:gd name="connsiteX15" fmla="*/ 681504 w 1366278"/>
                    <a:gd name="connsiteY15" fmla="*/ 0 h 908663"/>
                    <a:gd name="connsiteX0" fmla="*/ 681504 w 1366278"/>
                    <a:gd name="connsiteY0" fmla="*/ 0 h 930073"/>
                    <a:gd name="connsiteX1" fmla="*/ 1349162 w 1366278"/>
                    <a:gd name="connsiteY1" fmla="*/ 556249 h 930073"/>
                    <a:gd name="connsiteX2" fmla="*/ 1358825 w 1366278"/>
                    <a:gd name="connsiteY2" fmla="*/ 654229 h 930073"/>
                    <a:gd name="connsiteX3" fmla="*/ 1363008 w 1366278"/>
                    <a:gd name="connsiteY3" fmla="*/ 656873 h 930073"/>
                    <a:gd name="connsiteX4" fmla="*/ 1361587 w 1366278"/>
                    <a:gd name="connsiteY4" fmla="*/ 682238 h 930073"/>
                    <a:gd name="connsiteX5" fmla="*/ 1363008 w 1366278"/>
                    <a:gd name="connsiteY5" fmla="*/ 696648 h 930073"/>
                    <a:gd name="connsiteX6" fmla="*/ 1360699 w 1366278"/>
                    <a:gd name="connsiteY6" fmla="*/ 698086 h 930073"/>
                    <a:gd name="connsiteX7" fmla="*/ 1365542 w 1366278"/>
                    <a:gd name="connsiteY7" fmla="*/ 776901 h 930073"/>
                    <a:gd name="connsiteX8" fmla="*/ 16238 w 1366278"/>
                    <a:gd name="connsiteY8" fmla="*/ 908663 h 930073"/>
                    <a:gd name="connsiteX9" fmla="*/ 2760 w 1366278"/>
                    <a:gd name="connsiteY9" fmla="*/ 698366 h 930073"/>
                    <a:gd name="connsiteX10" fmla="*/ 0 w 1366278"/>
                    <a:gd name="connsiteY10" fmla="*/ 696648 h 930073"/>
                    <a:gd name="connsiteX11" fmla="*/ 1580 w 1366278"/>
                    <a:gd name="connsiteY11" fmla="*/ 680629 h 930073"/>
                    <a:gd name="connsiteX12" fmla="*/ 0 w 1366278"/>
                    <a:gd name="connsiteY12" fmla="*/ 656873 h 930073"/>
                    <a:gd name="connsiteX13" fmla="*/ 4331 w 1366278"/>
                    <a:gd name="connsiteY13" fmla="*/ 652738 h 930073"/>
                    <a:gd name="connsiteX14" fmla="*/ 13846 w 1366278"/>
                    <a:gd name="connsiteY14" fmla="*/ 556249 h 930073"/>
                    <a:gd name="connsiteX15" fmla="*/ 681504 w 1366278"/>
                    <a:gd name="connsiteY15" fmla="*/ 0 h 930073"/>
                    <a:gd name="connsiteX0" fmla="*/ 681504 w 1366278"/>
                    <a:gd name="connsiteY0" fmla="*/ 0 h 910842"/>
                    <a:gd name="connsiteX1" fmla="*/ 1349162 w 1366278"/>
                    <a:gd name="connsiteY1" fmla="*/ 556249 h 910842"/>
                    <a:gd name="connsiteX2" fmla="*/ 1358825 w 1366278"/>
                    <a:gd name="connsiteY2" fmla="*/ 654229 h 910842"/>
                    <a:gd name="connsiteX3" fmla="*/ 1363008 w 1366278"/>
                    <a:gd name="connsiteY3" fmla="*/ 656873 h 910842"/>
                    <a:gd name="connsiteX4" fmla="*/ 1361587 w 1366278"/>
                    <a:gd name="connsiteY4" fmla="*/ 682238 h 910842"/>
                    <a:gd name="connsiteX5" fmla="*/ 1363008 w 1366278"/>
                    <a:gd name="connsiteY5" fmla="*/ 696648 h 910842"/>
                    <a:gd name="connsiteX6" fmla="*/ 1360699 w 1366278"/>
                    <a:gd name="connsiteY6" fmla="*/ 698086 h 910842"/>
                    <a:gd name="connsiteX7" fmla="*/ 1365542 w 1366278"/>
                    <a:gd name="connsiteY7" fmla="*/ 776901 h 910842"/>
                    <a:gd name="connsiteX8" fmla="*/ 845784 w 1366278"/>
                    <a:gd name="connsiteY8" fmla="*/ 418337 h 910842"/>
                    <a:gd name="connsiteX9" fmla="*/ 16238 w 1366278"/>
                    <a:gd name="connsiteY9" fmla="*/ 908663 h 910842"/>
                    <a:gd name="connsiteX10" fmla="*/ 2760 w 1366278"/>
                    <a:gd name="connsiteY10" fmla="*/ 698366 h 910842"/>
                    <a:gd name="connsiteX11" fmla="*/ 0 w 1366278"/>
                    <a:gd name="connsiteY11" fmla="*/ 696648 h 910842"/>
                    <a:gd name="connsiteX12" fmla="*/ 1580 w 1366278"/>
                    <a:gd name="connsiteY12" fmla="*/ 680629 h 910842"/>
                    <a:gd name="connsiteX13" fmla="*/ 0 w 1366278"/>
                    <a:gd name="connsiteY13" fmla="*/ 656873 h 910842"/>
                    <a:gd name="connsiteX14" fmla="*/ 4331 w 1366278"/>
                    <a:gd name="connsiteY14" fmla="*/ 652738 h 910842"/>
                    <a:gd name="connsiteX15" fmla="*/ 13846 w 1366278"/>
                    <a:gd name="connsiteY15" fmla="*/ 556249 h 910842"/>
                    <a:gd name="connsiteX16" fmla="*/ 681504 w 1366278"/>
                    <a:gd name="connsiteY16" fmla="*/ 0 h 910842"/>
                    <a:gd name="connsiteX0" fmla="*/ 681504 w 1366278"/>
                    <a:gd name="connsiteY0" fmla="*/ 0 h 913533"/>
                    <a:gd name="connsiteX1" fmla="*/ 1349162 w 1366278"/>
                    <a:gd name="connsiteY1" fmla="*/ 556249 h 913533"/>
                    <a:gd name="connsiteX2" fmla="*/ 1358825 w 1366278"/>
                    <a:gd name="connsiteY2" fmla="*/ 654229 h 913533"/>
                    <a:gd name="connsiteX3" fmla="*/ 1363008 w 1366278"/>
                    <a:gd name="connsiteY3" fmla="*/ 656873 h 913533"/>
                    <a:gd name="connsiteX4" fmla="*/ 1361587 w 1366278"/>
                    <a:gd name="connsiteY4" fmla="*/ 682238 h 913533"/>
                    <a:gd name="connsiteX5" fmla="*/ 1363008 w 1366278"/>
                    <a:gd name="connsiteY5" fmla="*/ 696648 h 913533"/>
                    <a:gd name="connsiteX6" fmla="*/ 1360699 w 1366278"/>
                    <a:gd name="connsiteY6" fmla="*/ 698086 h 913533"/>
                    <a:gd name="connsiteX7" fmla="*/ 1365542 w 1366278"/>
                    <a:gd name="connsiteY7" fmla="*/ 776901 h 913533"/>
                    <a:gd name="connsiteX8" fmla="*/ 845784 w 1366278"/>
                    <a:gd name="connsiteY8" fmla="*/ 418337 h 913533"/>
                    <a:gd name="connsiteX9" fmla="*/ 16238 w 1366278"/>
                    <a:gd name="connsiteY9" fmla="*/ 908663 h 913533"/>
                    <a:gd name="connsiteX10" fmla="*/ 2760 w 1366278"/>
                    <a:gd name="connsiteY10" fmla="*/ 698366 h 913533"/>
                    <a:gd name="connsiteX11" fmla="*/ 0 w 1366278"/>
                    <a:gd name="connsiteY11" fmla="*/ 696648 h 913533"/>
                    <a:gd name="connsiteX12" fmla="*/ 1580 w 1366278"/>
                    <a:gd name="connsiteY12" fmla="*/ 680629 h 913533"/>
                    <a:gd name="connsiteX13" fmla="*/ 0 w 1366278"/>
                    <a:gd name="connsiteY13" fmla="*/ 656873 h 913533"/>
                    <a:gd name="connsiteX14" fmla="*/ 4331 w 1366278"/>
                    <a:gd name="connsiteY14" fmla="*/ 652738 h 913533"/>
                    <a:gd name="connsiteX15" fmla="*/ 13846 w 1366278"/>
                    <a:gd name="connsiteY15" fmla="*/ 556249 h 913533"/>
                    <a:gd name="connsiteX16" fmla="*/ 681504 w 1366278"/>
                    <a:gd name="connsiteY16" fmla="*/ 0 h 913533"/>
                    <a:gd name="connsiteX0" fmla="*/ 681504 w 1366278"/>
                    <a:gd name="connsiteY0" fmla="*/ 0 h 911912"/>
                    <a:gd name="connsiteX1" fmla="*/ 1349162 w 1366278"/>
                    <a:gd name="connsiteY1" fmla="*/ 556249 h 911912"/>
                    <a:gd name="connsiteX2" fmla="*/ 1358825 w 1366278"/>
                    <a:gd name="connsiteY2" fmla="*/ 654229 h 911912"/>
                    <a:gd name="connsiteX3" fmla="*/ 1363008 w 1366278"/>
                    <a:gd name="connsiteY3" fmla="*/ 656873 h 911912"/>
                    <a:gd name="connsiteX4" fmla="*/ 1361587 w 1366278"/>
                    <a:gd name="connsiteY4" fmla="*/ 682238 h 911912"/>
                    <a:gd name="connsiteX5" fmla="*/ 1363008 w 1366278"/>
                    <a:gd name="connsiteY5" fmla="*/ 696648 h 911912"/>
                    <a:gd name="connsiteX6" fmla="*/ 1360699 w 1366278"/>
                    <a:gd name="connsiteY6" fmla="*/ 698086 h 911912"/>
                    <a:gd name="connsiteX7" fmla="*/ 1365542 w 1366278"/>
                    <a:gd name="connsiteY7" fmla="*/ 776901 h 911912"/>
                    <a:gd name="connsiteX8" fmla="*/ 981250 w 1366278"/>
                    <a:gd name="connsiteY8" fmla="*/ 295571 h 911912"/>
                    <a:gd name="connsiteX9" fmla="*/ 16238 w 1366278"/>
                    <a:gd name="connsiteY9" fmla="*/ 908663 h 911912"/>
                    <a:gd name="connsiteX10" fmla="*/ 2760 w 1366278"/>
                    <a:gd name="connsiteY10" fmla="*/ 698366 h 911912"/>
                    <a:gd name="connsiteX11" fmla="*/ 0 w 1366278"/>
                    <a:gd name="connsiteY11" fmla="*/ 696648 h 911912"/>
                    <a:gd name="connsiteX12" fmla="*/ 1580 w 1366278"/>
                    <a:gd name="connsiteY12" fmla="*/ 680629 h 911912"/>
                    <a:gd name="connsiteX13" fmla="*/ 0 w 1366278"/>
                    <a:gd name="connsiteY13" fmla="*/ 656873 h 911912"/>
                    <a:gd name="connsiteX14" fmla="*/ 4331 w 1366278"/>
                    <a:gd name="connsiteY14" fmla="*/ 652738 h 911912"/>
                    <a:gd name="connsiteX15" fmla="*/ 13846 w 1366278"/>
                    <a:gd name="connsiteY15" fmla="*/ 556249 h 911912"/>
                    <a:gd name="connsiteX16" fmla="*/ 681504 w 1366278"/>
                    <a:gd name="connsiteY16" fmla="*/ 0 h 911912"/>
                    <a:gd name="connsiteX0" fmla="*/ 681504 w 1363008"/>
                    <a:gd name="connsiteY0" fmla="*/ 0 h 914025"/>
                    <a:gd name="connsiteX1" fmla="*/ 1349162 w 1363008"/>
                    <a:gd name="connsiteY1" fmla="*/ 556249 h 914025"/>
                    <a:gd name="connsiteX2" fmla="*/ 1358825 w 1363008"/>
                    <a:gd name="connsiteY2" fmla="*/ 654229 h 914025"/>
                    <a:gd name="connsiteX3" fmla="*/ 1363008 w 1363008"/>
                    <a:gd name="connsiteY3" fmla="*/ 656873 h 914025"/>
                    <a:gd name="connsiteX4" fmla="*/ 1361587 w 1363008"/>
                    <a:gd name="connsiteY4" fmla="*/ 682238 h 914025"/>
                    <a:gd name="connsiteX5" fmla="*/ 1363008 w 1363008"/>
                    <a:gd name="connsiteY5" fmla="*/ 696648 h 914025"/>
                    <a:gd name="connsiteX6" fmla="*/ 1360699 w 1363008"/>
                    <a:gd name="connsiteY6" fmla="*/ 698086 h 914025"/>
                    <a:gd name="connsiteX7" fmla="*/ 1357075 w 1363008"/>
                    <a:gd name="connsiteY7" fmla="*/ 912368 h 914025"/>
                    <a:gd name="connsiteX8" fmla="*/ 981250 w 1363008"/>
                    <a:gd name="connsiteY8" fmla="*/ 295571 h 914025"/>
                    <a:gd name="connsiteX9" fmla="*/ 16238 w 1363008"/>
                    <a:gd name="connsiteY9" fmla="*/ 908663 h 914025"/>
                    <a:gd name="connsiteX10" fmla="*/ 2760 w 1363008"/>
                    <a:gd name="connsiteY10" fmla="*/ 698366 h 914025"/>
                    <a:gd name="connsiteX11" fmla="*/ 0 w 1363008"/>
                    <a:gd name="connsiteY11" fmla="*/ 696648 h 914025"/>
                    <a:gd name="connsiteX12" fmla="*/ 1580 w 1363008"/>
                    <a:gd name="connsiteY12" fmla="*/ 680629 h 914025"/>
                    <a:gd name="connsiteX13" fmla="*/ 0 w 1363008"/>
                    <a:gd name="connsiteY13" fmla="*/ 656873 h 914025"/>
                    <a:gd name="connsiteX14" fmla="*/ 4331 w 1363008"/>
                    <a:gd name="connsiteY14" fmla="*/ 652738 h 914025"/>
                    <a:gd name="connsiteX15" fmla="*/ 13846 w 1363008"/>
                    <a:gd name="connsiteY15" fmla="*/ 556249 h 914025"/>
                    <a:gd name="connsiteX16" fmla="*/ 681504 w 1363008"/>
                    <a:gd name="connsiteY16" fmla="*/ 0 h 914025"/>
                    <a:gd name="connsiteX0" fmla="*/ 681504 w 1363008"/>
                    <a:gd name="connsiteY0" fmla="*/ 0 h 912368"/>
                    <a:gd name="connsiteX1" fmla="*/ 1349162 w 1363008"/>
                    <a:gd name="connsiteY1" fmla="*/ 556249 h 912368"/>
                    <a:gd name="connsiteX2" fmla="*/ 1358825 w 1363008"/>
                    <a:gd name="connsiteY2" fmla="*/ 654229 h 912368"/>
                    <a:gd name="connsiteX3" fmla="*/ 1363008 w 1363008"/>
                    <a:gd name="connsiteY3" fmla="*/ 656873 h 912368"/>
                    <a:gd name="connsiteX4" fmla="*/ 1361587 w 1363008"/>
                    <a:gd name="connsiteY4" fmla="*/ 682238 h 912368"/>
                    <a:gd name="connsiteX5" fmla="*/ 1363008 w 1363008"/>
                    <a:gd name="connsiteY5" fmla="*/ 696648 h 912368"/>
                    <a:gd name="connsiteX6" fmla="*/ 1360699 w 1363008"/>
                    <a:gd name="connsiteY6" fmla="*/ 698086 h 912368"/>
                    <a:gd name="connsiteX7" fmla="*/ 1357075 w 1363008"/>
                    <a:gd name="connsiteY7" fmla="*/ 912368 h 912368"/>
                    <a:gd name="connsiteX8" fmla="*/ 981250 w 1363008"/>
                    <a:gd name="connsiteY8" fmla="*/ 295571 h 912368"/>
                    <a:gd name="connsiteX9" fmla="*/ 16238 w 1363008"/>
                    <a:gd name="connsiteY9" fmla="*/ 908663 h 912368"/>
                    <a:gd name="connsiteX10" fmla="*/ 2760 w 1363008"/>
                    <a:gd name="connsiteY10" fmla="*/ 698366 h 912368"/>
                    <a:gd name="connsiteX11" fmla="*/ 0 w 1363008"/>
                    <a:gd name="connsiteY11" fmla="*/ 696648 h 912368"/>
                    <a:gd name="connsiteX12" fmla="*/ 1580 w 1363008"/>
                    <a:gd name="connsiteY12" fmla="*/ 680629 h 912368"/>
                    <a:gd name="connsiteX13" fmla="*/ 0 w 1363008"/>
                    <a:gd name="connsiteY13" fmla="*/ 656873 h 912368"/>
                    <a:gd name="connsiteX14" fmla="*/ 4331 w 1363008"/>
                    <a:gd name="connsiteY14" fmla="*/ 652738 h 912368"/>
                    <a:gd name="connsiteX15" fmla="*/ 13846 w 1363008"/>
                    <a:gd name="connsiteY15" fmla="*/ 556249 h 912368"/>
                    <a:gd name="connsiteX16" fmla="*/ 681504 w 1363008"/>
                    <a:gd name="connsiteY16" fmla="*/ 0 h 912368"/>
                    <a:gd name="connsiteX0" fmla="*/ 681504 w 1363008"/>
                    <a:gd name="connsiteY0" fmla="*/ 0 h 916601"/>
                    <a:gd name="connsiteX1" fmla="*/ 1349162 w 1363008"/>
                    <a:gd name="connsiteY1" fmla="*/ 556249 h 916601"/>
                    <a:gd name="connsiteX2" fmla="*/ 1358825 w 1363008"/>
                    <a:gd name="connsiteY2" fmla="*/ 654229 h 916601"/>
                    <a:gd name="connsiteX3" fmla="*/ 1363008 w 1363008"/>
                    <a:gd name="connsiteY3" fmla="*/ 656873 h 916601"/>
                    <a:gd name="connsiteX4" fmla="*/ 1361587 w 1363008"/>
                    <a:gd name="connsiteY4" fmla="*/ 682238 h 916601"/>
                    <a:gd name="connsiteX5" fmla="*/ 1363008 w 1363008"/>
                    <a:gd name="connsiteY5" fmla="*/ 696648 h 916601"/>
                    <a:gd name="connsiteX6" fmla="*/ 1360699 w 1363008"/>
                    <a:gd name="connsiteY6" fmla="*/ 698086 h 916601"/>
                    <a:gd name="connsiteX7" fmla="*/ 1314742 w 1363008"/>
                    <a:gd name="connsiteY7" fmla="*/ 916601 h 916601"/>
                    <a:gd name="connsiteX8" fmla="*/ 981250 w 1363008"/>
                    <a:gd name="connsiteY8" fmla="*/ 295571 h 916601"/>
                    <a:gd name="connsiteX9" fmla="*/ 16238 w 1363008"/>
                    <a:gd name="connsiteY9" fmla="*/ 908663 h 916601"/>
                    <a:gd name="connsiteX10" fmla="*/ 2760 w 1363008"/>
                    <a:gd name="connsiteY10" fmla="*/ 698366 h 916601"/>
                    <a:gd name="connsiteX11" fmla="*/ 0 w 1363008"/>
                    <a:gd name="connsiteY11" fmla="*/ 696648 h 916601"/>
                    <a:gd name="connsiteX12" fmla="*/ 1580 w 1363008"/>
                    <a:gd name="connsiteY12" fmla="*/ 680629 h 916601"/>
                    <a:gd name="connsiteX13" fmla="*/ 0 w 1363008"/>
                    <a:gd name="connsiteY13" fmla="*/ 656873 h 916601"/>
                    <a:gd name="connsiteX14" fmla="*/ 4331 w 1363008"/>
                    <a:gd name="connsiteY14" fmla="*/ 652738 h 916601"/>
                    <a:gd name="connsiteX15" fmla="*/ 13846 w 1363008"/>
                    <a:gd name="connsiteY15" fmla="*/ 556249 h 916601"/>
                    <a:gd name="connsiteX16" fmla="*/ 681504 w 1363008"/>
                    <a:gd name="connsiteY16" fmla="*/ 0 h 916601"/>
                    <a:gd name="connsiteX0" fmla="*/ 681504 w 1364581"/>
                    <a:gd name="connsiteY0" fmla="*/ 0 h 958978"/>
                    <a:gd name="connsiteX1" fmla="*/ 1349162 w 1364581"/>
                    <a:gd name="connsiteY1" fmla="*/ 556249 h 958978"/>
                    <a:gd name="connsiteX2" fmla="*/ 1358825 w 1364581"/>
                    <a:gd name="connsiteY2" fmla="*/ 654229 h 958978"/>
                    <a:gd name="connsiteX3" fmla="*/ 1363008 w 1364581"/>
                    <a:gd name="connsiteY3" fmla="*/ 656873 h 958978"/>
                    <a:gd name="connsiteX4" fmla="*/ 1361587 w 1364581"/>
                    <a:gd name="connsiteY4" fmla="*/ 682238 h 958978"/>
                    <a:gd name="connsiteX5" fmla="*/ 1363008 w 1364581"/>
                    <a:gd name="connsiteY5" fmla="*/ 696648 h 958978"/>
                    <a:gd name="connsiteX6" fmla="*/ 1360699 w 1364581"/>
                    <a:gd name="connsiteY6" fmla="*/ 698086 h 958978"/>
                    <a:gd name="connsiteX7" fmla="*/ 1362251 w 1364581"/>
                    <a:gd name="connsiteY7" fmla="*/ 903054 h 958978"/>
                    <a:gd name="connsiteX8" fmla="*/ 1314742 w 1364581"/>
                    <a:gd name="connsiteY8" fmla="*/ 916601 h 958978"/>
                    <a:gd name="connsiteX9" fmla="*/ 981250 w 1364581"/>
                    <a:gd name="connsiteY9" fmla="*/ 295571 h 958978"/>
                    <a:gd name="connsiteX10" fmla="*/ 16238 w 1364581"/>
                    <a:gd name="connsiteY10" fmla="*/ 908663 h 958978"/>
                    <a:gd name="connsiteX11" fmla="*/ 2760 w 1364581"/>
                    <a:gd name="connsiteY11" fmla="*/ 698366 h 958978"/>
                    <a:gd name="connsiteX12" fmla="*/ 0 w 1364581"/>
                    <a:gd name="connsiteY12" fmla="*/ 696648 h 958978"/>
                    <a:gd name="connsiteX13" fmla="*/ 1580 w 1364581"/>
                    <a:gd name="connsiteY13" fmla="*/ 680629 h 958978"/>
                    <a:gd name="connsiteX14" fmla="*/ 0 w 1364581"/>
                    <a:gd name="connsiteY14" fmla="*/ 656873 h 958978"/>
                    <a:gd name="connsiteX15" fmla="*/ 4331 w 1364581"/>
                    <a:gd name="connsiteY15" fmla="*/ 652738 h 958978"/>
                    <a:gd name="connsiteX16" fmla="*/ 13846 w 1364581"/>
                    <a:gd name="connsiteY16" fmla="*/ 556249 h 958978"/>
                    <a:gd name="connsiteX17" fmla="*/ 681504 w 1364581"/>
                    <a:gd name="connsiteY17" fmla="*/ 0 h 958978"/>
                    <a:gd name="connsiteX0" fmla="*/ 681504 w 1364581"/>
                    <a:gd name="connsiteY0" fmla="*/ 0 h 958978"/>
                    <a:gd name="connsiteX1" fmla="*/ 1349162 w 1364581"/>
                    <a:gd name="connsiteY1" fmla="*/ 556249 h 958978"/>
                    <a:gd name="connsiteX2" fmla="*/ 1358825 w 1364581"/>
                    <a:gd name="connsiteY2" fmla="*/ 654229 h 958978"/>
                    <a:gd name="connsiteX3" fmla="*/ 1363008 w 1364581"/>
                    <a:gd name="connsiteY3" fmla="*/ 656873 h 958978"/>
                    <a:gd name="connsiteX4" fmla="*/ 1361587 w 1364581"/>
                    <a:gd name="connsiteY4" fmla="*/ 682238 h 958978"/>
                    <a:gd name="connsiteX5" fmla="*/ 1363008 w 1364581"/>
                    <a:gd name="connsiteY5" fmla="*/ 696648 h 958978"/>
                    <a:gd name="connsiteX6" fmla="*/ 1360699 w 1364581"/>
                    <a:gd name="connsiteY6" fmla="*/ 698086 h 958978"/>
                    <a:gd name="connsiteX7" fmla="*/ 1362251 w 1364581"/>
                    <a:gd name="connsiteY7" fmla="*/ 903054 h 958978"/>
                    <a:gd name="connsiteX8" fmla="*/ 1314742 w 1364581"/>
                    <a:gd name="connsiteY8" fmla="*/ 916601 h 958978"/>
                    <a:gd name="connsiteX9" fmla="*/ 981250 w 1364581"/>
                    <a:gd name="connsiteY9" fmla="*/ 295571 h 958978"/>
                    <a:gd name="connsiteX10" fmla="*/ 16238 w 1364581"/>
                    <a:gd name="connsiteY10" fmla="*/ 908663 h 958978"/>
                    <a:gd name="connsiteX11" fmla="*/ 2760 w 1364581"/>
                    <a:gd name="connsiteY11" fmla="*/ 698366 h 958978"/>
                    <a:gd name="connsiteX12" fmla="*/ 0 w 1364581"/>
                    <a:gd name="connsiteY12" fmla="*/ 696648 h 958978"/>
                    <a:gd name="connsiteX13" fmla="*/ 1580 w 1364581"/>
                    <a:gd name="connsiteY13" fmla="*/ 680629 h 958978"/>
                    <a:gd name="connsiteX14" fmla="*/ 0 w 1364581"/>
                    <a:gd name="connsiteY14" fmla="*/ 656873 h 958978"/>
                    <a:gd name="connsiteX15" fmla="*/ 4331 w 1364581"/>
                    <a:gd name="connsiteY15" fmla="*/ 652738 h 958978"/>
                    <a:gd name="connsiteX16" fmla="*/ 13846 w 1364581"/>
                    <a:gd name="connsiteY16" fmla="*/ 556249 h 958978"/>
                    <a:gd name="connsiteX17" fmla="*/ 681504 w 1364581"/>
                    <a:gd name="connsiteY17" fmla="*/ 0 h 958978"/>
                    <a:gd name="connsiteX0" fmla="*/ 681504 w 1364581"/>
                    <a:gd name="connsiteY0" fmla="*/ 0 h 958978"/>
                    <a:gd name="connsiteX1" fmla="*/ 1349162 w 1364581"/>
                    <a:gd name="connsiteY1" fmla="*/ 556249 h 958978"/>
                    <a:gd name="connsiteX2" fmla="*/ 1358825 w 1364581"/>
                    <a:gd name="connsiteY2" fmla="*/ 654229 h 958978"/>
                    <a:gd name="connsiteX3" fmla="*/ 1363008 w 1364581"/>
                    <a:gd name="connsiteY3" fmla="*/ 656873 h 958978"/>
                    <a:gd name="connsiteX4" fmla="*/ 1361587 w 1364581"/>
                    <a:gd name="connsiteY4" fmla="*/ 682238 h 958978"/>
                    <a:gd name="connsiteX5" fmla="*/ 1363008 w 1364581"/>
                    <a:gd name="connsiteY5" fmla="*/ 696648 h 958978"/>
                    <a:gd name="connsiteX6" fmla="*/ 1360699 w 1364581"/>
                    <a:gd name="connsiteY6" fmla="*/ 698086 h 958978"/>
                    <a:gd name="connsiteX7" fmla="*/ 1362251 w 1364581"/>
                    <a:gd name="connsiteY7" fmla="*/ 903054 h 958978"/>
                    <a:gd name="connsiteX8" fmla="*/ 1314742 w 1364581"/>
                    <a:gd name="connsiteY8" fmla="*/ 916601 h 958978"/>
                    <a:gd name="connsiteX9" fmla="*/ 981250 w 1364581"/>
                    <a:gd name="connsiteY9" fmla="*/ 295571 h 958978"/>
                    <a:gd name="connsiteX10" fmla="*/ 16238 w 1364581"/>
                    <a:gd name="connsiteY10" fmla="*/ 908663 h 958978"/>
                    <a:gd name="connsiteX11" fmla="*/ 2760 w 1364581"/>
                    <a:gd name="connsiteY11" fmla="*/ 698366 h 958978"/>
                    <a:gd name="connsiteX12" fmla="*/ 0 w 1364581"/>
                    <a:gd name="connsiteY12" fmla="*/ 696648 h 958978"/>
                    <a:gd name="connsiteX13" fmla="*/ 1580 w 1364581"/>
                    <a:gd name="connsiteY13" fmla="*/ 680629 h 958978"/>
                    <a:gd name="connsiteX14" fmla="*/ 0 w 1364581"/>
                    <a:gd name="connsiteY14" fmla="*/ 656873 h 958978"/>
                    <a:gd name="connsiteX15" fmla="*/ 4331 w 1364581"/>
                    <a:gd name="connsiteY15" fmla="*/ 652738 h 958978"/>
                    <a:gd name="connsiteX16" fmla="*/ 13846 w 1364581"/>
                    <a:gd name="connsiteY16" fmla="*/ 556249 h 958978"/>
                    <a:gd name="connsiteX17" fmla="*/ 681504 w 1364581"/>
                    <a:gd name="connsiteY17" fmla="*/ 0 h 958978"/>
                    <a:gd name="connsiteX0" fmla="*/ 681504 w 1364581"/>
                    <a:gd name="connsiteY0" fmla="*/ 0 h 958978"/>
                    <a:gd name="connsiteX1" fmla="*/ 1349162 w 1364581"/>
                    <a:gd name="connsiteY1" fmla="*/ 556249 h 958978"/>
                    <a:gd name="connsiteX2" fmla="*/ 1358825 w 1364581"/>
                    <a:gd name="connsiteY2" fmla="*/ 654229 h 958978"/>
                    <a:gd name="connsiteX3" fmla="*/ 1363008 w 1364581"/>
                    <a:gd name="connsiteY3" fmla="*/ 656873 h 958978"/>
                    <a:gd name="connsiteX4" fmla="*/ 1361587 w 1364581"/>
                    <a:gd name="connsiteY4" fmla="*/ 682238 h 958978"/>
                    <a:gd name="connsiteX5" fmla="*/ 1363008 w 1364581"/>
                    <a:gd name="connsiteY5" fmla="*/ 696648 h 958978"/>
                    <a:gd name="connsiteX6" fmla="*/ 1360699 w 1364581"/>
                    <a:gd name="connsiteY6" fmla="*/ 698086 h 958978"/>
                    <a:gd name="connsiteX7" fmla="*/ 1362251 w 1364581"/>
                    <a:gd name="connsiteY7" fmla="*/ 903054 h 958978"/>
                    <a:gd name="connsiteX8" fmla="*/ 1273467 w 1364581"/>
                    <a:gd name="connsiteY8" fmla="*/ 916601 h 958978"/>
                    <a:gd name="connsiteX9" fmla="*/ 981250 w 1364581"/>
                    <a:gd name="connsiteY9" fmla="*/ 295571 h 958978"/>
                    <a:gd name="connsiteX10" fmla="*/ 16238 w 1364581"/>
                    <a:gd name="connsiteY10" fmla="*/ 908663 h 958978"/>
                    <a:gd name="connsiteX11" fmla="*/ 2760 w 1364581"/>
                    <a:gd name="connsiteY11" fmla="*/ 698366 h 958978"/>
                    <a:gd name="connsiteX12" fmla="*/ 0 w 1364581"/>
                    <a:gd name="connsiteY12" fmla="*/ 696648 h 958978"/>
                    <a:gd name="connsiteX13" fmla="*/ 1580 w 1364581"/>
                    <a:gd name="connsiteY13" fmla="*/ 680629 h 958978"/>
                    <a:gd name="connsiteX14" fmla="*/ 0 w 1364581"/>
                    <a:gd name="connsiteY14" fmla="*/ 656873 h 958978"/>
                    <a:gd name="connsiteX15" fmla="*/ 4331 w 1364581"/>
                    <a:gd name="connsiteY15" fmla="*/ 652738 h 958978"/>
                    <a:gd name="connsiteX16" fmla="*/ 13846 w 1364581"/>
                    <a:gd name="connsiteY16" fmla="*/ 556249 h 958978"/>
                    <a:gd name="connsiteX17" fmla="*/ 681504 w 1364581"/>
                    <a:gd name="connsiteY17" fmla="*/ 0 h 958978"/>
                    <a:gd name="connsiteX0" fmla="*/ 681504 w 1383531"/>
                    <a:gd name="connsiteY0" fmla="*/ 0 h 920461"/>
                    <a:gd name="connsiteX1" fmla="*/ 1349162 w 1383531"/>
                    <a:gd name="connsiteY1" fmla="*/ 556249 h 920461"/>
                    <a:gd name="connsiteX2" fmla="*/ 1358825 w 1383531"/>
                    <a:gd name="connsiteY2" fmla="*/ 654229 h 920461"/>
                    <a:gd name="connsiteX3" fmla="*/ 1363008 w 1383531"/>
                    <a:gd name="connsiteY3" fmla="*/ 656873 h 920461"/>
                    <a:gd name="connsiteX4" fmla="*/ 1361587 w 1383531"/>
                    <a:gd name="connsiteY4" fmla="*/ 682238 h 920461"/>
                    <a:gd name="connsiteX5" fmla="*/ 1363008 w 1383531"/>
                    <a:gd name="connsiteY5" fmla="*/ 696648 h 920461"/>
                    <a:gd name="connsiteX6" fmla="*/ 1360699 w 1383531"/>
                    <a:gd name="connsiteY6" fmla="*/ 698086 h 920461"/>
                    <a:gd name="connsiteX7" fmla="*/ 1362251 w 1383531"/>
                    <a:gd name="connsiteY7" fmla="*/ 903054 h 920461"/>
                    <a:gd name="connsiteX8" fmla="*/ 1273467 w 1383531"/>
                    <a:gd name="connsiteY8" fmla="*/ 916601 h 920461"/>
                    <a:gd name="connsiteX9" fmla="*/ 981250 w 1383531"/>
                    <a:gd name="connsiteY9" fmla="*/ 295571 h 920461"/>
                    <a:gd name="connsiteX10" fmla="*/ 16238 w 1383531"/>
                    <a:gd name="connsiteY10" fmla="*/ 908663 h 920461"/>
                    <a:gd name="connsiteX11" fmla="*/ 2760 w 1383531"/>
                    <a:gd name="connsiteY11" fmla="*/ 698366 h 920461"/>
                    <a:gd name="connsiteX12" fmla="*/ 0 w 1383531"/>
                    <a:gd name="connsiteY12" fmla="*/ 696648 h 920461"/>
                    <a:gd name="connsiteX13" fmla="*/ 1580 w 1383531"/>
                    <a:gd name="connsiteY13" fmla="*/ 680629 h 920461"/>
                    <a:gd name="connsiteX14" fmla="*/ 0 w 1383531"/>
                    <a:gd name="connsiteY14" fmla="*/ 656873 h 920461"/>
                    <a:gd name="connsiteX15" fmla="*/ 4331 w 1383531"/>
                    <a:gd name="connsiteY15" fmla="*/ 652738 h 920461"/>
                    <a:gd name="connsiteX16" fmla="*/ 13846 w 1383531"/>
                    <a:gd name="connsiteY16" fmla="*/ 556249 h 920461"/>
                    <a:gd name="connsiteX17" fmla="*/ 681504 w 1383531"/>
                    <a:gd name="connsiteY17" fmla="*/ 0 h 920461"/>
                    <a:gd name="connsiteX0" fmla="*/ 681504 w 1390517"/>
                    <a:gd name="connsiteY0" fmla="*/ 0 h 980101"/>
                    <a:gd name="connsiteX1" fmla="*/ 1349162 w 1390517"/>
                    <a:gd name="connsiteY1" fmla="*/ 556249 h 980101"/>
                    <a:gd name="connsiteX2" fmla="*/ 1358825 w 1390517"/>
                    <a:gd name="connsiteY2" fmla="*/ 654229 h 980101"/>
                    <a:gd name="connsiteX3" fmla="*/ 1363008 w 1390517"/>
                    <a:gd name="connsiteY3" fmla="*/ 656873 h 980101"/>
                    <a:gd name="connsiteX4" fmla="*/ 1361587 w 1390517"/>
                    <a:gd name="connsiteY4" fmla="*/ 682238 h 980101"/>
                    <a:gd name="connsiteX5" fmla="*/ 1363008 w 1390517"/>
                    <a:gd name="connsiteY5" fmla="*/ 696648 h 980101"/>
                    <a:gd name="connsiteX6" fmla="*/ 1360699 w 1390517"/>
                    <a:gd name="connsiteY6" fmla="*/ 698086 h 980101"/>
                    <a:gd name="connsiteX7" fmla="*/ 1362251 w 1390517"/>
                    <a:gd name="connsiteY7" fmla="*/ 903054 h 980101"/>
                    <a:gd name="connsiteX8" fmla="*/ 1286167 w 1390517"/>
                    <a:gd name="connsiteY8" fmla="*/ 980101 h 980101"/>
                    <a:gd name="connsiteX9" fmla="*/ 981250 w 1390517"/>
                    <a:gd name="connsiteY9" fmla="*/ 295571 h 980101"/>
                    <a:gd name="connsiteX10" fmla="*/ 16238 w 1390517"/>
                    <a:gd name="connsiteY10" fmla="*/ 908663 h 980101"/>
                    <a:gd name="connsiteX11" fmla="*/ 2760 w 1390517"/>
                    <a:gd name="connsiteY11" fmla="*/ 698366 h 980101"/>
                    <a:gd name="connsiteX12" fmla="*/ 0 w 1390517"/>
                    <a:gd name="connsiteY12" fmla="*/ 696648 h 980101"/>
                    <a:gd name="connsiteX13" fmla="*/ 1580 w 1390517"/>
                    <a:gd name="connsiteY13" fmla="*/ 680629 h 980101"/>
                    <a:gd name="connsiteX14" fmla="*/ 0 w 1390517"/>
                    <a:gd name="connsiteY14" fmla="*/ 656873 h 980101"/>
                    <a:gd name="connsiteX15" fmla="*/ 4331 w 1390517"/>
                    <a:gd name="connsiteY15" fmla="*/ 652738 h 980101"/>
                    <a:gd name="connsiteX16" fmla="*/ 13846 w 1390517"/>
                    <a:gd name="connsiteY16" fmla="*/ 556249 h 980101"/>
                    <a:gd name="connsiteX17" fmla="*/ 681504 w 1390517"/>
                    <a:gd name="connsiteY17" fmla="*/ 0 h 980101"/>
                    <a:gd name="connsiteX0" fmla="*/ 681504 w 1364581"/>
                    <a:gd name="connsiteY0" fmla="*/ 0 h 980101"/>
                    <a:gd name="connsiteX1" fmla="*/ 1349162 w 1364581"/>
                    <a:gd name="connsiteY1" fmla="*/ 556249 h 980101"/>
                    <a:gd name="connsiteX2" fmla="*/ 1358825 w 1364581"/>
                    <a:gd name="connsiteY2" fmla="*/ 654229 h 980101"/>
                    <a:gd name="connsiteX3" fmla="*/ 1363008 w 1364581"/>
                    <a:gd name="connsiteY3" fmla="*/ 656873 h 980101"/>
                    <a:gd name="connsiteX4" fmla="*/ 1361587 w 1364581"/>
                    <a:gd name="connsiteY4" fmla="*/ 682238 h 980101"/>
                    <a:gd name="connsiteX5" fmla="*/ 1363008 w 1364581"/>
                    <a:gd name="connsiteY5" fmla="*/ 696648 h 980101"/>
                    <a:gd name="connsiteX6" fmla="*/ 1360699 w 1364581"/>
                    <a:gd name="connsiteY6" fmla="*/ 698086 h 980101"/>
                    <a:gd name="connsiteX7" fmla="*/ 1362251 w 1364581"/>
                    <a:gd name="connsiteY7" fmla="*/ 903054 h 980101"/>
                    <a:gd name="connsiteX8" fmla="*/ 1286167 w 1364581"/>
                    <a:gd name="connsiteY8" fmla="*/ 980101 h 980101"/>
                    <a:gd name="connsiteX9" fmla="*/ 981250 w 1364581"/>
                    <a:gd name="connsiteY9" fmla="*/ 295571 h 980101"/>
                    <a:gd name="connsiteX10" fmla="*/ 16238 w 1364581"/>
                    <a:gd name="connsiteY10" fmla="*/ 908663 h 980101"/>
                    <a:gd name="connsiteX11" fmla="*/ 2760 w 1364581"/>
                    <a:gd name="connsiteY11" fmla="*/ 698366 h 980101"/>
                    <a:gd name="connsiteX12" fmla="*/ 0 w 1364581"/>
                    <a:gd name="connsiteY12" fmla="*/ 696648 h 980101"/>
                    <a:gd name="connsiteX13" fmla="*/ 1580 w 1364581"/>
                    <a:gd name="connsiteY13" fmla="*/ 680629 h 980101"/>
                    <a:gd name="connsiteX14" fmla="*/ 0 w 1364581"/>
                    <a:gd name="connsiteY14" fmla="*/ 656873 h 980101"/>
                    <a:gd name="connsiteX15" fmla="*/ 4331 w 1364581"/>
                    <a:gd name="connsiteY15" fmla="*/ 652738 h 980101"/>
                    <a:gd name="connsiteX16" fmla="*/ 13846 w 1364581"/>
                    <a:gd name="connsiteY16" fmla="*/ 556249 h 980101"/>
                    <a:gd name="connsiteX17" fmla="*/ 681504 w 1364581"/>
                    <a:gd name="connsiteY17" fmla="*/ 0 h 980101"/>
                    <a:gd name="connsiteX0" fmla="*/ 681504 w 1364581"/>
                    <a:gd name="connsiteY0" fmla="*/ 0 h 980101"/>
                    <a:gd name="connsiteX1" fmla="*/ 1349162 w 1364581"/>
                    <a:gd name="connsiteY1" fmla="*/ 556249 h 980101"/>
                    <a:gd name="connsiteX2" fmla="*/ 1358825 w 1364581"/>
                    <a:gd name="connsiteY2" fmla="*/ 654229 h 980101"/>
                    <a:gd name="connsiteX3" fmla="*/ 1363008 w 1364581"/>
                    <a:gd name="connsiteY3" fmla="*/ 656873 h 980101"/>
                    <a:gd name="connsiteX4" fmla="*/ 1361587 w 1364581"/>
                    <a:gd name="connsiteY4" fmla="*/ 682238 h 980101"/>
                    <a:gd name="connsiteX5" fmla="*/ 1363008 w 1364581"/>
                    <a:gd name="connsiteY5" fmla="*/ 696648 h 980101"/>
                    <a:gd name="connsiteX6" fmla="*/ 1360699 w 1364581"/>
                    <a:gd name="connsiteY6" fmla="*/ 698086 h 980101"/>
                    <a:gd name="connsiteX7" fmla="*/ 1362251 w 1364581"/>
                    <a:gd name="connsiteY7" fmla="*/ 903054 h 980101"/>
                    <a:gd name="connsiteX8" fmla="*/ 1286167 w 1364581"/>
                    <a:gd name="connsiteY8" fmla="*/ 980101 h 980101"/>
                    <a:gd name="connsiteX9" fmla="*/ 981250 w 1364581"/>
                    <a:gd name="connsiteY9" fmla="*/ 295571 h 980101"/>
                    <a:gd name="connsiteX10" fmla="*/ 16238 w 1364581"/>
                    <a:gd name="connsiteY10" fmla="*/ 908663 h 980101"/>
                    <a:gd name="connsiteX11" fmla="*/ 2760 w 1364581"/>
                    <a:gd name="connsiteY11" fmla="*/ 698366 h 980101"/>
                    <a:gd name="connsiteX12" fmla="*/ 0 w 1364581"/>
                    <a:gd name="connsiteY12" fmla="*/ 696648 h 980101"/>
                    <a:gd name="connsiteX13" fmla="*/ 1580 w 1364581"/>
                    <a:gd name="connsiteY13" fmla="*/ 680629 h 980101"/>
                    <a:gd name="connsiteX14" fmla="*/ 0 w 1364581"/>
                    <a:gd name="connsiteY14" fmla="*/ 656873 h 980101"/>
                    <a:gd name="connsiteX15" fmla="*/ 4331 w 1364581"/>
                    <a:gd name="connsiteY15" fmla="*/ 652738 h 980101"/>
                    <a:gd name="connsiteX16" fmla="*/ 13846 w 1364581"/>
                    <a:gd name="connsiteY16" fmla="*/ 556249 h 980101"/>
                    <a:gd name="connsiteX17" fmla="*/ 681504 w 1364581"/>
                    <a:gd name="connsiteY17" fmla="*/ 0 h 980101"/>
                    <a:gd name="connsiteX0" fmla="*/ 681504 w 1364581"/>
                    <a:gd name="connsiteY0" fmla="*/ 0 h 980101"/>
                    <a:gd name="connsiteX1" fmla="*/ 1349162 w 1364581"/>
                    <a:gd name="connsiteY1" fmla="*/ 556249 h 980101"/>
                    <a:gd name="connsiteX2" fmla="*/ 1358825 w 1364581"/>
                    <a:gd name="connsiteY2" fmla="*/ 654229 h 980101"/>
                    <a:gd name="connsiteX3" fmla="*/ 1363008 w 1364581"/>
                    <a:gd name="connsiteY3" fmla="*/ 656873 h 980101"/>
                    <a:gd name="connsiteX4" fmla="*/ 1361587 w 1364581"/>
                    <a:gd name="connsiteY4" fmla="*/ 682238 h 980101"/>
                    <a:gd name="connsiteX5" fmla="*/ 1363008 w 1364581"/>
                    <a:gd name="connsiteY5" fmla="*/ 696648 h 980101"/>
                    <a:gd name="connsiteX6" fmla="*/ 1360699 w 1364581"/>
                    <a:gd name="connsiteY6" fmla="*/ 698086 h 980101"/>
                    <a:gd name="connsiteX7" fmla="*/ 1362251 w 1364581"/>
                    <a:gd name="connsiteY7" fmla="*/ 903054 h 980101"/>
                    <a:gd name="connsiteX8" fmla="*/ 1286167 w 1364581"/>
                    <a:gd name="connsiteY8" fmla="*/ 980101 h 980101"/>
                    <a:gd name="connsiteX9" fmla="*/ 981250 w 1364581"/>
                    <a:gd name="connsiteY9" fmla="*/ 295571 h 980101"/>
                    <a:gd name="connsiteX10" fmla="*/ 16238 w 1364581"/>
                    <a:gd name="connsiteY10" fmla="*/ 908663 h 980101"/>
                    <a:gd name="connsiteX11" fmla="*/ 2760 w 1364581"/>
                    <a:gd name="connsiteY11" fmla="*/ 698366 h 980101"/>
                    <a:gd name="connsiteX12" fmla="*/ 0 w 1364581"/>
                    <a:gd name="connsiteY12" fmla="*/ 696648 h 980101"/>
                    <a:gd name="connsiteX13" fmla="*/ 1580 w 1364581"/>
                    <a:gd name="connsiteY13" fmla="*/ 680629 h 980101"/>
                    <a:gd name="connsiteX14" fmla="*/ 0 w 1364581"/>
                    <a:gd name="connsiteY14" fmla="*/ 656873 h 980101"/>
                    <a:gd name="connsiteX15" fmla="*/ 4331 w 1364581"/>
                    <a:gd name="connsiteY15" fmla="*/ 652738 h 980101"/>
                    <a:gd name="connsiteX16" fmla="*/ 13846 w 1364581"/>
                    <a:gd name="connsiteY16" fmla="*/ 556249 h 980101"/>
                    <a:gd name="connsiteX17" fmla="*/ 681504 w 1364581"/>
                    <a:gd name="connsiteY17" fmla="*/ 0 h 980101"/>
                    <a:gd name="connsiteX0" fmla="*/ 681504 w 1364581"/>
                    <a:gd name="connsiteY0" fmla="*/ 0 h 980101"/>
                    <a:gd name="connsiteX1" fmla="*/ 1349162 w 1364581"/>
                    <a:gd name="connsiteY1" fmla="*/ 556249 h 980101"/>
                    <a:gd name="connsiteX2" fmla="*/ 1358825 w 1364581"/>
                    <a:gd name="connsiteY2" fmla="*/ 654229 h 980101"/>
                    <a:gd name="connsiteX3" fmla="*/ 1363008 w 1364581"/>
                    <a:gd name="connsiteY3" fmla="*/ 656873 h 980101"/>
                    <a:gd name="connsiteX4" fmla="*/ 1361587 w 1364581"/>
                    <a:gd name="connsiteY4" fmla="*/ 682238 h 980101"/>
                    <a:gd name="connsiteX5" fmla="*/ 1363008 w 1364581"/>
                    <a:gd name="connsiteY5" fmla="*/ 696648 h 980101"/>
                    <a:gd name="connsiteX6" fmla="*/ 1360699 w 1364581"/>
                    <a:gd name="connsiteY6" fmla="*/ 698086 h 980101"/>
                    <a:gd name="connsiteX7" fmla="*/ 1362251 w 1364581"/>
                    <a:gd name="connsiteY7" fmla="*/ 903054 h 980101"/>
                    <a:gd name="connsiteX8" fmla="*/ 1286167 w 1364581"/>
                    <a:gd name="connsiteY8" fmla="*/ 980101 h 980101"/>
                    <a:gd name="connsiteX9" fmla="*/ 981250 w 1364581"/>
                    <a:gd name="connsiteY9" fmla="*/ 295571 h 980101"/>
                    <a:gd name="connsiteX10" fmla="*/ 16238 w 1364581"/>
                    <a:gd name="connsiteY10" fmla="*/ 908663 h 980101"/>
                    <a:gd name="connsiteX11" fmla="*/ 2760 w 1364581"/>
                    <a:gd name="connsiteY11" fmla="*/ 698366 h 980101"/>
                    <a:gd name="connsiteX12" fmla="*/ 0 w 1364581"/>
                    <a:gd name="connsiteY12" fmla="*/ 696648 h 980101"/>
                    <a:gd name="connsiteX13" fmla="*/ 1580 w 1364581"/>
                    <a:gd name="connsiteY13" fmla="*/ 680629 h 980101"/>
                    <a:gd name="connsiteX14" fmla="*/ 0 w 1364581"/>
                    <a:gd name="connsiteY14" fmla="*/ 656873 h 980101"/>
                    <a:gd name="connsiteX15" fmla="*/ 4331 w 1364581"/>
                    <a:gd name="connsiteY15" fmla="*/ 652738 h 980101"/>
                    <a:gd name="connsiteX16" fmla="*/ 13846 w 1364581"/>
                    <a:gd name="connsiteY16" fmla="*/ 556249 h 980101"/>
                    <a:gd name="connsiteX17" fmla="*/ 681504 w 1364581"/>
                    <a:gd name="connsiteY17" fmla="*/ 0 h 980101"/>
                    <a:gd name="connsiteX0" fmla="*/ 686971 w 1370048"/>
                    <a:gd name="connsiteY0" fmla="*/ 0 h 980101"/>
                    <a:gd name="connsiteX1" fmla="*/ 1354629 w 1370048"/>
                    <a:gd name="connsiteY1" fmla="*/ 556249 h 980101"/>
                    <a:gd name="connsiteX2" fmla="*/ 1364292 w 1370048"/>
                    <a:gd name="connsiteY2" fmla="*/ 654229 h 980101"/>
                    <a:gd name="connsiteX3" fmla="*/ 1368475 w 1370048"/>
                    <a:gd name="connsiteY3" fmla="*/ 656873 h 980101"/>
                    <a:gd name="connsiteX4" fmla="*/ 1367054 w 1370048"/>
                    <a:gd name="connsiteY4" fmla="*/ 682238 h 980101"/>
                    <a:gd name="connsiteX5" fmla="*/ 1368475 w 1370048"/>
                    <a:gd name="connsiteY5" fmla="*/ 696648 h 980101"/>
                    <a:gd name="connsiteX6" fmla="*/ 1366166 w 1370048"/>
                    <a:gd name="connsiteY6" fmla="*/ 698086 h 980101"/>
                    <a:gd name="connsiteX7" fmla="*/ 1367718 w 1370048"/>
                    <a:gd name="connsiteY7" fmla="*/ 903054 h 980101"/>
                    <a:gd name="connsiteX8" fmla="*/ 1291634 w 1370048"/>
                    <a:gd name="connsiteY8" fmla="*/ 980101 h 980101"/>
                    <a:gd name="connsiteX9" fmla="*/ 986717 w 1370048"/>
                    <a:gd name="connsiteY9" fmla="*/ 295571 h 980101"/>
                    <a:gd name="connsiteX10" fmla="*/ 9005 w 1370048"/>
                    <a:gd name="connsiteY10" fmla="*/ 908663 h 980101"/>
                    <a:gd name="connsiteX11" fmla="*/ 8227 w 1370048"/>
                    <a:gd name="connsiteY11" fmla="*/ 698366 h 980101"/>
                    <a:gd name="connsiteX12" fmla="*/ 5467 w 1370048"/>
                    <a:gd name="connsiteY12" fmla="*/ 696648 h 980101"/>
                    <a:gd name="connsiteX13" fmla="*/ 7047 w 1370048"/>
                    <a:gd name="connsiteY13" fmla="*/ 680629 h 980101"/>
                    <a:gd name="connsiteX14" fmla="*/ 5467 w 1370048"/>
                    <a:gd name="connsiteY14" fmla="*/ 656873 h 980101"/>
                    <a:gd name="connsiteX15" fmla="*/ 9798 w 1370048"/>
                    <a:gd name="connsiteY15" fmla="*/ 652738 h 980101"/>
                    <a:gd name="connsiteX16" fmla="*/ 19313 w 1370048"/>
                    <a:gd name="connsiteY16" fmla="*/ 556249 h 980101"/>
                    <a:gd name="connsiteX17" fmla="*/ 686971 w 1370048"/>
                    <a:gd name="connsiteY17" fmla="*/ 0 h 980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370048" h="980101">
                      <a:moveTo>
                        <a:pt x="686971" y="0"/>
                      </a:moveTo>
                      <a:cubicBezTo>
                        <a:pt x="1168707" y="0"/>
                        <a:pt x="1291082" y="238799"/>
                        <a:pt x="1354629" y="556249"/>
                      </a:cubicBezTo>
                      <a:lnTo>
                        <a:pt x="1364292" y="654229"/>
                      </a:lnTo>
                      <a:lnTo>
                        <a:pt x="1368475" y="656873"/>
                      </a:lnTo>
                      <a:cubicBezTo>
                        <a:pt x="1368001" y="665328"/>
                        <a:pt x="1367528" y="673783"/>
                        <a:pt x="1367054" y="682238"/>
                      </a:cubicBezTo>
                      <a:lnTo>
                        <a:pt x="1368475" y="696648"/>
                      </a:lnTo>
                      <a:lnTo>
                        <a:pt x="1366166" y="698086"/>
                      </a:lnTo>
                      <a:cubicBezTo>
                        <a:pt x="1361277" y="715554"/>
                        <a:pt x="1375378" y="615810"/>
                        <a:pt x="1367718" y="903054"/>
                      </a:cubicBezTo>
                      <a:cubicBezTo>
                        <a:pt x="1360059" y="939473"/>
                        <a:pt x="1340847" y="934240"/>
                        <a:pt x="1291634" y="980101"/>
                      </a:cubicBezTo>
                      <a:cubicBezTo>
                        <a:pt x="1256968" y="585637"/>
                        <a:pt x="1224301" y="476811"/>
                        <a:pt x="986717" y="295571"/>
                      </a:cubicBezTo>
                      <a:cubicBezTo>
                        <a:pt x="829567" y="622331"/>
                        <a:pt x="169970" y="948069"/>
                        <a:pt x="9005" y="908663"/>
                      </a:cubicBezTo>
                      <a:cubicBezTo>
                        <a:pt x="-12951" y="727439"/>
                        <a:pt x="12720" y="768465"/>
                        <a:pt x="8227" y="698366"/>
                      </a:cubicBezTo>
                      <a:lnTo>
                        <a:pt x="5467" y="696648"/>
                      </a:lnTo>
                      <a:lnTo>
                        <a:pt x="7047" y="680629"/>
                      </a:lnTo>
                      <a:lnTo>
                        <a:pt x="5467" y="656873"/>
                      </a:lnTo>
                      <a:lnTo>
                        <a:pt x="9798" y="652738"/>
                      </a:lnTo>
                      <a:lnTo>
                        <a:pt x="19313" y="556249"/>
                      </a:lnTo>
                      <a:cubicBezTo>
                        <a:pt x="82861" y="238799"/>
                        <a:pt x="205235" y="0"/>
                        <a:pt x="686971" y="0"/>
                      </a:cubicBezTo>
                      <a:close/>
                    </a:path>
                  </a:pathLst>
                </a:cu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0" name="Freeform 548">
                  <a:extLst>
                    <a:ext uri="{FF2B5EF4-FFF2-40B4-BE49-F238E27FC236}">
                      <a16:creationId xmlns:a16="http://schemas.microsoft.com/office/drawing/2014/main" id="{AE4AEF1A-C84F-8361-569D-5FB3CA20ED4F}"/>
                    </a:ext>
                  </a:extLst>
                </p:cNvPr>
                <p:cNvSpPr/>
                <p:nvPr/>
              </p:nvSpPr>
              <p:spPr>
                <a:xfrm rot="16200000">
                  <a:off x="1243799" y="3602987"/>
                  <a:ext cx="1365515" cy="1928932"/>
                </a:xfrm>
                <a:custGeom>
                  <a:avLst/>
                  <a:gdLst>
                    <a:gd name="connsiteX0" fmla="*/ 1365515 w 1365515"/>
                    <a:gd name="connsiteY0" fmla="*/ 942241 h 1928932"/>
                    <a:gd name="connsiteX1" fmla="*/ 1363457 w 1365515"/>
                    <a:gd name="connsiteY1" fmla="*/ 964466 h 1928932"/>
                    <a:gd name="connsiteX2" fmla="*/ 1365515 w 1365515"/>
                    <a:gd name="connsiteY2" fmla="*/ 986691 h 1928932"/>
                    <a:gd name="connsiteX3" fmla="*/ 1361401 w 1365515"/>
                    <a:gd name="connsiteY3" fmla="*/ 986672 h 1928932"/>
                    <a:gd name="connsiteX4" fmla="*/ 1353717 w 1365515"/>
                    <a:gd name="connsiteY4" fmla="*/ 1069645 h 1928932"/>
                    <a:gd name="connsiteX5" fmla="*/ 1087717 w 1365515"/>
                    <a:gd name="connsiteY5" fmla="*/ 1885121 h 1928932"/>
                    <a:gd name="connsiteX6" fmla="*/ 0 w 1365515"/>
                    <a:gd name="connsiteY6" fmla="*/ 1916866 h 1928932"/>
                    <a:gd name="connsiteX7" fmla="*/ 800 w 1365515"/>
                    <a:gd name="connsiteY7" fmla="*/ 1432730 h 1928932"/>
                    <a:gd name="connsiteX8" fmla="*/ 1574 w 1365515"/>
                    <a:gd name="connsiteY8" fmla="*/ 964466 h 1928932"/>
                    <a:gd name="connsiteX9" fmla="*/ 800 w 1365515"/>
                    <a:gd name="connsiteY9" fmla="*/ 496202 h 1928932"/>
                    <a:gd name="connsiteX10" fmla="*/ 0 w 1365515"/>
                    <a:gd name="connsiteY10" fmla="*/ 12066 h 1928932"/>
                    <a:gd name="connsiteX11" fmla="*/ 1087717 w 1365515"/>
                    <a:gd name="connsiteY11" fmla="*/ 43811 h 1928932"/>
                    <a:gd name="connsiteX12" fmla="*/ 1353717 w 1365515"/>
                    <a:gd name="connsiteY12" fmla="*/ 859287 h 1928932"/>
                    <a:gd name="connsiteX13" fmla="*/ 1361401 w 1365515"/>
                    <a:gd name="connsiteY13" fmla="*/ 942260 h 1928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365515" h="1928932">
                      <a:moveTo>
                        <a:pt x="1365515" y="942241"/>
                      </a:moveTo>
                      <a:lnTo>
                        <a:pt x="1363457" y="964466"/>
                      </a:lnTo>
                      <a:lnTo>
                        <a:pt x="1365515" y="986691"/>
                      </a:lnTo>
                      <a:lnTo>
                        <a:pt x="1361401" y="986672"/>
                      </a:lnTo>
                      <a:lnTo>
                        <a:pt x="1353717" y="1069645"/>
                      </a:lnTo>
                      <a:cubicBezTo>
                        <a:pt x="1296944" y="1676922"/>
                        <a:pt x="1269329" y="1844953"/>
                        <a:pt x="1087717" y="1885121"/>
                      </a:cubicBezTo>
                      <a:cubicBezTo>
                        <a:pt x="850028" y="1910518"/>
                        <a:pt x="307538" y="1948616"/>
                        <a:pt x="0" y="1916866"/>
                      </a:cubicBezTo>
                      <a:cubicBezTo>
                        <a:pt x="267" y="1759722"/>
                        <a:pt x="534" y="1596226"/>
                        <a:pt x="800" y="1432730"/>
                      </a:cubicBezTo>
                      <a:lnTo>
                        <a:pt x="1574" y="964466"/>
                      </a:lnTo>
                      <a:lnTo>
                        <a:pt x="800" y="496202"/>
                      </a:lnTo>
                      <a:cubicBezTo>
                        <a:pt x="534" y="332706"/>
                        <a:pt x="267" y="169211"/>
                        <a:pt x="0" y="12066"/>
                      </a:cubicBezTo>
                      <a:cubicBezTo>
                        <a:pt x="307538" y="-19684"/>
                        <a:pt x="850028" y="18414"/>
                        <a:pt x="1087717" y="43811"/>
                      </a:cubicBezTo>
                      <a:cubicBezTo>
                        <a:pt x="1269329" y="83979"/>
                        <a:pt x="1296944" y="252010"/>
                        <a:pt x="1353717" y="859287"/>
                      </a:cubicBezTo>
                      <a:lnTo>
                        <a:pt x="1361401" y="942260"/>
                      </a:lnTo>
                      <a:close/>
                    </a:path>
                  </a:pathLst>
                </a:custGeom>
                <a:solidFill>
                  <a:srgbClr val="E5BC7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Freeform 549">
                  <a:extLst>
                    <a:ext uri="{FF2B5EF4-FFF2-40B4-BE49-F238E27FC236}">
                      <a16:creationId xmlns:a16="http://schemas.microsoft.com/office/drawing/2014/main" id="{CA7DED21-8BE4-77BB-80AF-FFF3B713F2AD}"/>
                    </a:ext>
                  </a:extLst>
                </p:cNvPr>
                <p:cNvSpPr/>
                <p:nvPr/>
              </p:nvSpPr>
              <p:spPr>
                <a:xfrm rot="16200000">
                  <a:off x="1289478" y="3929503"/>
                  <a:ext cx="1317349" cy="1324067"/>
                </a:xfrm>
                <a:custGeom>
                  <a:avLst/>
                  <a:gdLst>
                    <a:gd name="connsiteX0" fmla="*/ 1317349 w 1317349"/>
                    <a:gd name="connsiteY0" fmla="*/ 205049 h 1324067"/>
                    <a:gd name="connsiteX1" fmla="*/ 1288740 w 1317349"/>
                    <a:gd name="connsiteY1" fmla="*/ 216592 h 1324067"/>
                    <a:gd name="connsiteX2" fmla="*/ 1065521 w 1317349"/>
                    <a:gd name="connsiteY2" fmla="*/ 654320 h 1324067"/>
                    <a:gd name="connsiteX3" fmla="*/ 1288740 w 1317349"/>
                    <a:gd name="connsiteY3" fmla="*/ 1092047 h 1324067"/>
                    <a:gd name="connsiteX4" fmla="*/ 1317349 w 1317349"/>
                    <a:gd name="connsiteY4" fmla="*/ 1103591 h 1324067"/>
                    <a:gd name="connsiteX5" fmla="*/ 1313188 w 1317349"/>
                    <a:gd name="connsiteY5" fmla="*/ 1137464 h 1324067"/>
                    <a:gd name="connsiteX6" fmla="*/ 1297512 w 1317349"/>
                    <a:gd name="connsiteY6" fmla="*/ 1242693 h 1324067"/>
                    <a:gd name="connsiteX7" fmla="*/ 1281314 w 1317349"/>
                    <a:gd name="connsiteY7" fmla="*/ 1324067 h 1324067"/>
                    <a:gd name="connsiteX8" fmla="*/ 1154393 w 1317349"/>
                    <a:gd name="connsiteY8" fmla="*/ 1305620 h 1324067"/>
                    <a:gd name="connsiteX9" fmla="*/ 314965 w 1317349"/>
                    <a:gd name="connsiteY9" fmla="*/ 1260450 h 1324067"/>
                    <a:gd name="connsiteX10" fmla="*/ 12387 w 1317349"/>
                    <a:gd name="connsiteY10" fmla="*/ 1265824 h 1324067"/>
                    <a:gd name="connsiteX11" fmla="*/ 10 w 1317349"/>
                    <a:gd name="connsiteY11" fmla="*/ 1266500 h 1324067"/>
                    <a:gd name="connsiteX12" fmla="*/ 245 w 1317349"/>
                    <a:gd name="connsiteY12" fmla="*/ 1122584 h 1324067"/>
                    <a:gd name="connsiteX13" fmla="*/ 1019 w 1317349"/>
                    <a:gd name="connsiteY13" fmla="*/ 654320 h 1324067"/>
                    <a:gd name="connsiteX14" fmla="*/ 245 w 1317349"/>
                    <a:gd name="connsiteY14" fmla="*/ 186056 h 1324067"/>
                    <a:gd name="connsiteX15" fmla="*/ 0 w 1317349"/>
                    <a:gd name="connsiteY15" fmla="*/ 36169 h 1324067"/>
                    <a:gd name="connsiteX16" fmla="*/ 121594 w 1317349"/>
                    <a:gd name="connsiteY16" fmla="*/ 42818 h 1324067"/>
                    <a:gd name="connsiteX17" fmla="*/ 424171 w 1317349"/>
                    <a:gd name="connsiteY17" fmla="*/ 48191 h 1324067"/>
                    <a:gd name="connsiteX18" fmla="*/ 1263599 w 1317349"/>
                    <a:gd name="connsiteY18" fmla="*/ 3022 h 1324067"/>
                    <a:gd name="connsiteX19" fmla="*/ 1284385 w 1317349"/>
                    <a:gd name="connsiteY19" fmla="*/ 0 h 1324067"/>
                    <a:gd name="connsiteX20" fmla="*/ 1297512 w 1317349"/>
                    <a:gd name="connsiteY20" fmla="*/ 65948 h 1324067"/>
                    <a:gd name="connsiteX21" fmla="*/ 1313188 w 1317349"/>
                    <a:gd name="connsiteY21" fmla="*/ 171177 h 1324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17349" h="1324067">
                      <a:moveTo>
                        <a:pt x="1317349" y="205049"/>
                      </a:moveTo>
                      <a:lnTo>
                        <a:pt x="1288740" y="216592"/>
                      </a:lnTo>
                      <a:cubicBezTo>
                        <a:pt x="1157563" y="288711"/>
                        <a:pt x="1065521" y="457544"/>
                        <a:pt x="1065521" y="654320"/>
                      </a:cubicBezTo>
                      <a:cubicBezTo>
                        <a:pt x="1065521" y="851096"/>
                        <a:pt x="1157563" y="1019929"/>
                        <a:pt x="1288740" y="1092047"/>
                      </a:cubicBezTo>
                      <a:lnTo>
                        <a:pt x="1317349" y="1103591"/>
                      </a:lnTo>
                      <a:lnTo>
                        <a:pt x="1313188" y="1137464"/>
                      </a:lnTo>
                      <a:cubicBezTo>
                        <a:pt x="1308159" y="1175631"/>
                        <a:pt x="1302984" y="1210622"/>
                        <a:pt x="1297512" y="1242693"/>
                      </a:cubicBezTo>
                      <a:lnTo>
                        <a:pt x="1281314" y="1324067"/>
                      </a:lnTo>
                      <a:lnTo>
                        <a:pt x="1154393" y="1305620"/>
                      </a:lnTo>
                      <a:cubicBezTo>
                        <a:pt x="914774" y="1277102"/>
                        <a:pt x="625908" y="1260450"/>
                        <a:pt x="314965" y="1260450"/>
                      </a:cubicBezTo>
                      <a:cubicBezTo>
                        <a:pt x="211318" y="1260450"/>
                        <a:pt x="110123" y="1262300"/>
                        <a:pt x="12387" y="1265824"/>
                      </a:cubicBezTo>
                      <a:lnTo>
                        <a:pt x="10" y="1266500"/>
                      </a:lnTo>
                      <a:lnTo>
                        <a:pt x="245" y="1122584"/>
                      </a:lnTo>
                      <a:lnTo>
                        <a:pt x="1019" y="654320"/>
                      </a:lnTo>
                      <a:lnTo>
                        <a:pt x="245" y="186056"/>
                      </a:lnTo>
                      <a:lnTo>
                        <a:pt x="0" y="36169"/>
                      </a:lnTo>
                      <a:lnTo>
                        <a:pt x="121594" y="42818"/>
                      </a:lnTo>
                      <a:cubicBezTo>
                        <a:pt x="219329" y="46341"/>
                        <a:pt x="320524" y="48191"/>
                        <a:pt x="424171" y="48191"/>
                      </a:cubicBezTo>
                      <a:cubicBezTo>
                        <a:pt x="735114" y="48191"/>
                        <a:pt x="1023980" y="31539"/>
                        <a:pt x="1263599" y="3022"/>
                      </a:cubicBezTo>
                      <a:lnTo>
                        <a:pt x="1284385" y="0"/>
                      </a:lnTo>
                      <a:lnTo>
                        <a:pt x="1297512" y="65948"/>
                      </a:lnTo>
                      <a:cubicBezTo>
                        <a:pt x="1302984" y="98019"/>
                        <a:pt x="1308159" y="133010"/>
                        <a:pt x="1313188" y="17117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2" name="Freeform 550">
                  <a:extLst>
                    <a:ext uri="{FF2B5EF4-FFF2-40B4-BE49-F238E27FC236}">
                      <a16:creationId xmlns:a16="http://schemas.microsoft.com/office/drawing/2014/main" id="{6EA0F67A-0A42-8055-F388-93AEB45CC634}"/>
                    </a:ext>
                  </a:extLst>
                </p:cNvPr>
                <p:cNvSpPr/>
                <p:nvPr/>
              </p:nvSpPr>
              <p:spPr>
                <a:xfrm flipH="1">
                  <a:off x="1956921" y="1999485"/>
                  <a:ext cx="934101" cy="3250726"/>
                </a:xfrm>
                <a:custGeom>
                  <a:avLst/>
                  <a:gdLst>
                    <a:gd name="connsiteX0" fmla="*/ 934101 w 934101"/>
                    <a:gd name="connsiteY0" fmla="*/ 0 h 3250726"/>
                    <a:gd name="connsiteX1" fmla="*/ 778607 w 934101"/>
                    <a:gd name="connsiteY1" fmla="*/ 10292 h 3250726"/>
                    <a:gd name="connsiteX2" fmla="*/ 275342 w 934101"/>
                    <a:gd name="connsiteY2" fmla="*/ 555660 h 3250726"/>
                    <a:gd name="connsiteX3" fmla="*/ 265679 w 934101"/>
                    <a:gd name="connsiteY3" fmla="*/ 653640 h 3250726"/>
                    <a:gd name="connsiteX4" fmla="*/ 261496 w 934101"/>
                    <a:gd name="connsiteY4" fmla="*/ 656284 h 3250726"/>
                    <a:gd name="connsiteX5" fmla="*/ 262917 w 934101"/>
                    <a:gd name="connsiteY5" fmla="*/ 681649 h 3250726"/>
                    <a:gd name="connsiteX6" fmla="*/ 261496 w 934101"/>
                    <a:gd name="connsiteY6" fmla="*/ 696059 h 3250726"/>
                    <a:gd name="connsiteX7" fmla="*/ 263805 w 934101"/>
                    <a:gd name="connsiteY7" fmla="*/ 697497 h 3250726"/>
                    <a:gd name="connsiteX8" fmla="*/ 260399 w 934101"/>
                    <a:gd name="connsiteY8" fmla="*/ 734656 h 3250726"/>
                    <a:gd name="connsiteX9" fmla="*/ 252544 w 934101"/>
                    <a:gd name="connsiteY9" fmla="*/ 738266 h 3250726"/>
                    <a:gd name="connsiteX10" fmla="*/ 153834 w 934101"/>
                    <a:gd name="connsiteY10" fmla="*/ 929537 h 3250726"/>
                    <a:gd name="connsiteX11" fmla="*/ 265680 w 934101"/>
                    <a:gd name="connsiteY11" fmla="*/ 1113141 h 3250726"/>
                    <a:gd name="connsiteX12" fmla="*/ 313488 w 934101"/>
                    <a:gd name="connsiteY12" fmla="*/ 1131461 h 3250726"/>
                    <a:gd name="connsiteX13" fmla="*/ 343481 w 934101"/>
                    <a:gd name="connsiteY13" fmla="*/ 1243958 h 3250726"/>
                    <a:gd name="connsiteX14" fmla="*/ 402611 w 934101"/>
                    <a:gd name="connsiteY14" fmla="*/ 1394142 h 3250726"/>
                    <a:gd name="connsiteX15" fmla="*/ 413244 w 934101"/>
                    <a:gd name="connsiteY15" fmla="*/ 1413158 h 3250726"/>
                    <a:gd name="connsiteX16" fmla="*/ 414054 w 934101"/>
                    <a:gd name="connsiteY16" fmla="*/ 1415164 h 3250726"/>
                    <a:gd name="connsiteX17" fmla="*/ 418179 w 934101"/>
                    <a:gd name="connsiteY17" fmla="*/ 1421983 h 3250726"/>
                    <a:gd name="connsiteX18" fmla="*/ 479660 w 934101"/>
                    <a:gd name="connsiteY18" fmla="*/ 1531935 h 3250726"/>
                    <a:gd name="connsiteX19" fmla="*/ 498939 w 934101"/>
                    <a:gd name="connsiteY19" fmla="*/ 1555514 h 3250726"/>
                    <a:gd name="connsiteX20" fmla="*/ 506691 w 934101"/>
                    <a:gd name="connsiteY20" fmla="*/ 1568331 h 3250726"/>
                    <a:gd name="connsiteX21" fmla="*/ 525918 w 934101"/>
                    <a:gd name="connsiteY21" fmla="*/ 1588512 h 3250726"/>
                    <a:gd name="connsiteX22" fmla="*/ 575800 w 934101"/>
                    <a:gd name="connsiteY22" fmla="*/ 1649519 h 3250726"/>
                    <a:gd name="connsiteX23" fmla="*/ 606692 w 934101"/>
                    <a:gd name="connsiteY23" fmla="*/ 1673288 h 3250726"/>
                    <a:gd name="connsiteX24" fmla="*/ 624697 w 934101"/>
                    <a:gd name="connsiteY24" fmla="*/ 1692185 h 3250726"/>
                    <a:gd name="connsiteX25" fmla="*/ 684258 w 934101"/>
                    <a:gd name="connsiteY25" fmla="*/ 1732967 h 3250726"/>
                    <a:gd name="connsiteX26" fmla="*/ 692198 w 934101"/>
                    <a:gd name="connsiteY26" fmla="*/ 1739076 h 3250726"/>
                    <a:gd name="connsiteX27" fmla="*/ 736965 w 934101"/>
                    <a:gd name="connsiteY27" fmla="*/ 1760020 h 3250726"/>
                    <a:gd name="connsiteX28" fmla="*/ 707678 w 934101"/>
                    <a:gd name="connsiteY28" fmla="*/ 1911655 h 3250726"/>
                    <a:gd name="connsiteX29" fmla="*/ 651539 w 934101"/>
                    <a:gd name="connsiteY29" fmla="*/ 1917290 h 3250726"/>
                    <a:gd name="connsiteX30" fmla="*/ 43811 w 934101"/>
                    <a:gd name="connsiteY30" fmla="*/ 2163009 h 3250726"/>
                    <a:gd name="connsiteX31" fmla="*/ 12066 w 934101"/>
                    <a:gd name="connsiteY31" fmla="*/ 3250726 h 3250726"/>
                    <a:gd name="connsiteX32" fmla="*/ 496202 w 934101"/>
                    <a:gd name="connsiteY32" fmla="*/ 3249926 h 3250726"/>
                    <a:gd name="connsiteX33" fmla="*/ 915600 w 934101"/>
                    <a:gd name="connsiteY33" fmla="*/ 3249233 h 3250726"/>
                    <a:gd name="connsiteX34" fmla="*/ 934101 w 934101"/>
                    <a:gd name="connsiteY34" fmla="*/ 3250021 h 3250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934101" h="3250726">
                      <a:moveTo>
                        <a:pt x="934101" y="0"/>
                      </a:moveTo>
                      <a:lnTo>
                        <a:pt x="778607" y="10292"/>
                      </a:lnTo>
                      <a:cubicBezTo>
                        <a:pt x="431590" y="60340"/>
                        <a:pt x="330946" y="277891"/>
                        <a:pt x="275342" y="555660"/>
                      </a:cubicBezTo>
                      <a:lnTo>
                        <a:pt x="265679" y="653640"/>
                      </a:lnTo>
                      <a:lnTo>
                        <a:pt x="261496" y="656284"/>
                      </a:lnTo>
                      <a:cubicBezTo>
                        <a:pt x="261970" y="664739"/>
                        <a:pt x="262443" y="673194"/>
                        <a:pt x="262917" y="681649"/>
                      </a:cubicBezTo>
                      <a:lnTo>
                        <a:pt x="261496" y="696059"/>
                      </a:lnTo>
                      <a:lnTo>
                        <a:pt x="263805" y="697497"/>
                      </a:lnTo>
                      <a:lnTo>
                        <a:pt x="260399" y="734656"/>
                      </a:lnTo>
                      <a:lnTo>
                        <a:pt x="252544" y="738266"/>
                      </a:lnTo>
                      <a:cubicBezTo>
                        <a:pt x="189532" y="781006"/>
                        <a:pt x="150971" y="852241"/>
                        <a:pt x="153834" y="929537"/>
                      </a:cubicBezTo>
                      <a:cubicBezTo>
                        <a:pt x="156685" y="1006509"/>
                        <a:pt x="200073" y="1074716"/>
                        <a:pt x="265680" y="1113141"/>
                      </a:cubicBezTo>
                      <a:lnTo>
                        <a:pt x="313488" y="1131461"/>
                      </a:lnTo>
                      <a:lnTo>
                        <a:pt x="343481" y="1243958"/>
                      </a:lnTo>
                      <a:cubicBezTo>
                        <a:pt x="360334" y="1295216"/>
                        <a:pt x="379979" y="1345712"/>
                        <a:pt x="402611" y="1394142"/>
                      </a:cubicBezTo>
                      <a:lnTo>
                        <a:pt x="413244" y="1413158"/>
                      </a:lnTo>
                      <a:lnTo>
                        <a:pt x="414054" y="1415164"/>
                      </a:lnTo>
                      <a:lnTo>
                        <a:pt x="418179" y="1421983"/>
                      </a:lnTo>
                      <a:lnTo>
                        <a:pt x="479660" y="1531935"/>
                      </a:lnTo>
                      <a:lnTo>
                        <a:pt x="498939" y="1555514"/>
                      </a:lnTo>
                      <a:lnTo>
                        <a:pt x="506691" y="1568331"/>
                      </a:lnTo>
                      <a:lnTo>
                        <a:pt x="525918" y="1588512"/>
                      </a:lnTo>
                      <a:lnTo>
                        <a:pt x="575800" y="1649519"/>
                      </a:lnTo>
                      <a:lnTo>
                        <a:pt x="606692" y="1673288"/>
                      </a:lnTo>
                      <a:lnTo>
                        <a:pt x="624697" y="1692185"/>
                      </a:lnTo>
                      <a:lnTo>
                        <a:pt x="684258" y="1732967"/>
                      </a:lnTo>
                      <a:lnTo>
                        <a:pt x="692198" y="1739076"/>
                      </a:lnTo>
                      <a:lnTo>
                        <a:pt x="736965" y="1760020"/>
                      </a:lnTo>
                      <a:lnTo>
                        <a:pt x="707678" y="1911655"/>
                      </a:lnTo>
                      <a:lnTo>
                        <a:pt x="651539" y="1917290"/>
                      </a:lnTo>
                      <a:cubicBezTo>
                        <a:pt x="212000" y="1963092"/>
                        <a:pt x="78958" y="2004098"/>
                        <a:pt x="43811" y="2163009"/>
                      </a:cubicBezTo>
                      <a:cubicBezTo>
                        <a:pt x="18414" y="2400698"/>
                        <a:pt x="-19684" y="2943188"/>
                        <a:pt x="12066" y="3250726"/>
                      </a:cubicBezTo>
                      <a:cubicBezTo>
                        <a:pt x="169210" y="3250459"/>
                        <a:pt x="332706" y="3250192"/>
                        <a:pt x="496202" y="3249926"/>
                      </a:cubicBezTo>
                      <a:lnTo>
                        <a:pt x="915600" y="3249233"/>
                      </a:lnTo>
                      <a:lnTo>
                        <a:pt x="934101" y="3250021"/>
                      </a:lnTo>
                      <a:close/>
                    </a:path>
                  </a:pathLst>
                </a:custGeom>
                <a:solidFill>
                  <a:sysClr val="windowText" lastClr="000000">
                    <a:alpha val="1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2" name="Freeform 540">
                <a:extLst>
                  <a:ext uri="{FF2B5EF4-FFF2-40B4-BE49-F238E27FC236}">
                    <a16:creationId xmlns:a16="http://schemas.microsoft.com/office/drawing/2014/main" id="{D9044428-A37A-917F-6B98-919D16A6D029}"/>
                  </a:ext>
                </a:extLst>
              </p:cNvPr>
              <p:cNvSpPr/>
              <p:nvPr/>
            </p:nvSpPr>
            <p:spPr>
              <a:xfrm>
                <a:off x="3427355" y="1723945"/>
                <a:ext cx="973073" cy="1126522"/>
              </a:xfrm>
              <a:custGeom>
                <a:avLst/>
                <a:gdLst>
                  <a:gd name="connsiteX0" fmla="*/ 601 w 973073"/>
                  <a:gd name="connsiteY0" fmla="*/ 973074 h 1126522"/>
                  <a:gd name="connsiteX1" fmla="*/ 973073 w 973073"/>
                  <a:gd name="connsiteY1" fmla="*/ 973074 h 1126522"/>
                  <a:gd name="connsiteX2" fmla="*/ 973073 w 973073"/>
                  <a:gd name="connsiteY2" fmla="*/ 1126522 h 1126522"/>
                  <a:gd name="connsiteX3" fmla="*/ 601 w 973073"/>
                  <a:gd name="connsiteY3" fmla="*/ 1126522 h 1126522"/>
                  <a:gd name="connsiteX4" fmla="*/ 0 w 973073"/>
                  <a:gd name="connsiteY4" fmla="*/ 488035 h 1126522"/>
                  <a:gd name="connsiteX5" fmla="*/ 9756 w 973073"/>
                  <a:gd name="connsiteY5" fmla="*/ 584809 h 1126522"/>
                  <a:gd name="connsiteX6" fmla="*/ 388354 w 973073"/>
                  <a:gd name="connsiteY6" fmla="*/ 963408 h 1126522"/>
                  <a:gd name="connsiteX7" fmla="*/ 484236 w 973073"/>
                  <a:gd name="connsiteY7" fmla="*/ 973073 h 1126522"/>
                  <a:gd name="connsiteX8" fmla="*/ 0 w 973073"/>
                  <a:gd name="connsiteY8" fmla="*/ 973073 h 1126522"/>
                  <a:gd name="connsiteX9" fmla="*/ 0 w 973073"/>
                  <a:gd name="connsiteY9" fmla="*/ 0 h 1126522"/>
                  <a:gd name="connsiteX10" fmla="*/ 973073 w 973073"/>
                  <a:gd name="connsiteY10" fmla="*/ 0 h 1126522"/>
                  <a:gd name="connsiteX11" fmla="*/ 973073 w 973073"/>
                  <a:gd name="connsiteY11" fmla="*/ 973073 h 1126522"/>
                  <a:gd name="connsiteX12" fmla="*/ 488580 w 973073"/>
                  <a:gd name="connsiteY12" fmla="*/ 973073 h 1126522"/>
                  <a:gd name="connsiteX13" fmla="*/ 584462 w 973073"/>
                  <a:gd name="connsiteY13" fmla="*/ 963408 h 1126522"/>
                  <a:gd name="connsiteX14" fmla="*/ 972945 w 973073"/>
                  <a:gd name="connsiteY14" fmla="*/ 486755 h 1126522"/>
                  <a:gd name="connsiteX15" fmla="*/ 486408 w 973073"/>
                  <a:gd name="connsiteY15" fmla="*/ 218 h 1126522"/>
                  <a:gd name="connsiteX16" fmla="*/ 9756 w 973073"/>
                  <a:gd name="connsiteY16" fmla="*/ 388701 h 1126522"/>
                  <a:gd name="connsiteX17" fmla="*/ 0 w 973073"/>
                  <a:gd name="connsiteY17" fmla="*/ 485476 h 1126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73073" h="1126522">
                    <a:moveTo>
                      <a:pt x="601" y="973074"/>
                    </a:moveTo>
                    <a:lnTo>
                      <a:pt x="973073" y="973074"/>
                    </a:lnTo>
                    <a:lnTo>
                      <a:pt x="973073" y="1126522"/>
                    </a:lnTo>
                    <a:lnTo>
                      <a:pt x="601" y="1126522"/>
                    </a:lnTo>
                    <a:close/>
                    <a:moveTo>
                      <a:pt x="0" y="488035"/>
                    </a:moveTo>
                    <a:lnTo>
                      <a:pt x="9756" y="584809"/>
                    </a:lnTo>
                    <a:cubicBezTo>
                      <a:pt x="48642" y="774844"/>
                      <a:pt x="198320" y="924521"/>
                      <a:pt x="388354" y="963408"/>
                    </a:cubicBezTo>
                    <a:lnTo>
                      <a:pt x="484236" y="973073"/>
                    </a:lnTo>
                    <a:lnTo>
                      <a:pt x="0" y="973073"/>
                    </a:lnTo>
                    <a:close/>
                    <a:moveTo>
                      <a:pt x="0" y="0"/>
                    </a:moveTo>
                    <a:lnTo>
                      <a:pt x="973073" y="0"/>
                    </a:lnTo>
                    <a:lnTo>
                      <a:pt x="973073" y="973073"/>
                    </a:lnTo>
                    <a:lnTo>
                      <a:pt x="488580" y="973073"/>
                    </a:lnTo>
                    <a:lnTo>
                      <a:pt x="584462" y="963408"/>
                    </a:lnTo>
                    <a:cubicBezTo>
                      <a:pt x="806169" y="918040"/>
                      <a:pt x="972945" y="721874"/>
                      <a:pt x="972945" y="486755"/>
                    </a:cubicBezTo>
                    <a:cubicBezTo>
                      <a:pt x="972945" y="218048"/>
                      <a:pt x="755115" y="218"/>
                      <a:pt x="486408" y="218"/>
                    </a:cubicBezTo>
                    <a:cubicBezTo>
                      <a:pt x="251289" y="218"/>
                      <a:pt x="55123" y="166994"/>
                      <a:pt x="9756" y="388701"/>
                    </a:cubicBezTo>
                    <a:lnTo>
                      <a:pt x="0" y="48547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0B446285-3CC2-27D0-F323-BCD2D344BAD2}"/>
                </a:ext>
              </a:extLst>
            </p:cNvPr>
            <p:cNvGrpSpPr/>
            <p:nvPr/>
          </p:nvGrpSpPr>
          <p:grpSpPr>
            <a:xfrm>
              <a:off x="10593044" y="3049211"/>
              <a:ext cx="651814" cy="3391655"/>
              <a:chOff x="11185823" y="3334267"/>
              <a:chExt cx="651814" cy="3391655"/>
            </a:xfrm>
          </p:grpSpPr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9846D940-6DCB-38BB-FF78-B9A9620033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85823" y="3334267"/>
                <a:ext cx="602867" cy="806950"/>
              </a:xfrm>
              <a:prstGeom prst="rect">
                <a:avLst/>
              </a:prstGeom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249DB559-132D-7286-8E9D-38CB364717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211312" y="4274809"/>
                <a:ext cx="626325" cy="795221"/>
              </a:xfrm>
              <a:prstGeom prst="rect">
                <a:avLst/>
              </a:prstGeom>
            </p:spPr>
          </p:pic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D07F0267-5BDD-A658-F4B4-FCD4EAEDC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94259" y="5274894"/>
                <a:ext cx="640399" cy="619287"/>
              </a:xfrm>
              <a:prstGeom prst="rect">
                <a:avLst/>
              </a:prstGeom>
            </p:spPr>
          </p:pic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4DE64083-0B9E-2E2E-9D6F-9088E33882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255249" y="6010458"/>
                <a:ext cx="518418" cy="715464"/>
              </a:xfrm>
              <a:prstGeom prst="rect">
                <a:avLst/>
              </a:prstGeom>
            </p:spPr>
          </p:pic>
        </p:grp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1B8B0C0-D97D-3091-3324-B83B30BB6E1F}"/>
              </a:ext>
            </a:extLst>
          </p:cNvPr>
          <p:cNvGrpSpPr/>
          <p:nvPr/>
        </p:nvGrpSpPr>
        <p:grpSpPr>
          <a:xfrm>
            <a:off x="8115045" y="2712468"/>
            <a:ext cx="3454406" cy="2084381"/>
            <a:chOff x="4513882" y="2712468"/>
            <a:chExt cx="3454406" cy="2084381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075004A-1815-6DE8-D179-6CD1247CABC9}"/>
                </a:ext>
              </a:extLst>
            </p:cNvPr>
            <p:cNvGrpSpPr/>
            <p:nvPr/>
          </p:nvGrpSpPr>
          <p:grpSpPr>
            <a:xfrm>
              <a:off x="4645985" y="2712468"/>
              <a:ext cx="2895600" cy="1433064"/>
              <a:chOff x="8609733" y="1556213"/>
              <a:chExt cx="2895600" cy="1433064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267325A4-963A-A149-A479-817D9265A0F9}"/>
                  </a:ext>
                </a:extLst>
              </p:cNvPr>
              <p:cNvGrpSpPr/>
              <p:nvPr/>
            </p:nvGrpSpPr>
            <p:grpSpPr>
              <a:xfrm>
                <a:off x="10878931" y="1792032"/>
                <a:ext cx="406048" cy="416101"/>
                <a:chOff x="8494783" y="2301406"/>
                <a:chExt cx="812096" cy="832203"/>
              </a:xfrm>
            </p:grpSpPr>
            <p:sp>
              <p:nvSpPr>
                <p:cNvPr id="123" name="Freeform 530">
                  <a:extLst>
                    <a:ext uri="{FF2B5EF4-FFF2-40B4-BE49-F238E27FC236}">
                      <a16:creationId xmlns:a16="http://schemas.microsoft.com/office/drawing/2014/main" id="{964C3F49-9794-0B19-58E2-C6A83225307E}"/>
                    </a:ext>
                  </a:extLst>
                </p:cNvPr>
                <p:cNvSpPr/>
                <p:nvPr/>
              </p:nvSpPr>
              <p:spPr>
                <a:xfrm>
                  <a:off x="8494783" y="2301406"/>
                  <a:ext cx="812096" cy="832203"/>
                </a:xfrm>
                <a:custGeom>
                  <a:avLst/>
                  <a:gdLst>
                    <a:gd name="connsiteX0" fmla="*/ 426565 w 812096"/>
                    <a:gd name="connsiteY0" fmla="*/ 830140 h 832203"/>
                    <a:gd name="connsiteX1" fmla="*/ 406099 w 812096"/>
                    <a:gd name="connsiteY1" fmla="*/ 832203 h 832203"/>
                    <a:gd name="connsiteX2" fmla="*/ 385634 w 812096"/>
                    <a:gd name="connsiteY2" fmla="*/ 830140 h 832203"/>
                    <a:gd name="connsiteX3" fmla="*/ 113280 w 812096"/>
                    <a:gd name="connsiteY3" fmla="*/ 97323 h 832203"/>
                    <a:gd name="connsiteX4" fmla="*/ 97531 w 812096"/>
                    <a:gd name="connsiteY4" fmla="*/ 113072 h 832203"/>
                    <a:gd name="connsiteX5" fmla="*/ 104651 w 812096"/>
                    <a:gd name="connsiteY5" fmla="*/ 104443 h 832203"/>
                    <a:gd name="connsiteX6" fmla="*/ 781537 w 812096"/>
                    <a:gd name="connsiteY6" fmla="*/ 207945 h 832203"/>
                    <a:gd name="connsiteX7" fmla="*/ 798909 w 812096"/>
                    <a:gd name="connsiteY7" fmla="*/ 239951 h 832203"/>
                    <a:gd name="connsiteX8" fmla="*/ 811815 w 812096"/>
                    <a:gd name="connsiteY8" fmla="*/ 281526 h 832203"/>
                    <a:gd name="connsiteX9" fmla="*/ 725844 w 812096"/>
                    <a:gd name="connsiteY9" fmla="*/ 356108 h 832203"/>
                    <a:gd name="connsiteX10" fmla="*/ 725844 w 812096"/>
                    <a:gd name="connsiteY10" fmla="*/ 454521 h 832203"/>
                    <a:gd name="connsiteX11" fmla="*/ 812096 w 812096"/>
                    <a:gd name="connsiteY11" fmla="*/ 529348 h 832203"/>
                    <a:gd name="connsiteX12" fmla="*/ 798909 w 812096"/>
                    <a:gd name="connsiteY12" fmla="*/ 571831 h 832203"/>
                    <a:gd name="connsiteX13" fmla="*/ 781741 w 812096"/>
                    <a:gd name="connsiteY13" fmla="*/ 603461 h 832203"/>
                    <a:gd name="connsiteX14" fmla="*/ 668296 w 812096"/>
                    <a:gd name="connsiteY14" fmla="*/ 595413 h 832203"/>
                    <a:gd name="connsiteX15" fmla="*/ 598707 w 812096"/>
                    <a:gd name="connsiteY15" fmla="*/ 665002 h 832203"/>
                    <a:gd name="connsiteX16" fmla="*/ 606851 w 812096"/>
                    <a:gd name="connsiteY16" fmla="*/ 779806 h 832203"/>
                    <a:gd name="connsiteX17" fmla="*/ 572039 w 812096"/>
                    <a:gd name="connsiteY17" fmla="*/ 798701 h 832203"/>
                    <a:gd name="connsiteX18" fmla="*/ 533869 w 812096"/>
                    <a:gd name="connsiteY18" fmla="*/ 810550 h 832203"/>
                    <a:gd name="connsiteX19" fmla="*/ 457195 w 812096"/>
                    <a:gd name="connsiteY19" fmla="*/ 722168 h 832203"/>
                    <a:gd name="connsiteX20" fmla="*/ 358782 w 812096"/>
                    <a:gd name="connsiteY20" fmla="*/ 722168 h 832203"/>
                    <a:gd name="connsiteX21" fmla="*/ 281307 w 812096"/>
                    <a:gd name="connsiteY21" fmla="*/ 811475 h 832203"/>
                    <a:gd name="connsiteX22" fmla="*/ 240159 w 812096"/>
                    <a:gd name="connsiteY22" fmla="*/ 798701 h 832203"/>
                    <a:gd name="connsiteX23" fmla="*/ 207045 w 812096"/>
                    <a:gd name="connsiteY23" fmla="*/ 780727 h 832203"/>
                    <a:gd name="connsiteX24" fmla="*/ 215037 w 812096"/>
                    <a:gd name="connsiteY24" fmla="*/ 668059 h 832203"/>
                    <a:gd name="connsiteX25" fmla="*/ 145448 w 812096"/>
                    <a:gd name="connsiteY25" fmla="*/ 598470 h 832203"/>
                    <a:gd name="connsiteX26" fmla="*/ 32111 w 812096"/>
                    <a:gd name="connsiteY26" fmla="*/ 606509 h 832203"/>
                    <a:gd name="connsiteX27" fmla="*/ 13289 w 812096"/>
                    <a:gd name="connsiteY27" fmla="*/ 571831 h 832203"/>
                    <a:gd name="connsiteX28" fmla="*/ 563 w 812096"/>
                    <a:gd name="connsiteY28" fmla="*/ 530835 h 832203"/>
                    <a:gd name="connsiteX29" fmla="*/ 86538 w 812096"/>
                    <a:gd name="connsiteY29" fmla="*/ 456249 h 832203"/>
                    <a:gd name="connsiteX30" fmla="*/ 86538 w 812096"/>
                    <a:gd name="connsiteY30" fmla="*/ 357835 h 832203"/>
                    <a:gd name="connsiteX31" fmla="*/ 0 w 812096"/>
                    <a:gd name="connsiteY31" fmla="*/ 282761 h 832203"/>
                    <a:gd name="connsiteX32" fmla="*/ 13289 w 812096"/>
                    <a:gd name="connsiteY32" fmla="*/ 239951 h 832203"/>
                    <a:gd name="connsiteX33" fmla="*/ 30170 w 812096"/>
                    <a:gd name="connsiteY33" fmla="*/ 208849 h 832203"/>
                    <a:gd name="connsiteX34" fmla="*/ 146216 w 812096"/>
                    <a:gd name="connsiteY34" fmla="*/ 217081 h 832203"/>
                    <a:gd name="connsiteX35" fmla="*/ 215805 w 812096"/>
                    <a:gd name="connsiteY35" fmla="*/ 147492 h 832203"/>
                    <a:gd name="connsiteX36" fmla="*/ 207527 w 812096"/>
                    <a:gd name="connsiteY36" fmla="*/ 30793 h 832203"/>
                    <a:gd name="connsiteX37" fmla="*/ 240159 w 812096"/>
                    <a:gd name="connsiteY37" fmla="*/ 13081 h 832203"/>
                    <a:gd name="connsiteX38" fmla="*/ 282094 w 812096"/>
                    <a:gd name="connsiteY38" fmla="*/ 63 h 832203"/>
                    <a:gd name="connsiteX39" fmla="*/ 356762 w 812096"/>
                    <a:gd name="connsiteY39" fmla="*/ 86133 h 832203"/>
                    <a:gd name="connsiteX40" fmla="*/ 455176 w 812096"/>
                    <a:gd name="connsiteY40" fmla="*/ 86133 h 832203"/>
                    <a:gd name="connsiteX41" fmla="*/ 529899 w 812096"/>
                    <a:gd name="connsiteY41" fmla="*/ 0 h 832203"/>
                    <a:gd name="connsiteX42" fmla="*/ 572039 w 812096"/>
                    <a:gd name="connsiteY42" fmla="*/ 13081 h 832203"/>
                    <a:gd name="connsiteX43" fmla="*/ 603087 w 812096"/>
                    <a:gd name="connsiteY43" fmla="*/ 29933 h 832203"/>
                    <a:gd name="connsiteX44" fmla="*/ 594806 w 812096"/>
                    <a:gd name="connsiteY44" fmla="*/ 146665 h 832203"/>
                    <a:gd name="connsiteX45" fmla="*/ 664396 w 812096"/>
                    <a:gd name="connsiteY45" fmla="*/ 216254 h 832203"/>
                    <a:gd name="connsiteX46" fmla="*/ 707547 w 812096"/>
                    <a:gd name="connsiteY46" fmla="*/ 104443 h 832203"/>
                    <a:gd name="connsiteX47" fmla="*/ 718246 w 812096"/>
                    <a:gd name="connsiteY47" fmla="*/ 117409 h 832203"/>
                    <a:gd name="connsiteX48" fmla="*/ 694580 w 812096"/>
                    <a:gd name="connsiteY48" fmla="*/ 93744 h 832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812096" h="832203">
                      <a:moveTo>
                        <a:pt x="426565" y="830140"/>
                      </a:moveTo>
                      <a:lnTo>
                        <a:pt x="406099" y="832203"/>
                      </a:lnTo>
                      <a:lnTo>
                        <a:pt x="385634" y="830140"/>
                      </a:lnTo>
                      <a:close/>
                      <a:moveTo>
                        <a:pt x="113280" y="97323"/>
                      </a:moveTo>
                      <a:lnTo>
                        <a:pt x="97531" y="113072"/>
                      </a:lnTo>
                      <a:lnTo>
                        <a:pt x="104651" y="104443"/>
                      </a:lnTo>
                      <a:close/>
                      <a:moveTo>
                        <a:pt x="781537" y="207945"/>
                      </a:moveTo>
                      <a:lnTo>
                        <a:pt x="798909" y="239951"/>
                      </a:lnTo>
                      <a:lnTo>
                        <a:pt x="811815" y="281526"/>
                      </a:lnTo>
                      <a:lnTo>
                        <a:pt x="725844" y="356108"/>
                      </a:lnTo>
                      <a:lnTo>
                        <a:pt x="725844" y="454521"/>
                      </a:lnTo>
                      <a:lnTo>
                        <a:pt x="812096" y="529348"/>
                      </a:lnTo>
                      <a:lnTo>
                        <a:pt x="798909" y="571831"/>
                      </a:lnTo>
                      <a:lnTo>
                        <a:pt x="781741" y="603461"/>
                      </a:lnTo>
                      <a:lnTo>
                        <a:pt x="668296" y="595413"/>
                      </a:lnTo>
                      <a:lnTo>
                        <a:pt x="598707" y="665002"/>
                      </a:lnTo>
                      <a:lnTo>
                        <a:pt x="606851" y="779806"/>
                      </a:lnTo>
                      <a:lnTo>
                        <a:pt x="572039" y="798701"/>
                      </a:lnTo>
                      <a:lnTo>
                        <a:pt x="533869" y="810550"/>
                      </a:lnTo>
                      <a:lnTo>
                        <a:pt x="457195" y="722168"/>
                      </a:lnTo>
                      <a:lnTo>
                        <a:pt x="358782" y="722168"/>
                      </a:lnTo>
                      <a:lnTo>
                        <a:pt x="281307" y="811475"/>
                      </a:lnTo>
                      <a:lnTo>
                        <a:pt x="240159" y="798701"/>
                      </a:lnTo>
                      <a:lnTo>
                        <a:pt x="207045" y="780727"/>
                      </a:lnTo>
                      <a:lnTo>
                        <a:pt x="215037" y="668059"/>
                      </a:lnTo>
                      <a:lnTo>
                        <a:pt x="145448" y="598470"/>
                      </a:lnTo>
                      <a:lnTo>
                        <a:pt x="32111" y="606509"/>
                      </a:lnTo>
                      <a:lnTo>
                        <a:pt x="13289" y="571831"/>
                      </a:lnTo>
                      <a:lnTo>
                        <a:pt x="563" y="530835"/>
                      </a:lnTo>
                      <a:lnTo>
                        <a:pt x="86538" y="456249"/>
                      </a:lnTo>
                      <a:lnTo>
                        <a:pt x="86538" y="357835"/>
                      </a:lnTo>
                      <a:lnTo>
                        <a:pt x="0" y="282761"/>
                      </a:lnTo>
                      <a:lnTo>
                        <a:pt x="13289" y="239951"/>
                      </a:lnTo>
                      <a:lnTo>
                        <a:pt x="30170" y="208849"/>
                      </a:lnTo>
                      <a:lnTo>
                        <a:pt x="146216" y="217081"/>
                      </a:lnTo>
                      <a:lnTo>
                        <a:pt x="215805" y="147492"/>
                      </a:lnTo>
                      <a:lnTo>
                        <a:pt x="207527" y="30793"/>
                      </a:lnTo>
                      <a:lnTo>
                        <a:pt x="240159" y="13081"/>
                      </a:lnTo>
                      <a:lnTo>
                        <a:pt x="282094" y="63"/>
                      </a:lnTo>
                      <a:lnTo>
                        <a:pt x="356762" y="86133"/>
                      </a:lnTo>
                      <a:lnTo>
                        <a:pt x="455176" y="86133"/>
                      </a:lnTo>
                      <a:lnTo>
                        <a:pt x="529899" y="0"/>
                      </a:lnTo>
                      <a:lnTo>
                        <a:pt x="572039" y="13081"/>
                      </a:lnTo>
                      <a:lnTo>
                        <a:pt x="603087" y="29933"/>
                      </a:lnTo>
                      <a:lnTo>
                        <a:pt x="594806" y="146665"/>
                      </a:lnTo>
                      <a:lnTo>
                        <a:pt x="664396" y="216254"/>
                      </a:lnTo>
                      <a:close/>
                      <a:moveTo>
                        <a:pt x="707547" y="104443"/>
                      </a:moveTo>
                      <a:lnTo>
                        <a:pt x="718246" y="117409"/>
                      </a:lnTo>
                      <a:lnTo>
                        <a:pt x="694580" y="93744"/>
                      </a:ln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0D11B925-C0DF-B338-03C2-D29CE9C9E094}"/>
                    </a:ext>
                  </a:extLst>
                </p:cNvPr>
                <p:cNvSpPr/>
                <p:nvPr/>
              </p:nvSpPr>
              <p:spPr>
                <a:xfrm>
                  <a:off x="8702663" y="2519339"/>
                  <a:ext cx="396336" cy="39633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D1847F5A-2B5F-916D-F08A-52333B3170D0}"/>
                  </a:ext>
                </a:extLst>
              </p:cNvPr>
              <p:cNvGrpSpPr/>
              <p:nvPr/>
            </p:nvGrpSpPr>
            <p:grpSpPr>
              <a:xfrm rot="159200">
                <a:off x="9900305" y="1788300"/>
                <a:ext cx="1060170" cy="1065078"/>
                <a:chOff x="4653341" y="2546441"/>
                <a:chExt cx="2120341" cy="2130157"/>
              </a:xfrm>
            </p:grpSpPr>
            <p:sp>
              <p:nvSpPr>
                <p:cNvPr id="121" name="Freeform 543">
                  <a:extLst>
                    <a:ext uri="{FF2B5EF4-FFF2-40B4-BE49-F238E27FC236}">
                      <a16:creationId xmlns:a16="http://schemas.microsoft.com/office/drawing/2014/main" id="{3BF64C85-5B01-3A15-F9D6-D64CFC722127}"/>
                    </a:ext>
                  </a:extLst>
                </p:cNvPr>
                <p:cNvSpPr/>
                <p:nvPr/>
              </p:nvSpPr>
              <p:spPr>
                <a:xfrm rot="3600000">
                  <a:off x="4648433" y="2551349"/>
                  <a:ext cx="2130157" cy="2120341"/>
                </a:xfrm>
                <a:custGeom>
                  <a:avLst/>
                  <a:gdLst>
                    <a:gd name="connsiteX0" fmla="*/ 2130157 w 2130157"/>
                    <a:gd name="connsiteY0" fmla="*/ 1060126 h 2120341"/>
                    <a:gd name="connsiteX1" fmla="*/ 2130157 w 2130157"/>
                    <a:gd name="connsiteY1" fmla="*/ 1060131 h 2120341"/>
                    <a:gd name="connsiteX2" fmla="*/ 2130157 w 2130157"/>
                    <a:gd name="connsiteY2" fmla="*/ 1060135 h 2120341"/>
                    <a:gd name="connsiteX3" fmla="*/ 1969354 w 2130157"/>
                    <a:gd name="connsiteY3" fmla="*/ 497985 h 2120341"/>
                    <a:gd name="connsiteX4" fmla="*/ 2001010 w 2130157"/>
                    <a:gd name="connsiteY4" fmla="*/ 550092 h 2120341"/>
                    <a:gd name="connsiteX5" fmla="*/ 2008929 w 2130157"/>
                    <a:gd name="connsiteY5" fmla="*/ 566528 h 2120341"/>
                    <a:gd name="connsiteX6" fmla="*/ 72438 w 2130157"/>
                    <a:gd name="connsiteY6" fmla="*/ 648418 h 2120341"/>
                    <a:gd name="connsiteX7" fmla="*/ 239787 w 2130157"/>
                    <a:gd name="connsiteY7" fmla="*/ 675482 h 2120341"/>
                    <a:gd name="connsiteX8" fmla="*/ 318019 w 2130157"/>
                    <a:gd name="connsiteY8" fmla="*/ 539980 h 2120341"/>
                    <a:gd name="connsiteX9" fmla="*/ 211838 w 2130157"/>
                    <a:gd name="connsiteY9" fmla="*/ 409726 h 2120341"/>
                    <a:gd name="connsiteX10" fmla="*/ 234445 w 2130157"/>
                    <a:gd name="connsiteY10" fmla="*/ 379494 h 2120341"/>
                    <a:gd name="connsiteX11" fmla="*/ 379493 w 2130157"/>
                    <a:gd name="connsiteY11" fmla="*/ 234446 h 2120341"/>
                    <a:gd name="connsiteX12" fmla="*/ 410634 w 2130157"/>
                    <a:gd name="connsiteY12" fmla="*/ 211159 h 2120341"/>
                    <a:gd name="connsiteX13" fmla="*/ 541000 w 2130157"/>
                    <a:gd name="connsiteY13" fmla="*/ 317430 h 2120341"/>
                    <a:gd name="connsiteX14" fmla="*/ 676502 w 2130157"/>
                    <a:gd name="connsiteY14" fmla="*/ 239198 h 2120341"/>
                    <a:gd name="connsiteX15" fmla="*/ 649471 w 2130157"/>
                    <a:gd name="connsiteY15" fmla="*/ 72053 h 2120341"/>
                    <a:gd name="connsiteX16" fmla="*/ 741937 w 2130157"/>
                    <a:gd name="connsiteY16" fmla="*/ 38210 h 2120341"/>
                    <a:gd name="connsiteX17" fmla="*/ 844482 w 2130157"/>
                    <a:gd name="connsiteY17" fmla="*/ 11843 h 2120341"/>
                    <a:gd name="connsiteX18" fmla="*/ 922076 w 2130157"/>
                    <a:gd name="connsiteY18" fmla="*/ 1 h 2120341"/>
                    <a:gd name="connsiteX19" fmla="*/ 981897 w 2130157"/>
                    <a:gd name="connsiteY19" fmla="*/ 157368 h 2120341"/>
                    <a:gd name="connsiteX20" fmla="*/ 1138361 w 2130157"/>
                    <a:gd name="connsiteY20" fmla="*/ 157369 h 2120341"/>
                    <a:gd name="connsiteX21" fmla="*/ 1198183 w 2130157"/>
                    <a:gd name="connsiteY21" fmla="*/ 0 h 2120341"/>
                    <a:gd name="connsiteX22" fmla="*/ 1275778 w 2130157"/>
                    <a:gd name="connsiteY22" fmla="*/ 11843 h 2120341"/>
                    <a:gd name="connsiteX23" fmla="*/ 1378323 w 2130157"/>
                    <a:gd name="connsiteY23" fmla="*/ 38211 h 2120341"/>
                    <a:gd name="connsiteX24" fmla="*/ 1470935 w 2130157"/>
                    <a:gd name="connsiteY24" fmla="*/ 72106 h 2120341"/>
                    <a:gd name="connsiteX25" fmla="*/ 1443899 w 2130157"/>
                    <a:gd name="connsiteY25" fmla="*/ 239281 h 2120341"/>
                    <a:gd name="connsiteX26" fmla="*/ 1579401 w 2130157"/>
                    <a:gd name="connsiteY26" fmla="*/ 317513 h 2120341"/>
                    <a:gd name="connsiteX27" fmla="*/ 1709752 w 2130157"/>
                    <a:gd name="connsiteY27" fmla="*/ 211253 h 2120341"/>
                    <a:gd name="connsiteX28" fmla="*/ 1740767 w 2130157"/>
                    <a:gd name="connsiteY28" fmla="*/ 234446 h 2120341"/>
                    <a:gd name="connsiteX29" fmla="*/ 1885815 w 2130157"/>
                    <a:gd name="connsiteY29" fmla="*/ 379495 h 2120341"/>
                    <a:gd name="connsiteX30" fmla="*/ 1908762 w 2130157"/>
                    <a:gd name="connsiteY30" fmla="*/ 410180 h 2120341"/>
                    <a:gd name="connsiteX31" fmla="*/ 1801492 w 2130157"/>
                    <a:gd name="connsiteY31" fmla="*/ 541770 h 2120341"/>
                    <a:gd name="connsiteX32" fmla="*/ 1879724 w 2130157"/>
                    <a:gd name="connsiteY32" fmla="*/ 677272 h 2120341"/>
                    <a:gd name="connsiteX33" fmla="*/ 2048399 w 2130157"/>
                    <a:gd name="connsiteY33" fmla="*/ 649995 h 2120341"/>
                    <a:gd name="connsiteX34" fmla="*/ 2082050 w 2130157"/>
                    <a:gd name="connsiteY34" fmla="*/ 741938 h 2120341"/>
                    <a:gd name="connsiteX35" fmla="*/ 2108418 w 2130157"/>
                    <a:gd name="connsiteY35" fmla="*/ 844483 h 2120341"/>
                    <a:gd name="connsiteX36" fmla="*/ 2120260 w 2130157"/>
                    <a:gd name="connsiteY36" fmla="*/ 922077 h 2120341"/>
                    <a:gd name="connsiteX37" fmla="*/ 1962890 w 2130157"/>
                    <a:gd name="connsiteY37" fmla="*/ 981898 h 2120341"/>
                    <a:gd name="connsiteX38" fmla="*/ 1962890 w 2130157"/>
                    <a:gd name="connsiteY38" fmla="*/ 1138362 h 2120341"/>
                    <a:gd name="connsiteX39" fmla="*/ 2120260 w 2130157"/>
                    <a:gd name="connsiteY39" fmla="*/ 1198185 h 2120341"/>
                    <a:gd name="connsiteX40" fmla="*/ 2108418 w 2130157"/>
                    <a:gd name="connsiteY40" fmla="*/ 1275779 h 2120341"/>
                    <a:gd name="connsiteX41" fmla="*/ 2082051 w 2130157"/>
                    <a:gd name="connsiteY41" fmla="*/ 1378324 h 2120341"/>
                    <a:gd name="connsiteX42" fmla="*/ 2048057 w 2130157"/>
                    <a:gd name="connsiteY42" fmla="*/ 1471202 h 2120341"/>
                    <a:gd name="connsiteX43" fmla="*/ 1882106 w 2130157"/>
                    <a:gd name="connsiteY43" fmla="*/ 1444365 h 2120341"/>
                    <a:gd name="connsiteX44" fmla="*/ 1803874 w 2130157"/>
                    <a:gd name="connsiteY44" fmla="*/ 1579867 h 2120341"/>
                    <a:gd name="connsiteX45" fmla="*/ 1909365 w 2130157"/>
                    <a:gd name="connsiteY45" fmla="*/ 1709275 h 2120341"/>
                    <a:gd name="connsiteX46" fmla="*/ 1885815 w 2130157"/>
                    <a:gd name="connsiteY46" fmla="*/ 1740767 h 2120341"/>
                    <a:gd name="connsiteX47" fmla="*/ 1740766 w 2130157"/>
                    <a:gd name="connsiteY47" fmla="*/ 1885816 h 2120341"/>
                    <a:gd name="connsiteX48" fmla="*/ 1709629 w 2130157"/>
                    <a:gd name="connsiteY48" fmla="*/ 1909100 h 2120341"/>
                    <a:gd name="connsiteX49" fmla="*/ 1579262 w 2130157"/>
                    <a:gd name="connsiteY49" fmla="*/ 1802828 h 2120341"/>
                    <a:gd name="connsiteX50" fmla="*/ 1443760 w 2130157"/>
                    <a:gd name="connsiteY50" fmla="*/ 1881060 h 2120341"/>
                    <a:gd name="connsiteX51" fmla="*/ 1470792 w 2130157"/>
                    <a:gd name="connsiteY51" fmla="*/ 2048208 h 2120341"/>
                    <a:gd name="connsiteX52" fmla="*/ 1378323 w 2130157"/>
                    <a:gd name="connsiteY52" fmla="*/ 2082051 h 2120341"/>
                    <a:gd name="connsiteX53" fmla="*/ 1275778 w 2130157"/>
                    <a:gd name="connsiteY53" fmla="*/ 2108419 h 2120341"/>
                    <a:gd name="connsiteX54" fmla="*/ 1197661 w 2130157"/>
                    <a:gd name="connsiteY54" fmla="*/ 2120341 h 2120341"/>
                    <a:gd name="connsiteX55" fmla="*/ 1138363 w 2130157"/>
                    <a:gd name="connsiteY55" fmla="*/ 1964351 h 2120341"/>
                    <a:gd name="connsiteX56" fmla="*/ 981899 w 2130157"/>
                    <a:gd name="connsiteY56" fmla="*/ 1964351 h 2120341"/>
                    <a:gd name="connsiteX57" fmla="*/ 922602 w 2130157"/>
                    <a:gd name="connsiteY57" fmla="*/ 2120341 h 2120341"/>
                    <a:gd name="connsiteX58" fmla="*/ 844482 w 2130157"/>
                    <a:gd name="connsiteY58" fmla="*/ 2108419 h 2120341"/>
                    <a:gd name="connsiteX59" fmla="*/ 741936 w 2130157"/>
                    <a:gd name="connsiteY59" fmla="*/ 2082051 h 2120341"/>
                    <a:gd name="connsiteX60" fmla="*/ 649305 w 2130157"/>
                    <a:gd name="connsiteY60" fmla="*/ 2048148 h 2120341"/>
                    <a:gd name="connsiteX61" fmla="*/ 676186 w 2130157"/>
                    <a:gd name="connsiteY61" fmla="*/ 1881928 h 2120341"/>
                    <a:gd name="connsiteX62" fmla="*/ 540684 w 2130157"/>
                    <a:gd name="connsiteY62" fmla="*/ 1803696 h 2120341"/>
                    <a:gd name="connsiteX63" fmla="*/ 411023 w 2130157"/>
                    <a:gd name="connsiteY63" fmla="*/ 1909393 h 2120341"/>
                    <a:gd name="connsiteX64" fmla="*/ 379493 w 2130157"/>
                    <a:gd name="connsiteY64" fmla="*/ 1885816 h 2120341"/>
                    <a:gd name="connsiteX65" fmla="*/ 234445 w 2130157"/>
                    <a:gd name="connsiteY65" fmla="*/ 1740767 h 2120341"/>
                    <a:gd name="connsiteX66" fmla="*/ 210822 w 2130157"/>
                    <a:gd name="connsiteY66" fmla="*/ 1709177 h 2120341"/>
                    <a:gd name="connsiteX67" fmla="*/ 316099 w 2130157"/>
                    <a:gd name="connsiteY67" fmla="*/ 1580031 h 2120341"/>
                    <a:gd name="connsiteX68" fmla="*/ 237866 w 2130157"/>
                    <a:gd name="connsiteY68" fmla="*/ 1444529 h 2120341"/>
                    <a:gd name="connsiteX69" fmla="*/ 72244 w 2130157"/>
                    <a:gd name="connsiteY69" fmla="*/ 1471314 h 2120341"/>
                    <a:gd name="connsiteX70" fmla="*/ 38209 w 2130157"/>
                    <a:gd name="connsiteY70" fmla="*/ 1378324 h 2120341"/>
                    <a:gd name="connsiteX71" fmla="*/ 11842 w 2130157"/>
                    <a:gd name="connsiteY71" fmla="*/ 1275779 h 2120341"/>
                    <a:gd name="connsiteX72" fmla="*/ 0 w 2130157"/>
                    <a:gd name="connsiteY72" fmla="*/ 1198185 h 2120341"/>
                    <a:gd name="connsiteX73" fmla="*/ 157368 w 2130157"/>
                    <a:gd name="connsiteY73" fmla="*/ 1138362 h 2120341"/>
                    <a:gd name="connsiteX74" fmla="*/ 157368 w 2130157"/>
                    <a:gd name="connsiteY74" fmla="*/ 981898 h 2120341"/>
                    <a:gd name="connsiteX75" fmla="*/ 0 w 2130157"/>
                    <a:gd name="connsiteY75" fmla="*/ 922077 h 2120341"/>
                    <a:gd name="connsiteX76" fmla="*/ 11842 w 2130157"/>
                    <a:gd name="connsiteY76" fmla="*/ 844483 h 2120341"/>
                    <a:gd name="connsiteX77" fmla="*/ 38209 w 2130157"/>
                    <a:gd name="connsiteY77" fmla="*/ 741938 h 2120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</a:cxnLst>
                  <a:rect l="l" t="t" r="r" b="b"/>
                  <a:pathLst>
                    <a:path w="2130157" h="2120341">
                      <a:moveTo>
                        <a:pt x="2130157" y="1060126"/>
                      </a:moveTo>
                      <a:lnTo>
                        <a:pt x="2130157" y="1060131"/>
                      </a:lnTo>
                      <a:lnTo>
                        <a:pt x="2130157" y="1060135"/>
                      </a:lnTo>
                      <a:close/>
                      <a:moveTo>
                        <a:pt x="1969354" y="497985"/>
                      </a:moveTo>
                      <a:lnTo>
                        <a:pt x="2001010" y="550092"/>
                      </a:lnTo>
                      <a:lnTo>
                        <a:pt x="2008929" y="566528"/>
                      </a:lnTo>
                      <a:close/>
                      <a:moveTo>
                        <a:pt x="72438" y="648418"/>
                      </a:moveTo>
                      <a:lnTo>
                        <a:pt x="239787" y="675482"/>
                      </a:lnTo>
                      <a:lnTo>
                        <a:pt x="318019" y="539980"/>
                      </a:lnTo>
                      <a:lnTo>
                        <a:pt x="211838" y="409726"/>
                      </a:lnTo>
                      <a:lnTo>
                        <a:pt x="234445" y="379494"/>
                      </a:lnTo>
                      <a:cubicBezTo>
                        <a:pt x="278058" y="326648"/>
                        <a:pt x="326647" y="278059"/>
                        <a:pt x="379493" y="234446"/>
                      </a:cubicBezTo>
                      <a:lnTo>
                        <a:pt x="410634" y="211159"/>
                      </a:lnTo>
                      <a:lnTo>
                        <a:pt x="541000" y="317430"/>
                      </a:lnTo>
                      <a:lnTo>
                        <a:pt x="676502" y="239198"/>
                      </a:lnTo>
                      <a:lnTo>
                        <a:pt x="649471" y="72053"/>
                      </a:lnTo>
                      <a:lnTo>
                        <a:pt x="741937" y="38210"/>
                      </a:lnTo>
                      <a:cubicBezTo>
                        <a:pt x="775442" y="27789"/>
                        <a:pt x="809654" y="18970"/>
                        <a:pt x="844482" y="11843"/>
                      </a:cubicBezTo>
                      <a:lnTo>
                        <a:pt x="922076" y="1"/>
                      </a:lnTo>
                      <a:lnTo>
                        <a:pt x="981897" y="157368"/>
                      </a:lnTo>
                      <a:lnTo>
                        <a:pt x="1138361" y="157369"/>
                      </a:lnTo>
                      <a:lnTo>
                        <a:pt x="1198183" y="0"/>
                      </a:lnTo>
                      <a:lnTo>
                        <a:pt x="1275778" y="11843"/>
                      </a:lnTo>
                      <a:cubicBezTo>
                        <a:pt x="1310606" y="18970"/>
                        <a:pt x="1344818" y="27789"/>
                        <a:pt x="1378323" y="38211"/>
                      </a:cubicBezTo>
                      <a:lnTo>
                        <a:pt x="1470935" y="72106"/>
                      </a:lnTo>
                      <a:lnTo>
                        <a:pt x="1443899" y="239281"/>
                      </a:lnTo>
                      <a:lnTo>
                        <a:pt x="1579401" y="317513"/>
                      </a:lnTo>
                      <a:lnTo>
                        <a:pt x="1709752" y="211253"/>
                      </a:lnTo>
                      <a:lnTo>
                        <a:pt x="1740767" y="234446"/>
                      </a:lnTo>
                      <a:cubicBezTo>
                        <a:pt x="1793613" y="278059"/>
                        <a:pt x="1842202" y="326647"/>
                        <a:pt x="1885815" y="379495"/>
                      </a:cubicBezTo>
                      <a:lnTo>
                        <a:pt x="1908762" y="410180"/>
                      </a:lnTo>
                      <a:lnTo>
                        <a:pt x="1801492" y="541770"/>
                      </a:lnTo>
                      <a:lnTo>
                        <a:pt x="1879724" y="677272"/>
                      </a:lnTo>
                      <a:lnTo>
                        <a:pt x="2048399" y="649995"/>
                      </a:lnTo>
                      <a:lnTo>
                        <a:pt x="2082050" y="741938"/>
                      </a:lnTo>
                      <a:cubicBezTo>
                        <a:pt x="2092472" y="775443"/>
                        <a:pt x="2101291" y="809655"/>
                        <a:pt x="2108418" y="844483"/>
                      </a:cubicBezTo>
                      <a:lnTo>
                        <a:pt x="2120260" y="922077"/>
                      </a:lnTo>
                      <a:lnTo>
                        <a:pt x="1962890" y="981898"/>
                      </a:lnTo>
                      <a:lnTo>
                        <a:pt x="1962890" y="1138362"/>
                      </a:lnTo>
                      <a:lnTo>
                        <a:pt x="2120260" y="1198185"/>
                      </a:lnTo>
                      <a:lnTo>
                        <a:pt x="2108418" y="1275779"/>
                      </a:lnTo>
                      <a:cubicBezTo>
                        <a:pt x="2101291" y="1310607"/>
                        <a:pt x="2092472" y="1344819"/>
                        <a:pt x="2082051" y="1378324"/>
                      </a:cubicBezTo>
                      <a:lnTo>
                        <a:pt x="2048057" y="1471202"/>
                      </a:lnTo>
                      <a:lnTo>
                        <a:pt x="1882106" y="1444365"/>
                      </a:lnTo>
                      <a:lnTo>
                        <a:pt x="1803874" y="1579867"/>
                      </a:lnTo>
                      <a:lnTo>
                        <a:pt x="1909365" y="1709275"/>
                      </a:lnTo>
                      <a:lnTo>
                        <a:pt x="1885815" y="1740767"/>
                      </a:lnTo>
                      <a:cubicBezTo>
                        <a:pt x="1842202" y="1793614"/>
                        <a:pt x="1793614" y="1842203"/>
                        <a:pt x="1740766" y="1885816"/>
                      </a:cubicBezTo>
                      <a:lnTo>
                        <a:pt x="1709629" y="1909100"/>
                      </a:lnTo>
                      <a:lnTo>
                        <a:pt x="1579262" y="1802828"/>
                      </a:lnTo>
                      <a:lnTo>
                        <a:pt x="1443760" y="1881060"/>
                      </a:lnTo>
                      <a:lnTo>
                        <a:pt x="1470792" y="2048208"/>
                      </a:lnTo>
                      <a:lnTo>
                        <a:pt x="1378323" y="2082051"/>
                      </a:lnTo>
                      <a:cubicBezTo>
                        <a:pt x="1344818" y="2092473"/>
                        <a:pt x="1310606" y="2101292"/>
                        <a:pt x="1275778" y="2108419"/>
                      </a:cubicBezTo>
                      <a:lnTo>
                        <a:pt x="1197661" y="2120341"/>
                      </a:lnTo>
                      <a:lnTo>
                        <a:pt x="1138363" y="1964351"/>
                      </a:lnTo>
                      <a:lnTo>
                        <a:pt x="981899" y="1964351"/>
                      </a:lnTo>
                      <a:lnTo>
                        <a:pt x="922602" y="2120341"/>
                      </a:lnTo>
                      <a:lnTo>
                        <a:pt x="844482" y="2108419"/>
                      </a:lnTo>
                      <a:cubicBezTo>
                        <a:pt x="809654" y="2101292"/>
                        <a:pt x="775442" y="2092473"/>
                        <a:pt x="741936" y="2082051"/>
                      </a:cubicBezTo>
                      <a:lnTo>
                        <a:pt x="649305" y="2048148"/>
                      </a:lnTo>
                      <a:lnTo>
                        <a:pt x="676186" y="1881928"/>
                      </a:lnTo>
                      <a:lnTo>
                        <a:pt x="540684" y="1803696"/>
                      </a:lnTo>
                      <a:lnTo>
                        <a:pt x="411023" y="1909393"/>
                      </a:lnTo>
                      <a:lnTo>
                        <a:pt x="379493" y="1885816"/>
                      </a:lnTo>
                      <a:cubicBezTo>
                        <a:pt x="326646" y="1842203"/>
                        <a:pt x="278058" y="1793614"/>
                        <a:pt x="234445" y="1740767"/>
                      </a:cubicBezTo>
                      <a:lnTo>
                        <a:pt x="210822" y="1709177"/>
                      </a:lnTo>
                      <a:lnTo>
                        <a:pt x="316099" y="1580031"/>
                      </a:lnTo>
                      <a:lnTo>
                        <a:pt x="237866" y="1444529"/>
                      </a:lnTo>
                      <a:lnTo>
                        <a:pt x="72244" y="1471314"/>
                      </a:lnTo>
                      <a:lnTo>
                        <a:pt x="38209" y="1378324"/>
                      </a:lnTo>
                      <a:cubicBezTo>
                        <a:pt x="27788" y="1344819"/>
                        <a:pt x="18969" y="1310607"/>
                        <a:pt x="11842" y="1275779"/>
                      </a:cubicBezTo>
                      <a:lnTo>
                        <a:pt x="0" y="1198185"/>
                      </a:lnTo>
                      <a:lnTo>
                        <a:pt x="157368" y="1138362"/>
                      </a:lnTo>
                      <a:lnTo>
                        <a:pt x="157368" y="981898"/>
                      </a:lnTo>
                      <a:lnTo>
                        <a:pt x="0" y="922077"/>
                      </a:lnTo>
                      <a:lnTo>
                        <a:pt x="11842" y="844483"/>
                      </a:lnTo>
                      <a:cubicBezTo>
                        <a:pt x="18969" y="809655"/>
                        <a:pt x="27788" y="775443"/>
                        <a:pt x="38209" y="741938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102BB005-97C2-E7C3-CDE9-A9B25B8EEF4B}"/>
                    </a:ext>
                  </a:extLst>
                </p:cNvPr>
                <p:cNvSpPr/>
                <p:nvPr/>
              </p:nvSpPr>
              <p:spPr>
                <a:xfrm>
                  <a:off x="5340463" y="3238471"/>
                  <a:ext cx="746097" cy="7460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099C0464-40F1-DDFF-7DDA-3664DF2AF1D9}"/>
                  </a:ext>
                </a:extLst>
              </p:cNvPr>
              <p:cNvGrpSpPr/>
              <p:nvPr/>
            </p:nvGrpSpPr>
            <p:grpSpPr>
              <a:xfrm rot="20354995">
                <a:off x="11077669" y="2186520"/>
                <a:ext cx="275512" cy="282333"/>
                <a:chOff x="8494783" y="2301406"/>
                <a:chExt cx="812096" cy="832203"/>
              </a:xfrm>
            </p:grpSpPr>
            <p:sp>
              <p:nvSpPr>
                <p:cNvPr id="119" name="Freeform 551">
                  <a:extLst>
                    <a:ext uri="{FF2B5EF4-FFF2-40B4-BE49-F238E27FC236}">
                      <a16:creationId xmlns:a16="http://schemas.microsoft.com/office/drawing/2014/main" id="{66C5437E-B5A4-248C-1CBD-538B606C56C8}"/>
                    </a:ext>
                  </a:extLst>
                </p:cNvPr>
                <p:cNvSpPr/>
                <p:nvPr/>
              </p:nvSpPr>
              <p:spPr>
                <a:xfrm>
                  <a:off x="8494783" y="2301406"/>
                  <a:ext cx="812096" cy="832203"/>
                </a:xfrm>
                <a:custGeom>
                  <a:avLst/>
                  <a:gdLst>
                    <a:gd name="connsiteX0" fmla="*/ 426565 w 812096"/>
                    <a:gd name="connsiteY0" fmla="*/ 830140 h 832203"/>
                    <a:gd name="connsiteX1" fmla="*/ 406099 w 812096"/>
                    <a:gd name="connsiteY1" fmla="*/ 832203 h 832203"/>
                    <a:gd name="connsiteX2" fmla="*/ 385634 w 812096"/>
                    <a:gd name="connsiteY2" fmla="*/ 830140 h 832203"/>
                    <a:gd name="connsiteX3" fmla="*/ 113280 w 812096"/>
                    <a:gd name="connsiteY3" fmla="*/ 97323 h 832203"/>
                    <a:gd name="connsiteX4" fmla="*/ 97531 w 812096"/>
                    <a:gd name="connsiteY4" fmla="*/ 113072 h 832203"/>
                    <a:gd name="connsiteX5" fmla="*/ 104651 w 812096"/>
                    <a:gd name="connsiteY5" fmla="*/ 104443 h 832203"/>
                    <a:gd name="connsiteX6" fmla="*/ 781537 w 812096"/>
                    <a:gd name="connsiteY6" fmla="*/ 207945 h 832203"/>
                    <a:gd name="connsiteX7" fmla="*/ 798909 w 812096"/>
                    <a:gd name="connsiteY7" fmla="*/ 239951 h 832203"/>
                    <a:gd name="connsiteX8" fmla="*/ 811815 w 812096"/>
                    <a:gd name="connsiteY8" fmla="*/ 281526 h 832203"/>
                    <a:gd name="connsiteX9" fmla="*/ 725844 w 812096"/>
                    <a:gd name="connsiteY9" fmla="*/ 356108 h 832203"/>
                    <a:gd name="connsiteX10" fmla="*/ 725844 w 812096"/>
                    <a:gd name="connsiteY10" fmla="*/ 454521 h 832203"/>
                    <a:gd name="connsiteX11" fmla="*/ 812096 w 812096"/>
                    <a:gd name="connsiteY11" fmla="*/ 529348 h 832203"/>
                    <a:gd name="connsiteX12" fmla="*/ 798909 w 812096"/>
                    <a:gd name="connsiteY12" fmla="*/ 571831 h 832203"/>
                    <a:gd name="connsiteX13" fmla="*/ 781741 w 812096"/>
                    <a:gd name="connsiteY13" fmla="*/ 603461 h 832203"/>
                    <a:gd name="connsiteX14" fmla="*/ 668296 w 812096"/>
                    <a:gd name="connsiteY14" fmla="*/ 595413 h 832203"/>
                    <a:gd name="connsiteX15" fmla="*/ 598707 w 812096"/>
                    <a:gd name="connsiteY15" fmla="*/ 665002 h 832203"/>
                    <a:gd name="connsiteX16" fmla="*/ 606851 w 812096"/>
                    <a:gd name="connsiteY16" fmla="*/ 779806 h 832203"/>
                    <a:gd name="connsiteX17" fmla="*/ 572039 w 812096"/>
                    <a:gd name="connsiteY17" fmla="*/ 798701 h 832203"/>
                    <a:gd name="connsiteX18" fmla="*/ 533869 w 812096"/>
                    <a:gd name="connsiteY18" fmla="*/ 810550 h 832203"/>
                    <a:gd name="connsiteX19" fmla="*/ 457195 w 812096"/>
                    <a:gd name="connsiteY19" fmla="*/ 722168 h 832203"/>
                    <a:gd name="connsiteX20" fmla="*/ 358782 w 812096"/>
                    <a:gd name="connsiteY20" fmla="*/ 722168 h 832203"/>
                    <a:gd name="connsiteX21" fmla="*/ 281307 w 812096"/>
                    <a:gd name="connsiteY21" fmla="*/ 811475 h 832203"/>
                    <a:gd name="connsiteX22" fmla="*/ 240159 w 812096"/>
                    <a:gd name="connsiteY22" fmla="*/ 798701 h 832203"/>
                    <a:gd name="connsiteX23" fmla="*/ 207045 w 812096"/>
                    <a:gd name="connsiteY23" fmla="*/ 780727 h 832203"/>
                    <a:gd name="connsiteX24" fmla="*/ 215037 w 812096"/>
                    <a:gd name="connsiteY24" fmla="*/ 668059 h 832203"/>
                    <a:gd name="connsiteX25" fmla="*/ 145448 w 812096"/>
                    <a:gd name="connsiteY25" fmla="*/ 598470 h 832203"/>
                    <a:gd name="connsiteX26" fmla="*/ 32111 w 812096"/>
                    <a:gd name="connsiteY26" fmla="*/ 606509 h 832203"/>
                    <a:gd name="connsiteX27" fmla="*/ 13289 w 812096"/>
                    <a:gd name="connsiteY27" fmla="*/ 571831 h 832203"/>
                    <a:gd name="connsiteX28" fmla="*/ 563 w 812096"/>
                    <a:gd name="connsiteY28" fmla="*/ 530835 h 832203"/>
                    <a:gd name="connsiteX29" fmla="*/ 86538 w 812096"/>
                    <a:gd name="connsiteY29" fmla="*/ 456249 h 832203"/>
                    <a:gd name="connsiteX30" fmla="*/ 86538 w 812096"/>
                    <a:gd name="connsiteY30" fmla="*/ 357835 h 832203"/>
                    <a:gd name="connsiteX31" fmla="*/ 0 w 812096"/>
                    <a:gd name="connsiteY31" fmla="*/ 282761 h 832203"/>
                    <a:gd name="connsiteX32" fmla="*/ 13289 w 812096"/>
                    <a:gd name="connsiteY32" fmla="*/ 239951 h 832203"/>
                    <a:gd name="connsiteX33" fmla="*/ 30170 w 812096"/>
                    <a:gd name="connsiteY33" fmla="*/ 208849 h 832203"/>
                    <a:gd name="connsiteX34" fmla="*/ 146216 w 812096"/>
                    <a:gd name="connsiteY34" fmla="*/ 217081 h 832203"/>
                    <a:gd name="connsiteX35" fmla="*/ 215805 w 812096"/>
                    <a:gd name="connsiteY35" fmla="*/ 147492 h 832203"/>
                    <a:gd name="connsiteX36" fmla="*/ 207527 w 812096"/>
                    <a:gd name="connsiteY36" fmla="*/ 30793 h 832203"/>
                    <a:gd name="connsiteX37" fmla="*/ 240159 w 812096"/>
                    <a:gd name="connsiteY37" fmla="*/ 13081 h 832203"/>
                    <a:gd name="connsiteX38" fmla="*/ 282094 w 812096"/>
                    <a:gd name="connsiteY38" fmla="*/ 63 h 832203"/>
                    <a:gd name="connsiteX39" fmla="*/ 356762 w 812096"/>
                    <a:gd name="connsiteY39" fmla="*/ 86133 h 832203"/>
                    <a:gd name="connsiteX40" fmla="*/ 455176 w 812096"/>
                    <a:gd name="connsiteY40" fmla="*/ 86133 h 832203"/>
                    <a:gd name="connsiteX41" fmla="*/ 529899 w 812096"/>
                    <a:gd name="connsiteY41" fmla="*/ 0 h 832203"/>
                    <a:gd name="connsiteX42" fmla="*/ 572039 w 812096"/>
                    <a:gd name="connsiteY42" fmla="*/ 13081 h 832203"/>
                    <a:gd name="connsiteX43" fmla="*/ 603087 w 812096"/>
                    <a:gd name="connsiteY43" fmla="*/ 29933 h 832203"/>
                    <a:gd name="connsiteX44" fmla="*/ 594806 w 812096"/>
                    <a:gd name="connsiteY44" fmla="*/ 146665 h 832203"/>
                    <a:gd name="connsiteX45" fmla="*/ 664396 w 812096"/>
                    <a:gd name="connsiteY45" fmla="*/ 216254 h 832203"/>
                    <a:gd name="connsiteX46" fmla="*/ 707547 w 812096"/>
                    <a:gd name="connsiteY46" fmla="*/ 104443 h 832203"/>
                    <a:gd name="connsiteX47" fmla="*/ 718246 w 812096"/>
                    <a:gd name="connsiteY47" fmla="*/ 117409 h 832203"/>
                    <a:gd name="connsiteX48" fmla="*/ 694580 w 812096"/>
                    <a:gd name="connsiteY48" fmla="*/ 93744 h 832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812096" h="832203">
                      <a:moveTo>
                        <a:pt x="426565" y="830140"/>
                      </a:moveTo>
                      <a:lnTo>
                        <a:pt x="406099" y="832203"/>
                      </a:lnTo>
                      <a:lnTo>
                        <a:pt x="385634" y="830140"/>
                      </a:lnTo>
                      <a:close/>
                      <a:moveTo>
                        <a:pt x="113280" y="97323"/>
                      </a:moveTo>
                      <a:lnTo>
                        <a:pt x="97531" y="113072"/>
                      </a:lnTo>
                      <a:lnTo>
                        <a:pt x="104651" y="104443"/>
                      </a:lnTo>
                      <a:close/>
                      <a:moveTo>
                        <a:pt x="781537" y="207945"/>
                      </a:moveTo>
                      <a:lnTo>
                        <a:pt x="798909" y="239951"/>
                      </a:lnTo>
                      <a:lnTo>
                        <a:pt x="811815" y="281526"/>
                      </a:lnTo>
                      <a:lnTo>
                        <a:pt x="725844" y="356108"/>
                      </a:lnTo>
                      <a:lnTo>
                        <a:pt x="725844" y="454521"/>
                      </a:lnTo>
                      <a:lnTo>
                        <a:pt x="812096" y="529348"/>
                      </a:lnTo>
                      <a:lnTo>
                        <a:pt x="798909" y="571831"/>
                      </a:lnTo>
                      <a:lnTo>
                        <a:pt x="781741" y="603461"/>
                      </a:lnTo>
                      <a:lnTo>
                        <a:pt x="668296" y="595413"/>
                      </a:lnTo>
                      <a:lnTo>
                        <a:pt x="598707" y="665002"/>
                      </a:lnTo>
                      <a:lnTo>
                        <a:pt x="606851" y="779806"/>
                      </a:lnTo>
                      <a:lnTo>
                        <a:pt x="572039" y="798701"/>
                      </a:lnTo>
                      <a:lnTo>
                        <a:pt x="533869" y="810550"/>
                      </a:lnTo>
                      <a:lnTo>
                        <a:pt x="457195" y="722168"/>
                      </a:lnTo>
                      <a:lnTo>
                        <a:pt x="358782" y="722168"/>
                      </a:lnTo>
                      <a:lnTo>
                        <a:pt x="281307" y="811475"/>
                      </a:lnTo>
                      <a:lnTo>
                        <a:pt x="240159" y="798701"/>
                      </a:lnTo>
                      <a:lnTo>
                        <a:pt x="207045" y="780727"/>
                      </a:lnTo>
                      <a:lnTo>
                        <a:pt x="215037" y="668059"/>
                      </a:lnTo>
                      <a:lnTo>
                        <a:pt x="145448" y="598470"/>
                      </a:lnTo>
                      <a:lnTo>
                        <a:pt x="32111" y="606509"/>
                      </a:lnTo>
                      <a:lnTo>
                        <a:pt x="13289" y="571831"/>
                      </a:lnTo>
                      <a:lnTo>
                        <a:pt x="563" y="530835"/>
                      </a:lnTo>
                      <a:lnTo>
                        <a:pt x="86538" y="456249"/>
                      </a:lnTo>
                      <a:lnTo>
                        <a:pt x="86538" y="357835"/>
                      </a:lnTo>
                      <a:lnTo>
                        <a:pt x="0" y="282761"/>
                      </a:lnTo>
                      <a:lnTo>
                        <a:pt x="13289" y="239951"/>
                      </a:lnTo>
                      <a:lnTo>
                        <a:pt x="30170" y="208849"/>
                      </a:lnTo>
                      <a:lnTo>
                        <a:pt x="146216" y="217081"/>
                      </a:lnTo>
                      <a:lnTo>
                        <a:pt x="215805" y="147492"/>
                      </a:lnTo>
                      <a:lnTo>
                        <a:pt x="207527" y="30793"/>
                      </a:lnTo>
                      <a:lnTo>
                        <a:pt x="240159" y="13081"/>
                      </a:lnTo>
                      <a:lnTo>
                        <a:pt x="282094" y="63"/>
                      </a:lnTo>
                      <a:lnTo>
                        <a:pt x="356762" y="86133"/>
                      </a:lnTo>
                      <a:lnTo>
                        <a:pt x="455176" y="86133"/>
                      </a:lnTo>
                      <a:lnTo>
                        <a:pt x="529899" y="0"/>
                      </a:lnTo>
                      <a:lnTo>
                        <a:pt x="572039" y="13081"/>
                      </a:lnTo>
                      <a:lnTo>
                        <a:pt x="603087" y="29933"/>
                      </a:lnTo>
                      <a:lnTo>
                        <a:pt x="594806" y="146665"/>
                      </a:lnTo>
                      <a:lnTo>
                        <a:pt x="664396" y="216254"/>
                      </a:lnTo>
                      <a:close/>
                      <a:moveTo>
                        <a:pt x="707547" y="104443"/>
                      </a:moveTo>
                      <a:lnTo>
                        <a:pt x="718246" y="117409"/>
                      </a:lnTo>
                      <a:lnTo>
                        <a:pt x="694580" y="937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33496D1B-FD83-E3E4-2EF7-0C14ADC51975}"/>
                    </a:ext>
                  </a:extLst>
                </p:cNvPr>
                <p:cNvSpPr/>
                <p:nvPr/>
              </p:nvSpPr>
              <p:spPr>
                <a:xfrm>
                  <a:off x="8702663" y="2519339"/>
                  <a:ext cx="396336" cy="39633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D847B846-903C-DA57-65A5-932404373F93}"/>
                  </a:ext>
                </a:extLst>
              </p:cNvPr>
              <p:cNvSpPr/>
              <p:nvPr/>
            </p:nvSpPr>
            <p:spPr>
              <a:xfrm>
                <a:off x="8609733" y="1556213"/>
                <a:ext cx="2895600" cy="1433064"/>
              </a:xfrm>
              <a:prstGeom prst="rect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557EFDA-E1CC-4710-9FC7-605B2FD7D0D5}"/>
                  </a:ext>
                </a:extLst>
              </p:cNvPr>
              <p:cNvSpPr txBox="1"/>
              <p:nvPr/>
            </p:nvSpPr>
            <p:spPr>
              <a:xfrm>
                <a:off x="8609733" y="1950570"/>
                <a:ext cx="124320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4000" dirty="0">
                    <a:solidFill>
                      <a:schemeClr val="bg1"/>
                    </a:solidFill>
                  </a:rPr>
                  <a:t>Code</a:t>
                </a:r>
                <a:endParaRPr lang="en-US" sz="40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FB99A8F8-F59F-6A97-54F4-46280F319E36}"/>
                  </a:ext>
                </a:extLst>
              </p:cNvPr>
              <p:cNvGrpSpPr/>
              <p:nvPr/>
            </p:nvGrpSpPr>
            <p:grpSpPr>
              <a:xfrm rot="20354995">
                <a:off x="10757175" y="1656786"/>
                <a:ext cx="225937" cy="231531"/>
                <a:chOff x="8494783" y="2301406"/>
                <a:chExt cx="812096" cy="832203"/>
              </a:xfrm>
            </p:grpSpPr>
            <p:sp>
              <p:nvSpPr>
                <p:cNvPr id="117" name="Freeform 614">
                  <a:extLst>
                    <a:ext uri="{FF2B5EF4-FFF2-40B4-BE49-F238E27FC236}">
                      <a16:creationId xmlns:a16="http://schemas.microsoft.com/office/drawing/2014/main" id="{CA322AF6-DF0A-4E1A-D401-98175CC11D29}"/>
                    </a:ext>
                  </a:extLst>
                </p:cNvPr>
                <p:cNvSpPr/>
                <p:nvPr/>
              </p:nvSpPr>
              <p:spPr>
                <a:xfrm>
                  <a:off x="8494783" y="2301406"/>
                  <a:ext cx="812096" cy="832203"/>
                </a:xfrm>
                <a:custGeom>
                  <a:avLst/>
                  <a:gdLst>
                    <a:gd name="connsiteX0" fmla="*/ 426565 w 812096"/>
                    <a:gd name="connsiteY0" fmla="*/ 830140 h 832203"/>
                    <a:gd name="connsiteX1" fmla="*/ 406099 w 812096"/>
                    <a:gd name="connsiteY1" fmla="*/ 832203 h 832203"/>
                    <a:gd name="connsiteX2" fmla="*/ 385634 w 812096"/>
                    <a:gd name="connsiteY2" fmla="*/ 830140 h 832203"/>
                    <a:gd name="connsiteX3" fmla="*/ 113280 w 812096"/>
                    <a:gd name="connsiteY3" fmla="*/ 97323 h 832203"/>
                    <a:gd name="connsiteX4" fmla="*/ 97531 w 812096"/>
                    <a:gd name="connsiteY4" fmla="*/ 113072 h 832203"/>
                    <a:gd name="connsiteX5" fmla="*/ 104651 w 812096"/>
                    <a:gd name="connsiteY5" fmla="*/ 104443 h 832203"/>
                    <a:gd name="connsiteX6" fmla="*/ 781537 w 812096"/>
                    <a:gd name="connsiteY6" fmla="*/ 207945 h 832203"/>
                    <a:gd name="connsiteX7" fmla="*/ 798909 w 812096"/>
                    <a:gd name="connsiteY7" fmla="*/ 239951 h 832203"/>
                    <a:gd name="connsiteX8" fmla="*/ 811815 w 812096"/>
                    <a:gd name="connsiteY8" fmla="*/ 281526 h 832203"/>
                    <a:gd name="connsiteX9" fmla="*/ 725844 w 812096"/>
                    <a:gd name="connsiteY9" fmla="*/ 356108 h 832203"/>
                    <a:gd name="connsiteX10" fmla="*/ 725844 w 812096"/>
                    <a:gd name="connsiteY10" fmla="*/ 454521 h 832203"/>
                    <a:gd name="connsiteX11" fmla="*/ 812096 w 812096"/>
                    <a:gd name="connsiteY11" fmla="*/ 529348 h 832203"/>
                    <a:gd name="connsiteX12" fmla="*/ 798909 w 812096"/>
                    <a:gd name="connsiteY12" fmla="*/ 571831 h 832203"/>
                    <a:gd name="connsiteX13" fmla="*/ 781741 w 812096"/>
                    <a:gd name="connsiteY13" fmla="*/ 603461 h 832203"/>
                    <a:gd name="connsiteX14" fmla="*/ 668296 w 812096"/>
                    <a:gd name="connsiteY14" fmla="*/ 595413 h 832203"/>
                    <a:gd name="connsiteX15" fmla="*/ 598707 w 812096"/>
                    <a:gd name="connsiteY15" fmla="*/ 665002 h 832203"/>
                    <a:gd name="connsiteX16" fmla="*/ 606851 w 812096"/>
                    <a:gd name="connsiteY16" fmla="*/ 779806 h 832203"/>
                    <a:gd name="connsiteX17" fmla="*/ 572039 w 812096"/>
                    <a:gd name="connsiteY17" fmla="*/ 798701 h 832203"/>
                    <a:gd name="connsiteX18" fmla="*/ 533869 w 812096"/>
                    <a:gd name="connsiteY18" fmla="*/ 810550 h 832203"/>
                    <a:gd name="connsiteX19" fmla="*/ 457195 w 812096"/>
                    <a:gd name="connsiteY19" fmla="*/ 722168 h 832203"/>
                    <a:gd name="connsiteX20" fmla="*/ 358782 w 812096"/>
                    <a:gd name="connsiteY20" fmla="*/ 722168 h 832203"/>
                    <a:gd name="connsiteX21" fmla="*/ 281307 w 812096"/>
                    <a:gd name="connsiteY21" fmla="*/ 811475 h 832203"/>
                    <a:gd name="connsiteX22" fmla="*/ 240159 w 812096"/>
                    <a:gd name="connsiteY22" fmla="*/ 798701 h 832203"/>
                    <a:gd name="connsiteX23" fmla="*/ 207045 w 812096"/>
                    <a:gd name="connsiteY23" fmla="*/ 780727 h 832203"/>
                    <a:gd name="connsiteX24" fmla="*/ 215037 w 812096"/>
                    <a:gd name="connsiteY24" fmla="*/ 668059 h 832203"/>
                    <a:gd name="connsiteX25" fmla="*/ 145448 w 812096"/>
                    <a:gd name="connsiteY25" fmla="*/ 598470 h 832203"/>
                    <a:gd name="connsiteX26" fmla="*/ 32111 w 812096"/>
                    <a:gd name="connsiteY26" fmla="*/ 606509 h 832203"/>
                    <a:gd name="connsiteX27" fmla="*/ 13289 w 812096"/>
                    <a:gd name="connsiteY27" fmla="*/ 571831 h 832203"/>
                    <a:gd name="connsiteX28" fmla="*/ 563 w 812096"/>
                    <a:gd name="connsiteY28" fmla="*/ 530835 h 832203"/>
                    <a:gd name="connsiteX29" fmla="*/ 86538 w 812096"/>
                    <a:gd name="connsiteY29" fmla="*/ 456249 h 832203"/>
                    <a:gd name="connsiteX30" fmla="*/ 86538 w 812096"/>
                    <a:gd name="connsiteY30" fmla="*/ 357835 h 832203"/>
                    <a:gd name="connsiteX31" fmla="*/ 0 w 812096"/>
                    <a:gd name="connsiteY31" fmla="*/ 282761 h 832203"/>
                    <a:gd name="connsiteX32" fmla="*/ 13289 w 812096"/>
                    <a:gd name="connsiteY32" fmla="*/ 239951 h 832203"/>
                    <a:gd name="connsiteX33" fmla="*/ 30170 w 812096"/>
                    <a:gd name="connsiteY33" fmla="*/ 208849 h 832203"/>
                    <a:gd name="connsiteX34" fmla="*/ 146216 w 812096"/>
                    <a:gd name="connsiteY34" fmla="*/ 217081 h 832203"/>
                    <a:gd name="connsiteX35" fmla="*/ 215805 w 812096"/>
                    <a:gd name="connsiteY35" fmla="*/ 147492 h 832203"/>
                    <a:gd name="connsiteX36" fmla="*/ 207527 w 812096"/>
                    <a:gd name="connsiteY36" fmla="*/ 30793 h 832203"/>
                    <a:gd name="connsiteX37" fmla="*/ 240159 w 812096"/>
                    <a:gd name="connsiteY37" fmla="*/ 13081 h 832203"/>
                    <a:gd name="connsiteX38" fmla="*/ 282094 w 812096"/>
                    <a:gd name="connsiteY38" fmla="*/ 63 h 832203"/>
                    <a:gd name="connsiteX39" fmla="*/ 356762 w 812096"/>
                    <a:gd name="connsiteY39" fmla="*/ 86133 h 832203"/>
                    <a:gd name="connsiteX40" fmla="*/ 455176 w 812096"/>
                    <a:gd name="connsiteY40" fmla="*/ 86133 h 832203"/>
                    <a:gd name="connsiteX41" fmla="*/ 529899 w 812096"/>
                    <a:gd name="connsiteY41" fmla="*/ 0 h 832203"/>
                    <a:gd name="connsiteX42" fmla="*/ 572039 w 812096"/>
                    <a:gd name="connsiteY42" fmla="*/ 13081 h 832203"/>
                    <a:gd name="connsiteX43" fmla="*/ 603087 w 812096"/>
                    <a:gd name="connsiteY43" fmla="*/ 29933 h 832203"/>
                    <a:gd name="connsiteX44" fmla="*/ 594806 w 812096"/>
                    <a:gd name="connsiteY44" fmla="*/ 146665 h 832203"/>
                    <a:gd name="connsiteX45" fmla="*/ 664396 w 812096"/>
                    <a:gd name="connsiteY45" fmla="*/ 216254 h 832203"/>
                    <a:gd name="connsiteX46" fmla="*/ 707547 w 812096"/>
                    <a:gd name="connsiteY46" fmla="*/ 104443 h 832203"/>
                    <a:gd name="connsiteX47" fmla="*/ 718246 w 812096"/>
                    <a:gd name="connsiteY47" fmla="*/ 117409 h 832203"/>
                    <a:gd name="connsiteX48" fmla="*/ 694580 w 812096"/>
                    <a:gd name="connsiteY48" fmla="*/ 93744 h 832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812096" h="832203">
                      <a:moveTo>
                        <a:pt x="426565" y="830140"/>
                      </a:moveTo>
                      <a:lnTo>
                        <a:pt x="406099" y="832203"/>
                      </a:lnTo>
                      <a:lnTo>
                        <a:pt x="385634" y="830140"/>
                      </a:lnTo>
                      <a:close/>
                      <a:moveTo>
                        <a:pt x="113280" y="97323"/>
                      </a:moveTo>
                      <a:lnTo>
                        <a:pt x="97531" y="113072"/>
                      </a:lnTo>
                      <a:lnTo>
                        <a:pt x="104651" y="104443"/>
                      </a:lnTo>
                      <a:close/>
                      <a:moveTo>
                        <a:pt x="781537" y="207945"/>
                      </a:moveTo>
                      <a:lnTo>
                        <a:pt x="798909" y="239951"/>
                      </a:lnTo>
                      <a:lnTo>
                        <a:pt x="811815" y="281526"/>
                      </a:lnTo>
                      <a:lnTo>
                        <a:pt x="725844" y="356108"/>
                      </a:lnTo>
                      <a:lnTo>
                        <a:pt x="725844" y="454521"/>
                      </a:lnTo>
                      <a:lnTo>
                        <a:pt x="812096" y="529348"/>
                      </a:lnTo>
                      <a:lnTo>
                        <a:pt x="798909" y="571831"/>
                      </a:lnTo>
                      <a:lnTo>
                        <a:pt x="781741" y="603461"/>
                      </a:lnTo>
                      <a:lnTo>
                        <a:pt x="668296" y="595413"/>
                      </a:lnTo>
                      <a:lnTo>
                        <a:pt x="598707" y="665002"/>
                      </a:lnTo>
                      <a:lnTo>
                        <a:pt x="606851" y="779806"/>
                      </a:lnTo>
                      <a:lnTo>
                        <a:pt x="572039" y="798701"/>
                      </a:lnTo>
                      <a:lnTo>
                        <a:pt x="533869" y="810550"/>
                      </a:lnTo>
                      <a:lnTo>
                        <a:pt x="457195" y="722168"/>
                      </a:lnTo>
                      <a:lnTo>
                        <a:pt x="358782" y="722168"/>
                      </a:lnTo>
                      <a:lnTo>
                        <a:pt x="281307" y="811475"/>
                      </a:lnTo>
                      <a:lnTo>
                        <a:pt x="240159" y="798701"/>
                      </a:lnTo>
                      <a:lnTo>
                        <a:pt x="207045" y="780727"/>
                      </a:lnTo>
                      <a:lnTo>
                        <a:pt x="215037" y="668059"/>
                      </a:lnTo>
                      <a:lnTo>
                        <a:pt x="145448" y="598470"/>
                      </a:lnTo>
                      <a:lnTo>
                        <a:pt x="32111" y="606509"/>
                      </a:lnTo>
                      <a:lnTo>
                        <a:pt x="13289" y="571831"/>
                      </a:lnTo>
                      <a:lnTo>
                        <a:pt x="563" y="530835"/>
                      </a:lnTo>
                      <a:lnTo>
                        <a:pt x="86538" y="456249"/>
                      </a:lnTo>
                      <a:lnTo>
                        <a:pt x="86538" y="357835"/>
                      </a:lnTo>
                      <a:lnTo>
                        <a:pt x="0" y="282761"/>
                      </a:lnTo>
                      <a:lnTo>
                        <a:pt x="13289" y="239951"/>
                      </a:lnTo>
                      <a:lnTo>
                        <a:pt x="30170" y="208849"/>
                      </a:lnTo>
                      <a:lnTo>
                        <a:pt x="146216" y="217081"/>
                      </a:lnTo>
                      <a:lnTo>
                        <a:pt x="215805" y="147492"/>
                      </a:lnTo>
                      <a:lnTo>
                        <a:pt x="207527" y="30793"/>
                      </a:lnTo>
                      <a:lnTo>
                        <a:pt x="240159" y="13081"/>
                      </a:lnTo>
                      <a:lnTo>
                        <a:pt x="282094" y="63"/>
                      </a:lnTo>
                      <a:lnTo>
                        <a:pt x="356762" y="86133"/>
                      </a:lnTo>
                      <a:lnTo>
                        <a:pt x="455176" y="86133"/>
                      </a:lnTo>
                      <a:lnTo>
                        <a:pt x="529899" y="0"/>
                      </a:lnTo>
                      <a:lnTo>
                        <a:pt x="572039" y="13081"/>
                      </a:lnTo>
                      <a:lnTo>
                        <a:pt x="603087" y="29933"/>
                      </a:lnTo>
                      <a:lnTo>
                        <a:pt x="594806" y="146665"/>
                      </a:lnTo>
                      <a:lnTo>
                        <a:pt x="664396" y="216254"/>
                      </a:lnTo>
                      <a:close/>
                      <a:moveTo>
                        <a:pt x="707547" y="104443"/>
                      </a:moveTo>
                      <a:lnTo>
                        <a:pt x="718246" y="117409"/>
                      </a:lnTo>
                      <a:lnTo>
                        <a:pt x="694580" y="93744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C51B750F-F66D-06D0-B28D-FCE2FC72739E}"/>
                    </a:ext>
                  </a:extLst>
                </p:cNvPr>
                <p:cNvSpPr/>
                <p:nvPr/>
              </p:nvSpPr>
              <p:spPr>
                <a:xfrm>
                  <a:off x="8702663" y="2519339"/>
                  <a:ext cx="396336" cy="39633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98AC9CE-0607-792F-B728-4AE616A038F3}"/>
                </a:ext>
              </a:extLst>
            </p:cNvPr>
            <p:cNvSpPr txBox="1"/>
            <p:nvPr/>
          </p:nvSpPr>
          <p:spPr>
            <a:xfrm>
              <a:off x="4513882" y="4212074"/>
              <a:ext cx="34544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ML model</a:t>
              </a:r>
            </a:p>
            <a:p>
              <a:r>
                <a:rPr lang="en-US" sz="1600" i="1" dirty="0">
                  <a:solidFill>
                    <a:schemeClr val="bg1"/>
                  </a:solidFill>
                </a:rPr>
                <a:t>Produced automatically by the ML algo</a:t>
              </a:r>
              <a:endParaRPr lang="en-IN" sz="1600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93F3F0AB-7351-D8BE-2D1B-8BF279BED6D3}"/>
              </a:ext>
            </a:extLst>
          </p:cNvPr>
          <p:cNvGrpSpPr/>
          <p:nvPr/>
        </p:nvGrpSpPr>
        <p:grpSpPr>
          <a:xfrm>
            <a:off x="8478271" y="913541"/>
            <a:ext cx="1041818" cy="1639813"/>
            <a:chOff x="4705853" y="-699278"/>
            <a:chExt cx="3568475" cy="5107009"/>
          </a:xfrm>
        </p:grpSpPr>
        <p:sp>
          <p:nvSpPr>
            <p:cNvPr id="141" name="Pie 80">
              <a:extLst>
                <a:ext uri="{FF2B5EF4-FFF2-40B4-BE49-F238E27FC236}">
                  <a16:creationId xmlns:a16="http://schemas.microsoft.com/office/drawing/2014/main" id="{DF9AE9E8-B366-E96E-AE6B-6231D486C96C}"/>
                </a:ext>
              </a:extLst>
            </p:cNvPr>
            <p:cNvSpPr/>
            <p:nvPr/>
          </p:nvSpPr>
          <p:spPr>
            <a:xfrm flipH="1">
              <a:off x="6811520" y="1854226"/>
              <a:ext cx="467124" cy="448679"/>
            </a:xfrm>
            <a:prstGeom prst="pie">
              <a:avLst>
                <a:gd name="adj1" fmla="val 6159202"/>
                <a:gd name="adj2" fmla="val 15205937"/>
              </a:avLst>
            </a:prstGeom>
            <a:solidFill>
              <a:srgbClr val="E5BC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2" name="Pie 81">
              <a:extLst>
                <a:ext uri="{FF2B5EF4-FFF2-40B4-BE49-F238E27FC236}">
                  <a16:creationId xmlns:a16="http://schemas.microsoft.com/office/drawing/2014/main" id="{139648BD-0FBF-7803-5C55-CBD64712A729}"/>
                </a:ext>
              </a:extLst>
            </p:cNvPr>
            <p:cNvSpPr/>
            <p:nvPr/>
          </p:nvSpPr>
          <p:spPr>
            <a:xfrm rot="10800000" flipH="1">
              <a:off x="4705853" y="-699278"/>
              <a:ext cx="3568475" cy="5107009"/>
            </a:xfrm>
            <a:prstGeom prst="pie">
              <a:avLst>
                <a:gd name="adj1" fmla="val 15522115"/>
                <a:gd name="adj2" fmla="val 16855910"/>
              </a:avLst>
            </a:prstGeom>
            <a:solidFill>
              <a:srgbClr val="E5BC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3" name="Pie 82">
              <a:extLst>
                <a:ext uri="{FF2B5EF4-FFF2-40B4-BE49-F238E27FC236}">
                  <a16:creationId xmlns:a16="http://schemas.microsoft.com/office/drawing/2014/main" id="{3BC51350-CBB0-92B1-D8B7-0E1D08E14822}"/>
                </a:ext>
              </a:extLst>
            </p:cNvPr>
            <p:cNvSpPr/>
            <p:nvPr/>
          </p:nvSpPr>
          <p:spPr>
            <a:xfrm>
              <a:off x="5701538" y="1854226"/>
              <a:ext cx="467124" cy="448679"/>
            </a:xfrm>
            <a:prstGeom prst="pie">
              <a:avLst>
                <a:gd name="adj1" fmla="val 6159202"/>
                <a:gd name="adj2" fmla="val 15205937"/>
              </a:avLst>
            </a:prstGeom>
            <a:solidFill>
              <a:srgbClr val="E5BC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4" name="Oval 49">
              <a:extLst>
                <a:ext uri="{FF2B5EF4-FFF2-40B4-BE49-F238E27FC236}">
                  <a16:creationId xmlns:a16="http://schemas.microsoft.com/office/drawing/2014/main" id="{D8538390-2138-0A3F-089D-0AE42AFC2CA5}"/>
                </a:ext>
              </a:extLst>
            </p:cNvPr>
            <p:cNvSpPr/>
            <p:nvPr/>
          </p:nvSpPr>
          <p:spPr>
            <a:xfrm>
              <a:off x="5808587" y="1242503"/>
              <a:ext cx="1363008" cy="783729"/>
            </a:xfrm>
            <a:custGeom>
              <a:avLst/>
              <a:gdLst>
                <a:gd name="connsiteX0" fmla="*/ 0 w 1363008"/>
                <a:gd name="connsiteY0" fmla="*/ 696648 h 1393296"/>
                <a:gd name="connsiteX1" fmla="*/ 681504 w 1363008"/>
                <a:gd name="connsiteY1" fmla="*/ 0 h 1393296"/>
                <a:gd name="connsiteX2" fmla="*/ 1363008 w 1363008"/>
                <a:gd name="connsiteY2" fmla="*/ 696648 h 1393296"/>
                <a:gd name="connsiteX3" fmla="*/ 681504 w 1363008"/>
                <a:gd name="connsiteY3" fmla="*/ 1393296 h 1393296"/>
                <a:gd name="connsiteX4" fmla="*/ 0 w 1363008"/>
                <a:gd name="connsiteY4" fmla="*/ 696648 h 1393296"/>
                <a:gd name="connsiteX0" fmla="*/ 0 w 1363008"/>
                <a:gd name="connsiteY0" fmla="*/ 696648 h 783729"/>
                <a:gd name="connsiteX1" fmla="*/ 681504 w 1363008"/>
                <a:gd name="connsiteY1" fmla="*/ 0 h 783729"/>
                <a:gd name="connsiteX2" fmla="*/ 1363008 w 1363008"/>
                <a:gd name="connsiteY2" fmla="*/ 696648 h 783729"/>
                <a:gd name="connsiteX3" fmla="*/ 0 w 1363008"/>
                <a:gd name="connsiteY3" fmla="*/ 696648 h 783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3008" h="783729">
                  <a:moveTo>
                    <a:pt x="0" y="696648"/>
                  </a:moveTo>
                  <a:cubicBezTo>
                    <a:pt x="0" y="311900"/>
                    <a:pt x="305120" y="0"/>
                    <a:pt x="681504" y="0"/>
                  </a:cubicBezTo>
                  <a:cubicBezTo>
                    <a:pt x="1057888" y="0"/>
                    <a:pt x="1363008" y="311900"/>
                    <a:pt x="1363008" y="696648"/>
                  </a:cubicBezTo>
                  <a:cubicBezTo>
                    <a:pt x="1249424" y="812756"/>
                    <a:pt x="113584" y="812756"/>
                    <a:pt x="0" y="696648"/>
                  </a:cubicBezTo>
                  <a:close/>
                </a:path>
              </a:pathLst>
            </a:custGeom>
            <a:solidFill>
              <a:srgbClr val="EFCF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50">
              <a:extLst>
                <a:ext uri="{FF2B5EF4-FFF2-40B4-BE49-F238E27FC236}">
                  <a16:creationId xmlns:a16="http://schemas.microsoft.com/office/drawing/2014/main" id="{1F6405C1-A198-A11B-979F-C6BE02DE8850}"/>
                </a:ext>
              </a:extLst>
            </p:cNvPr>
            <p:cNvSpPr/>
            <p:nvPr/>
          </p:nvSpPr>
          <p:spPr>
            <a:xfrm flipV="1">
              <a:off x="5808587" y="1786931"/>
              <a:ext cx="1363008" cy="1174950"/>
            </a:xfrm>
            <a:custGeom>
              <a:avLst/>
              <a:gdLst>
                <a:gd name="connsiteX0" fmla="*/ 0 w 1393296"/>
                <a:gd name="connsiteY0" fmla="*/ 696648 h 1393296"/>
                <a:gd name="connsiteX1" fmla="*/ 696648 w 1393296"/>
                <a:gd name="connsiteY1" fmla="*/ 0 h 1393296"/>
                <a:gd name="connsiteX2" fmla="*/ 1393296 w 1393296"/>
                <a:gd name="connsiteY2" fmla="*/ 696648 h 1393296"/>
                <a:gd name="connsiteX3" fmla="*/ 696648 w 1393296"/>
                <a:gd name="connsiteY3" fmla="*/ 1393296 h 1393296"/>
                <a:gd name="connsiteX4" fmla="*/ 0 w 1393296"/>
                <a:gd name="connsiteY4" fmla="*/ 696648 h 1393296"/>
                <a:gd name="connsiteX0" fmla="*/ 0 w 1393296"/>
                <a:gd name="connsiteY0" fmla="*/ 696648 h 783729"/>
                <a:gd name="connsiteX1" fmla="*/ 696648 w 1393296"/>
                <a:gd name="connsiteY1" fmla="*/ 0 h 783729"/>
                <a:gd name="connsiteX2" fmla="*/ 1393296 w 1393296"/>
                <a:gd name="connsiteY2" fmla="*/ 696648 h 783729"/>
                <a:gd name="connsiteX3" fmla="*/ 0 w 1393296"/>
                <a:gd name="connsiteY3" fmla="*/ 696648 h 783729"/>
                <a:gd name="connsiteX0" fmla="*/ 19365 w 1412661"/>
                <a:gd name="connsiteY0" fmla="*/ 1118570 h 1233514"/>
                <a:gd name="connsiteX1" fmla="*/ 716013 w 1412661"/>
                <a:gd name="connsiteY1" fmla="*/ 0 h 1233514"/>
                <a:gd name="connsiteX2" fmla="*/ 1412661 w 1412661"/>
                <a:gd name="connsiteY2" fmla="*/ 1118570 h 1233514"/>
                <a:gd name="connsiteX3" fmla="*/ 19365 w 1412661"/>
                <a:gd name="connsiteY3" fmla="*/ 1118570 h 1233514"/>
                <a:gd name="connsiteX0" fmla="*/ 23325 w 1416621"/>
                <a:gd name="connsiteY0" fmla="*/ 1120104 h 1235048"/>
                <a:gd name="connsiteX1" fmla="*/ 719973 w 1416621"/>
                <a:gd name="connsiteY1" fmla="*/ 1534 h 1235048"/>
                <a:gd name="connsiteX2" fmla="*/ 1416621 w 1416621"/>
                <a:gd name="connsiteY2" fmla="*/ 1120104 h 1235048"/>
                <a:gd name="connsiteX3" fmla="*/ 23325 w 1416621"/>
                <a:gd name="connsiteY3" fmla="*/ 1120104 h 1235048"/>
                <a:gd name="connsiteX0" fmla="*/ 23325 w 1416621"/>
                <a:gd name="connsiteY0" fmla="*/ 1120104 h 1235048"/>
                <a:gd name="connsiteX1" fmla="*/ 719973 w 1416621"/>
                <a:gd name="connsiteY1" fmla="*/ 1534 h 1235048"/>
                <a:gd name="connsiteX2" fmla="*/ 1416621 w 1416621"/>
                <a:gd name="connsiteY2" fmla="*/ 1120104 h 1235048"/>
                <a:gd name="connsiteX3" fmla="*/ 23325 w 1416621"/>
                <a:gd name="connsiteY3" fmla="*/ 1120104 h 1235048"/>
                <a:gd name="connsiteX0" fmla="*/ 471 w 1393767"/>
                <a:gd name="connsiteY0" fmla="*/ 1120592 h 1235536"/>
                <a:gd name="connsiteX1" fmla="*/ 697119 w 1393767"/>
                <a:gd name="connsiteY1" fmla="*/ 2022 h 1235536"/>
                <a:gd name="connsiteX2" fmla="*/ 1393767 w 1393767"/>
                <a:gd name="connsiteY2" fmla="*/ 1120592 h 1235536"/>
                <a:gd name="connsiteX3" fmla="*/ 471 w 1393767"/>
                <a:gd name="connsiteY3" fmla="*/ 1120592 h 1235536"/>
                <a:gd name="connsiteX0" fmla="*/ 0 w 1393296"/>
                <a:gd name="connsiteY0" fmla="*/ 1120576 h 1235520"/>
                <a:gd name="connsiteX1" fmla="*/ 696648 w 1393296"/>
                <a:gd name="connsiteY1" fmla="*/ 2006 h 1235520"/>
                <a:gd name="connsiteX2" fmla="*/ 1393296 w 1393296"/>
                <a:gd name="connsiteY2" fmla="*/ 1120576 h 1235520"/>
                <a:gd name="connsiteX3" fmla="*/ 0 w 1393296"/>
                <a:gd name="connsiteY3" fmla="*/ 1120576 h 1235520"/>
                <a:gd name="connsiteX0" fmla="*/ 0 w 1393296"/>
                <a:gd name="connsiteY0" fmla="*/ 1120527 h 1235471"/>
                <a:gd name="connsiteX1" fmla="*/ 696648 w 1393296"/>
                <a:gd name="connsiteY1" fmla="*/ 1957 h 1235471"/>
                <a:gd name="connsiteX2" fmla="*/ 1393296 w 1393296"/>
                <a:gd name="connsiteY2" fmla="*/ 1120527 h 1235471"/>
                <a:gd name="connsiteX3" fmla="*/ 0 w 1393296"/>
                <a:gd name="connsiteY3" fmla="*/ 1120527 h 1235471"/>
                <a:gd name="connsiteX0" fmla="*/ 0 w 1393296"/>
                <a:gd name="connsiteY0" fmla="*/ 1118614 h 1233558"/>
                <a:gd name="connsiteX1" fmla="*/ 696648 w 1393296"/>
                <a:gd name="connsiteY1" fmla="*/ 44 h 1233558"/>
                <a:gd name="connsiteX2" fmla="*/ 1393296 w 1393296"/>
                <a:gd name="connsiteY2" fmla="*/ 1118614 h 1233558"/>
                <a:gd name="connsiteX3" fmla="*/ 0 w 1393296"/>
                <a:gd name="connsiteY3" fmla="*/ 1118614 h 1233558"/>
                <a:gd name="connsiteX0" fmla="*/ 0 w 1393296"/>
                <a:gd name="connsiteY0" fmla="*/ 1118614 h 1233558"/>
                <a:gd name="connsiteX1" fmla="*/ 696648 w 1393296"/>
                <a:gd name="connsiteY1" fmla="*/ 44 h 1233558"/>
                <a:gd name="connsiteX2" fmla="*/ 1393296 w 1393296"/>
                <a:gd name="connsiteY2" fmla="*/ 1118614 h 1233558"/>
                <a:gd name="connsiteX3" fmla="*/ 0 w 1393296"/>
                <a:gd name="connsiteY3" fmla="*/ 1118614 h 1233558"/>
                <a:gd name="connsiteX0" fmla="*/ 0 w 1393296"/>
                <a:gd name="connsiteY0" fmla="*/ 1118571 h 1233515"/>
                <a:gd name="connsiteX1" fmla="*/ 696648 w 1393296"/>
                <a:gd name="connsiteY1" fmla="*/ 1 h 1233515"/>
                <a:gd name="connsiteX2" fmla="*/ 1393296 w 1393296"/>
                <a:gd name="connsiteY2" fmla="*/ 1118571 h 1233515"/>
                <a:gd name="connsiteX3" fmla="*/ 0 w 1393296"/>
                <a:gd name="connsiteY3" fmla="*/ 1118571 h 1233515"/>
                <a:gd name="connsiteX0" fmla="*/ 0 w 1393296"/>
                <a:gd name="connsiteY0" fmla="*/ 1053660 h 1168604"/>
                <a:gd name="connsiteX1" fmla="*/ 690157 w 1393296"/>
                <a:gd name="connsiteY1" fmla="*/ 1 h 1168604"/>
                <a:gd name="connsiteX2" fmla="*/ 1393296 w 1393296"/>
                <a:gd name="connsiteY2" fmla="*/ 1053660 h 1168604"/>
                <a:gd name="connsiteX3" fmla="*/ 0 w 1393296"/>
                <a:gd name="connsiteY3" fmla="*/ 1053660 h 1168604"/>
                <a:gd name="connsiteX0" fmla="*/ 0 w 1393296"/>
                <a:gd name="connsiteY0" fmla="*/ 774542 h 889486"/>
                <a:gd name="connsiteX1" fmla="*/ 690157 w 1393296"/>
                <a:gd name="connsiteY1" fmla="*/ 1 h 889486"/>
                <a:gd name="connsiteX2" fmla="*/ 1393296 w 1393296"/>
                <a:gd name="connsiteY2" fmla="*/ 774542 h 889486"/>
                <a:gd name="connsiteX3" fmla="*/ 0 w 1393296"/>
                <a:gd name="connsiteY3" fmla="*/ 774542 h 889486"/>
                <a:gd name="connsiteX0" fmla="*/ 0 w 1393296"/>
                <a:gd name="connsiteY0" fmla="*/ 1092605 h 1207549"/>
                <a:gd name="connsiteX1" fmla="*/ 703139 w 1393296"/>
                <a:gd name="connsiteY1" fmla="*/ 0 h 1207549"/>
                <a:gd name="connsiteX2" fmla="*/ 1393296 w 1393296"/>
                <a:gd name="connsiteY2" fmla="*/ 1092605 h 1207549"/>
                <a:gd name="connsiteX3" fmla="*/ 0 w 1393296"/>
                <a:gd name="connsiteY3" fmla="*/ 1092605 h 1207549"/>
                <a:gd name="connsiteX0" fmla="*/ 0 w 1393296"/>
                <a:gd name="connsiteY0" fmla="*/ 1092605 h 1207549"/>
                <a:gd name="connsiteX1" fmla="*/ 690157 w 1393296"/>
                <a:gd name="connsiteY1" fmla="*/ 0 h 1207549"/>
                <a:gd name="connsiteX2" fmla="*/ 1393296 w 1393296"/>
                <a:gd name="connsiteY2" fmla="*/ 1092605 h 1207549"/>
                <a:gd name="connsiteX3" fmla="*/ 0 w 1393296"/>
                <a:gd name="connsiteY3" fmla="*/ 1092605 h 1207549"/>
                <a:gd name="connsiteX0" fmla="*/ 0 w 1393296"/>
                <a:gd name="connsiteY0" fmla="*/ 1092777 h 1207721"/>
                <a:gd name="connsiteX1" fmla="*/ 690157 w 1393296"/>
                <a:gd name="connsiteY1" fmla="*/ 172 h 1207721"/>
                <a:gd name="connsiteX2" fmla="*/ 1393296 w 1393296"/>
                <a:gd name="connsiteY2" fmla="*/ 1092777 h 1207721"/>
                <a:gd name="connsiteX3" fmla="*/ 0 w 1393296"/>
                <a:gd name="connsiteY3" fmla="*/ 1092777 h 1207721"/>
                <a:gd name="connsiteX0" fmla="*/ 0 w 1393296"/>
                <a:gd name="connsiteY0" fmla="*/ 1086289 h 1201233"/>
                <a:gd name="connsiteX1" fmla="*/ 670684 w 1393296"/>
                <a:gd name="connsiteY1" fmla="*/ 175 h 1201233"/>
                <a:gd name="connsiteX2" fmla="*/ 1393296 w 1393296"/>
                <a:gd name="connsiteY2" fmla="*/ 1086289 h 1201233"/>
                <a:gd name="connsiteX3" fmla="*/ 0 w 1393296"/>
                <a:gd name="connsiteY3" fmla="*/ 1086289 h 1201233"/>
                <a:gd name="connsiteX0" fmla="*/ 0 w 1393296"/>
                <a:gd name="connsiteY0" fmla="*/ 1086289 h 1201233"/>
                <a:gd name="connsiteX1" fmla="*/ 683666 w 1393296"/>
                <a:gd name="connsiteY1" fmla="*/ 175 h 1201233"/>
                <a:gd name="connsiteX2" fmla="*/ 1393296 w 1393296"/>
                <a:gd name="connsiteY2" fmla="*/ 1086289 h 1201233"/>
                <a:gd name="connsiteX3" fmla="*/ 0 w 1393296"/>
                <a:gd name="connsiteY3" fmla="*/ 1086289 h 1201233"/>
                <a:gd name="connsiteX0" fmla="*/ 0 w 1393296"/>
                <a:gd name="connsiteY0" fmla="*/ 1086289 h 1201233"/>
                <a:gd name="connsiteX1" fmla="*/ 683666 w 1393296"/>
                <a:gd name="connsiteY1" fmla="*/ 175 h 1201233"/>
                <a:gd name="connsiteX2" fmla="*/ 1393296 w 1393296"/>
                <a:gd name="connsiteY2" fmla="*/ 1086289 h 1201233"/>
                <a:gd name="connsiteX3" fmla="*/ 0 w 1393296"/>
                <a:gd name="connsiteY3" fmla="*/ 1086289 h 1201233"/>
                <a:gd name="connsiteX0" fmla="*/ 0 w 1393296"/>
                <a:gd name="connsiteY0" fmla="*/ 1086294 h 1201238"/>
                <a:gd name="connsiteX1" fmla="*/ 683666 w 1393296"/>
                <a:gd name="connsiteY1" fmla="*/ 180 h 1201238"/>
                <a:gd name="connsiteX2" fmla="*/ 1393296 w 1393296"/>
                <a:gd name="connsiteY2" fmla="*/ 1086294 h 1201238"/>
                <a:gd name="connsiteX3" fmla="*/ 0 w 1393296"/>
                <a:gd name="connsiteY3" fmla="*/ 1086294 h 1201238"/>
                <a:gd name="connsiteX0" fmla="*/ 0 w 1393296"/>
                <a:gd name="connsiteY0" fmla="*/ 1086512 h 1201456"/>
                <a:gd name="connsiteX1" fmla="*/ 683666 w 1393296"/>
                <a:gd name="connsiteY1" fmla="*/ 398 h 1201456"/>
                <a:gd name="connsiteX2" fmla="*/ 1393296 w 1393296"/>
                <a:gd name="connsiteY2" fmla="*/ 1086512 h 1201456"/>
                <a:gd name="connsiteX3" fmla="*/ 0 w 1393296"/>
                <a:gd name="connsiteY3" fmla="*/ 1086512 h 1201456"/>
                <a:gd name="connsiteX0" fmla="*/ 0 w 1393296"/>
                <a:gd name="connsiteY0" fmla="*/ 1086512 h 1201456"/>
                <a:gd name="connsiteX1" fmla="*/ 683666 w 1393296"/>
                <a:gd name="connsiteY1" fmla="*/ 398 h 1201456"/>
                <a:gd name="connsiteX2" fmla="*/ 1393296 w 1393296"/>
                <a:gd name="connsiteY2" fmla="*/ 1086512 h 1201456"/>
                <a:gd name="connsiteX3" fmla="*/ 0 w 1393296"/>
                <a:gd name="connsiteY3" fmla="*/ 1086512 h 1201456"/>
                <a:gd name="connsiteX0" fmla="*/ 0 w 1393296"/>
                <a:gd name="connsiteY0" fmla="*/ 1086512 h 1201456"/>
                <a:gd name="connsiteX1" fmla="*/ 683666 w 1393296"/>
                <a:gd name="connsiteY1" fmla="*/ 398 h 1201456"/>
                <a:gd name="connsiteX2" fmla="*/ 1393296 w 1393296"/>
                <a:gd name="connsiteY2" fmla="*/ 1086512 h 1201456"/>
                <a:gd name="connsiteX3" fmla="*/ 0 w 1393296"/>
                <a:gd name="connsiteY3" fmla="*/ 1086512 h 1201456"/>
                <a:gd name="connsiteX0" fmla="*/ 0 w 1393296"/>
                <a:gd name="connsiteY0" fmla="*/ 1086115 h 1201059"/>
                <a:gd name="connsiteX1" fmla="*/ 683666 w 1393296"/>
                <a:gd name="connsiteY1" fmla="*/ 1 h 1201059"/>
                <a:gd name="connsiteX2" fmla="*/ 1393296 w 1393296"/>
                <a:gd name="connsiteY2" fmla="*/ 1086115 h 1201059"/>
                <a:gd name="connsiteX3" fmla="*/ 0 w 1393296"/>
                <a:gd name="connsiteY3" fmla="*/ 1086115 h 1201059"/>
                <a:gd name="connsiteX0" fmla="*/ 0 w 1393296"/>
                <a:gd name="connsiteY0" fmla="*/ 1086115 h 1201059"/>
                <a:gd name="connsiteX1" fmla="*/ 696648 w 1393296"/>
                <a:gd name="connsiteY1" fmla="*/ 1 h 1201059"/>
                <a:gd name="connsiteX2" fmla="*/ 1393296 w 1393296"/>
                <a:gd name="connsiteY2" fmla="*/ 1086115 h 1201059"/>
                <a:gd name="connsiteX3" fmla="*/ 0 w 1393296"/>
                <a:gd name="connsiteY3" fmla="*/ 1086115 h 1201059"/>
                <a:gd name="connsiteX0" fmla="*/ 0 w 1393296"/>
                <a:gd name="connsiteY0" fmla="*/ 1086115 h 1201059"/>
                <a:gd name="connsiteX1" fmla="*/ 696648 w 1393296"/>
                <a:gd name="connsiteY1" fmla="*/ 1 h 1201059"/>
                <a:gd name="connsiteX2" fmla="*/ 1393296 w 1393296"/>
                <a:gd name="connsiteY2" fmla="*/ 1086115 h 1201059"/>
                <a:gd name="connsiteX3" fmla="*/ 0 w 1393296"/>
                <a:gd name="connsiteY3" fmla="*/ 1086115 h 120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3296" h="1201059">
                  <a:moveTo>
                    <a:pt x="0" y="1086115"/>
                  </a:moveTo>
                  <a:cubicBezTo>
                    <a:pt x="7223" y="678991"/>
                    <a:pt x="181463" y="0"/>
                    <a:pt x="696648" y="1"/>
                  </a:cubicBezTo>
                  <a:cubicBezTo>
                    <a:pt x="1211833" y="2"/>
                    <a:pt x="1393296" y="701367"/>
                    <a:pt x="1393296" y="1086115"/>
                  </a:cubicBezTo>
                  <a:cubicBezTo>
                    <a:pt x="1277188" y="1202223"/>
                    <a:pt x="116108" y="1272543"/>
                    <a:pt x="0" y="1086115"/>
                  </a:cubicBezTo>
                  <a:close/>
                </a:path>
              </a:pathLst>
            </a:custGeom>
            <a:solidFill>
              <a:srgbClr val="EFCF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Chord 145">
              <a:extLst>
                <a:ext uri="{FF2B5EF4-FFF2-40B4-BE49-F238E27FC236}">
                  <a16:creationId xmlns:a16="http://schemas.microsoft.com/office/drawing/2014/main" id="{5D725FA8-CF86-ACA9-1F2F-F47ADE90ABE6}"/>
                </a:ext>
              </a:extLst>
            </p:cNvPr>
            <p:cNvSpPr/>
            <p:nvPr/>
          </p:nvSpPr>
          <p:spPr>
            <a:xfrm rot="16200000">
              <a:off x="6298257" y="2273216"/>
              <a:ext cx="383667" cy="383667"/>
            </a:xfrm>
            <a:prstGeom prst="chord">
              <a:avLst>
                <a:gd name="adj1" fmla="val 5317236"/>
                <a:gd name="adj2" fmla="val 16200000"/>
              </a:avLst>
            </a:prstGeom>
            <a:solidFill>
              <a:srgbClr val="EFCF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 86">
              <a:extLst>
                <a:ext uri="{FF2B5EF4-FFF2-40B4-BE49-F238E27FC236}">
                  <a16:creationId xmlns:a16="http://schemas.microsoft.com/office/drawing/2014/main" id="{A54AB07E-8C2B-69B2-E7A2-A4FBEC14909D}"/>
                </a:ext>
              </a:extLst>
            </p:cNvPr>
            <p:cNvSpPr/>
            <p:nvPr/>
          </p:nvSpPr>
          <p:spPr>
            <a:xfrm>
              <a:off x="5807827" y="1156415"/>
              <a:ext cx="1363008" cy="1035663"/>
            </a:xfrm>
            <a:custGeom>
              <a:avLst/>
              <a:gdLst>
                <a:gd name="connsiteX0" fmla="*/ 681504 w 1363008"/>
                <a:gd name="connsiteY0" fmla="*/ 0 h 781663"/>
                <a:gd name="connsiteX1" fmla="*/ 1349162 w 1363008"/>
                <a:gd name="connsiteY1" fmla="*/ 556249 h 781663"/>
                <a:gd name="connsiteX2" fmla="*/ 1358825 w 1363008"/>
                <a:gd name="connsiteY2" fmla="*/ 654229 h 781663"/>
                <a:gd name="connsiteX3" fmla="*/ 1363008 w 1363008"/>
                <a:gd name="connsiteY3" fmla="*/ 656873 h 781663"/>
                <a:gd name="connsiteX4" fmla="*/ 1361587 w 1363008"/>
                <a:gd name="connsiteY4" fmla="*/ 682238 h 781663"/>
                <a:gd name="connsiteX5" fmla="*/ 1363008 w 1363008"/>
                <a:gd name="connsiteY5" fmla="*/ 696648 h 781663"/>
                <a:gd name="connsiteX6" fmla="*/ 1360699 w 1363008"/>
                <a:gd name="connsiteY6" fmla="*/ 698086 h 781663"/>
                <a:gd name="connsiteX7" fmla="*/ 1356017 w 1363008"/>
                <a:gd name="connsiteY7" fmla="*/ 781663 h 781663"/>
                <a:gd name="connsiteX8" fmla="*/ 8300 w 1363008"/>
                <a:gd name="connsiteY8" fmla="*/ 781663 h 781663"/>
                <a:gd name="connsiteX9" fmla="*/ 2760 w 1363008"/>
                <a:gd name="connsiteY9" fmla="*/ 698366 h 781663"/>
                <a:gd name="connsiteX10" fmla="*/ 0 w 1363008"/>
                <a:gd name="connsiteY10" fmla="*/ 696648 h 781663"/>
                <a:gd name="connsiteX11" fmla="*/ 1580 w 1363008"/>
                <a:gd name="connsiteY11" fmla="*/ 680629 h 781663"/>
                <a:gd name="connsiteX12" fmla="*/ 0 w 1363008"/>
                <a:gd name="connsiteY12" fmla="*/ 656873 h 781663"/>
                <a:gd name="connsiteX13" fmla="*/ 4331 w 1363008"/>
                <a:gd name="connsiteY13" fmla="*/ 652738 h 781663"/>
                <a:gd name="connsiteX14" fmla="*/ 13846 w 1363008"/>
                <a:gd name="connsiteY14" fmla="*/ 556249 h 781663"/>
                <a:gd name="connsiteX15" fmla="*/ 681504 w 1363008"/>
                <a:gd name="connsiteY15" fmla="*/ 0 h 781663"/>
                <a:gd name="connsiteX0" fmla="*/ 681504 w 1363008"/>
                <a:gd name="connsiteY0" fmla="*/ 0 h 781663"/>
                <a:gd name="connsiteX1" fmla="*/ 1349162 w 1363008"/>
                <a:gd name="connsiteY1" fmla="*/ 556249 h 781663"/>
                <a:gd name="connsiteX2" fmla="*/ 1358825 w 1363008"/>
                <a:gd name="connsiteY2" fmla="*/ 654229 h 781663"/>
                <a:gd name="connsiteX3" fmla="*/ 1363008 w 1363008"/>
                <a:gd name="connsiteY3" fmla="*/ 656873 h 781663"/>
                <a:gd name="connsiteX4" fmla="*/ 1361587 w 1363008"/>
                <a:gd name="connsiteY4" fmla="*/ 682238 h 781663"/>
                <a:gd name="connsiteX5" fmla="*/ 1363008 w 1363008"/>
                <a:gd name="connsiteY5" fmla="*/ 696648 h 781663"/>
                <a:gd name="connsiteX6" fmla="*/ 1360699 w 1363008"/>
                <a:gd name="connsiteY6" fmla="*/ 698086 h 781663"/>
                <a:gd name="connsiteX7" fmla="*/ 1356017 w 1363008"/>
                <a:gd name="connsiteY7" fmla="*/ 781663 h 781663"/>
                <a:gd name="connsiteX8" fmla="*/ 8300 w 1363008"/>
                <a:gd name="connsiteY8" fmla="*/ 781663 h 781663"/>
                <a:gd name="connsiteX9" fmla="*/ 2760 w 1363008"/>
                <a:gd name="connsiteY9" fmla="*/ 698366 h 781663"/>
                <a:gd name="connsiteX10" fmla="*/ 0 w 1363008"/>
                <a:gd name="connsiteY10" fmla="*/ 696648 h 781663"/>
                <a:gd name="connsiteX11" fmla="*/ 1580 w 1363008"/>
                <a:gd name="connsiteY11" fmla="*/ 680629 h 781663"/>
                <a:gd name="connsiteX12" fmla="*/ 0 w 1363008"/>
                <a:gd name="connsiteY12" fmla="*/ 656873 h 781663"/>
                <a:gd name="connsiteX13" fmla="*/ 4331 w 1363008"/>
                <a:gd name="connsiteY13" fmla="*/ 652738 h 781663"/>
                <a:gd name="connsiteX14" fmla="*/ 13846 w 1363008"/>
                <a:gd name="connsiteY14" fmla="*/ 556249 h 781663"/>
                <a:gd name="connsiteX15" fmla="*/ 681504 w 1363008"/>
                <a:gd name="connsiteY15" fmla="*/ 0 h 781663"/>
                <a:gd name="connsiteX0" fmla="*/ 681504 w 1363008"/>
                <a:gd name="connsiteY0" fmla="*/ 0 h 872594"/>
                <a:gd name="connsiteX1" fmla="*/ 1349162 w 1363008"/>
                <a:gd name="connsiteY1" fmla="*/ 556249 h 872594"/>
                <a:gd name="connsiteX2" fmla="*/ 1358825 w 1363008"/>
                <a:gd name="connsiteY2" fmla="*/ 654229 h 872594"/>
                <a:gd name="connsiteX3" fmla="*/ 1363008 w 1363008"/>
                <a:gd name="connsiteY3" fmla="*/ 656873 h 872594"/>
                <a:gd name="connsiteX4" fmla="*/ 1361587 w 1363008"/>
                <a:gd name="connsiteY4" fmla="*/ 682238 h 872594"/>
                <a:gd name="connsiteX5" fmla="*/ 1363008 w 1363008"/>
                <a:gd name="connsiteY5" fmla="*/ 696648 h 872594"/>
                <a:gd name="connsiteX6" fmla="*/ 1360699 w 1363008"/>
                <a:gd name="connsiteY6" fmla="*/ 698086 h 872594"/>
                <a:gd name="connsiteX7" fmla="*/ 1356017 w 1363008"/>
                <a:gd name="connsiteY7" fmla="*/ 781663 h 872594"/>
                <a:gd name="connsiteX8" fmla="*/ 8300 w 1363008"/>
                <a:gd name="connsiteY8" fmla="*/ 781663 h 872594"/>
                <a:gd name="connsiteX9" fmla="*/ 2760 w 1363008"/>
                <a:gd name="connsiteY9" fmla="*/ 698366 h 872594"/>
                <a:gd name="connsiteX10" fmla="*/ 0 w 1363008"/>
                <a:gd name="connsiteY10" fmla="*/ 696648 h 872594"/>
                <a:gd name="connsiteX11" fmla="*/ 1580 w 1363008"/>
                <a:gd name="connsiteY11" fmla="*/ 680629 h 872594"/>
                <a:gd name="connsiteX12" fmla="*/ 0 w 1363008"/>
                <a:gd name="connsiteY12" fmla="*/ 656873 h 872594"/>
                <a:gd name="connsiteX13" fmla="*/ 4331 w 1363008"/>
                <a:gd name="connsiteY13" fmla="*/ 652738 h 872594"/>
                <a:gd name="connsiteX14" fmla="*/ 13846 w 1363008"/>
                <a:gd name="connsiteY14" fmla="*/ 556249 h 872594"/>
                <a:gd name="connsiteX15" fmla="*/ 681504 w 1363008"/>
                <a:gd name="connsiteY15" fmla="*/ 0 h 872594"/>
                <a:gd name="connsiteX0" fmla="*/ 681504 w 1363008"/>
                <a:gd name="connsiteY0" fmla="*/ 0 h 869817"/>
                <a:gd name="connsiteX1" fmla="*/ 1349162 w 1363008"/>
                <a:gd name="connsiteY1" fmla="*/ 556249 h 869817"/>
                <a:gd name="connsiteX2" fmla="*/ 1358825 w 1363008"/>
                <a:gd name="connsiteY2" fmla="*/ 654229 h 869817"/>
                <a:gd name="connsiteX3" fmla="*/ 1363008 w 1363008"/>
                <a:gd name="connsiteY3" fmla="*/ 656873 h 869817"/>
                <a:gd name="connsiteX4" fmla="*/ 1361587 w 1363008"/>
                <a:gd name="connsiteY4" fmla="*/ 682238 h 869817"/>
                <a:gd name="connsiteX5" fmla="*/ 1363008 w 1363008"/>
                <a:gd name="connsiteY5" fmla="*/ 696648 h 869817"/>
                <a:gd name="connsiteX6" fmla="*/ 1360699 w 1363008"/>
                <a:gd name="connsiteY6" fmla="*/ 698086 h 869817"/>
                <a:gd name="connsiteX7" fmla="*/ 1356017 w 1363008"/>
                <a:gd name="connsiteY7" fmla="*/ 781663 h 869817"/>
                <a:gd name="connsiteX8" fmla="*/ 8300 w 1363008"/>
                <a:gd name="connsiteY8" fmla="*/ 781663 h 869817"/>
                <a:gd name="connsiteX9" fmla="*/ 2760 w 1363008"/>
                <a:gd name="connsiteY9" fmla="*/ 698366 h 869817"/>
                <a:gd name="connsiteX10" fmla="*/ 0 w 1363008"/>
                <a:gd name="connsiteY10" fmla="*/ 696648 h 869817"/>
                <a:gd name="connsiteX11" fmla="*/ 1580 w 1363008"/>
                <a:gd name="connsiteY11" fmla="*/ 680629 h 869817"/>
                <a:gd name="connsiteX12" fmla="*/ 0 w 1363008"/>
                <a:gd name="connsiteY12" fmla="*/ 656873 h 869817"/>
                <a:gd name="connsiteX13" fmla="*/ 4331 w 1363008"/>
                <a:gd name="connsiteY13" fmla="*/ 652738 h 869817"/>
                <a:gd name="connsiteX14" fmla="*/ 13846 w 1363008"/>
                <a:gd name="connsiteY14" fmla="*/ 556249 h 869817"/>
                <a:gd name="connsiteX15" fmla="*/ 681504 w 1363008"/>
                <a:gd name="connsiteY15" fmla="*/ 0 h 869817"/>
                <a:gd name="connsiteX0" fmla="*/ 681504 w 1363008"/>
                <a:gd name="connsiteY0" fmla="*/ 0 h 869817"/>
                <a:gd name="connsiteX1" fmla="*/ 1349162 w 1363008"/>
                <a:gd name="connsiteY1" fmla="*/ 556249 h 869817"/>
                <a:gd name="connsiteX2" fmla="*/ 1358825 w 1363008"/>
                <a:gd name="connsiteY2" fmla="*/ 654229 h 869817"/>
                <a:gd name="connsiteX3" fmla="*/ 1363008 w 1363008"/>
                <a:gd name="connsiteY3" fmla="*/ 656873 h 869817"/>
                <a:gd name="connsiteX4" fmla="*/ 1361587 w 1363008"/>
                <a:gd name="connsiteY4" fmla="*/ 682238 h 869817"/>
                <a:gd name="connsiteX5" fmla="*/ 1363008 w 1363008"/>
                <a:gd name="connsiteY5" fmla="*/ 696648 h 869817"/>
                <a:gd name="connsiteX6" fmla="*/ 1360699 w 1363008"/>
                <a:gd name="connsiteY6" fmla="*/ 698086 h 869817"/>
                <a:gd name="connsiteX7" fmla="*/ 1356017 w 1363008"/>
                <a:gd name="connsiteY7" fmla="*/ 781663 h 869817"/>
                <a:gd name="connsiteX8" fmla="*/ 8300 w 1363008"/>
                <a:gd name="connsiteY8" fmla="*/ 781663 h 869817"/>
                <a:gd name="connsiteX9" fmla="*/ 2760 w 1363008"/>
                <a:gd name="connsiteY9" fmla="*/ 698366 h 869817"/>
                <a:gd name="connsiteX10" fmla="*/ 0 w 1363008"/>
                <a:gd name="connsiteY10" fmla="*/ 696648 h 869817"/>
                <a:gd name="connsiteX11" fmla="*/ 1580 w 1363008"/>
                <a:gd name="connsiteY11" fmla="*/ 680629 h 869817"/>
                <a:gd name="connsiteX12" fmla="*/ 0 w 1363008"/>
                <a:gd name="connsiteY12" fmla="*/ 656873 h 869817"/>
                <a:gd name="connsiteX13" fmla="*/ 4331 w 1363008"/>
                <a:gd name="connsiteY13" fmla="*/ 652738 h 869817"/>
                <a:gd name="connsiteX14" fmla="*/ 13846 w 1363008"/>
                <a:gd name="connsiteY14" fmla="*/ 556249 h 869817"/>
                <a:gd name="connsiteX15" fmla="*/ 681504 w 1363008"/>
                <a:gd name="connsiteY15" fmla="*/ 0 h 869817"/>
                <a:gd name="connsiteX0" fmla="*/ 681504 w 1363008"/>
                <a:gd name="connsiteY0" fmla="*/ 0 h 876729"/>
                <a:gd name="connsiteX1" fmla="*/ 1349162 w 1363008"/>
                <a:gd name="connsiteY1" fmla="*/ 556249 h 876729"/>
                <a:gd name="connsiteX2" fmla="*/ 1358825 w 1363008"/>
                <a:gd name="connsiteY2" fmla="*/ 654229 h 876729"/>
                <a:gd name="connsiteX3" fmla="*/ 1363008 w 1363008"/>
                <a:gd name="connsiteY3" fmla="*/ 656873 h 876729"/>
                <a:gd name="connsiteX4" fmla="*/ 1361587 w 1363008"/>
                <a:gd name="connsiteY4" fmla="*/ 682238 h 876729"/>
                <a:gd name="connsiteX5" fmla="*/ 1363008 w 1363008"/>
                <a:gd name="connsiteY5" fmla="*/ 696648 h 876729"/>
                <a:gd name="connsiteX6" fmla="*/ 1360699 w 1363008"/>
                <a:gd name="connsiteY6" fmla="*/ 698086 h 876729"/>
                <a:gd name="connsiteX7" fmla="*/ 1356017 w 1363008"/>
                <a:gd name="connsiteY7" fmla="*/ 781663 h 876729"/>
                <a:gd name="connsiteX8" fmla="*/ 21000 w 1363008"/>
                <a:gd name="connsiteY8" fmla="*/ 851513 h 876729"/>
                <a:gd name="connsiteX9" fmla="*/ 2760 w 1363008"/>
                <a:gd name="connsiteY9" fmla="*/ 698366 h 876729"/>
                <a:gd name="connsiteX10" fmla="*/ 0 w 1363008"/>
                <a:gd name="connsiteY10" fmla="*/ 696648 h 876729"/>
                <a:gd name="connsiteX11" fmla="*/ 1580 w 1363008"/>
                <a:gd name="connsiteY11" fmla="*/ 680629 h 876729"/>
                <a:gd name="connsiteX12" fmla="*/ 0 w 1363008"/>
                <a:gd name="connsiteY12" fmla="*/ 656873 h 876729"/>
                <a:gd name="connsiteX13" fmla="*/ 4331 w 1363008"/>
                <a:gd name="connsiteY13" fmla="*/ 652738 h 876729"/>
                <a:gd name="connsiteX14" fmla="*/ 13846 w 1363008"/>
                <a:gd name="connsiteY14" fmla="*/ 556249 h 876729"/>
                <a:gd name="connsiteX15" fmla="*/ 681504 w 1363008"/>
                <a:gd name="connsiteY15" fmla="*/ 0 h 876729"/>
                <a:gd name="connsiteX0" fmla="*/ 681504 w 1363008"/>
                <a:gd name="connsiteY0" fmla="*/ 0 h 908663"/>
                <a:gd name="connsiteX1" fmla="*/ 1349162 w 1363008"/>
                <a:gd name="connsiteY1" fmla="*/ 556249 h 908663"/>
                <a:gd name="connsiteX2" fmla="*/ 1358825 w 1363008"/>
                <a:gd name="connsiteY2" fmla="*/ 654229 h 908663"/>
                <a:gd name="connsiteX3" fmla="*/ 1363008 w 1363008"/>
                <a:gd name="connsiteY3" fmla="*/ 656873 h 908663"/>
                <a:gd name="connsiteX4" fmla="*/ 1361587 w 1363008"/>
                <a:gd name="connsiteY4" fmla="*/ 682238 h 908663"/>
                <a:gd name="connsiteX5" fmla="*/ 1363008 w 1363008"/>
                <a:gd name="connsiteY5" fmla="*/ 696648 h 908663"/>
                <a:gd name="connsiteX6" fmla="*/ 1360699 w 1363008"/>
                <a:gd name="connsiteY6" fmla="*/ 698086 h 908663"/>
                <a:gd name="connsiteX7" fmla="*/ 1356017 w 1363008"/>
                <a:gd name="connsiteY7" fmla="*/ 781663 h 908663"/>
                <a:gd name="connsiteX8" fmla="*/ 16238 w 1363008"/>
                <a:gd name="connsiteY8" fmla="*/ 908663 h 908663"/>
                <a:gd name="connsiteX9" fmla="*/ 2760 w 1363008"/>
                <a:gd name="connsiteY9" fmla="*/ 698366 h 908663"/>
                <a:gd name="connsiteX10" fmla="*/ 0 w 1363008"/>
                <a:gd name="connsiteY10" fmla="*/ 696648 h 908663"/>
                <a:gd name="connsiteX11" fmla="*/ 1580 w 1363008"/>
                <a:gd name="connsiteY11" fmla="*/ 680629 h 908663"/>
                <a:gd name="connsiteX12" fmla="*/ 0 w 1363008"/>
                <a:gd name="connsiteY12" fmla="*/ 656873 h 908663"/>
                <a:gd name="connsiteX13" fmla="*/ 4331 w 1363008"/>
                <a:gd name="connsiteY13" fmla="*/ 652738 h 908663"/>
                <a:gd name="connsiteX14" fmla="*/ 13846 w 1363008"/>
                <a:gd name="connsiteY14" fmla="*/ 556249 h 908663"/>
                <a:gd name="connsiteX15" fmla="*/ 681504 w 1363008"/>
                <a:gd name="connsiteY15" fmla="*/ 0 h 908663"/>
                <a:gd name="connsiteX0" fmla="*/ 681504 w 1363008"/>
                <a:gd name="connsiteY0" fmla="*/ 0 h 908663"/>
                <a:gd name="connsiteX1" fmla="*/ 1349162 w 1363008"/>
                <a:gd name="connsiteY1" fmla="*/ 556249 h 908663"/>
                <a:gd name="connsiteX2" fmla="*/ 1358825 w 1363008"/>
                <a:gd name="connsiteY2" fmla="*/ 654229 h 908663"/>
                <a:gd name="connsiteX3" fmla="*/ 1363008 w 1363008"/>
                <a:gd name="connsiteY3" fmla="*/ 656873 h 908663"/>
                <a:gd name="connsiteX4" fmla="*/ 1361587 w 1363008"/>
                <a:gd name="connsiteY4" fmla="*/ 682238 h 908663"/>
                <a:gd name="connsiteX5" fmla="*/ 1363008 w 1363008"/>
                <a:gd name="connsiteY5" fmla="*/ 696648 h 908663"/>
                <a:gd name="connsiteX6" fmla="*/ 1360699 w 1363008"/>
                <a:gd name="connsiteY6" fmla="*/ 698086 h 908663"/>
                <a:gd name="connsiteX7" fmla="*/ 1356017 w 1363008"/>
                <a:gd name="connsiteY7" fmla="*/ 781663 h 908663"/>
                <a:gd name="connsiteX8" fmla="*/ 16238 w 1363008"/>
                <a:gd name="connsiteY8" fmla="*/ 908663 h 908663"/>
                <a:gd name="connsiteX9" fmla="*/ 2760 w 1363008"/>
                <a:gd name="connsiteY9" fmla="*/ 698366 h 908663"/>
                <a:gd name="connsiteX10" fmla="*/ 0 w 1363008"/>
                <a:gd name="connsiteY10" fmla="*/ 696648 h 908663"/>
                <a:gd name="connsiteX11" fmla="*/ 1580 w 1363008"/>
                <a:gd name="connsiteY11" fmla="*/ 680629 h 908663"/>
                <a:gd name="connsiteX12" fmla="*/ 0 w 1363008"/>
                <a:gd name="connsiteY12" fmla="*/ 656873 h 908663"/>
                <a:gd name="connsiteX13" fmla="*/ 4331 w 1363008"/>
                <a:gd name="connsiteY13" fmla="*/ 652738 h 908663"/>
                <a:gd name="connsiteX14" fmla="*/ 13846 w 1363008"/>
                <a:gd name="connsiteY14" fmla="*/ 556249 h 908663"/>
                <a:gd name="connsiteX15" fmla="*/ 681504 w 1363008"/>
                <a:gd name="connsiteY15" fmla="*/ 0 h 908663"/>
                <a:gd name="connsiteX0" fmla="*/ 681504 w 1363008"/>
                <a:gd name="connsiteY0" fmla="*/ 0 h 908663"/>
                <a:gd name="connsiteX1" fmla="*/ 1349162 w 1363008"/>
                <a:gd name="connsiteY1" fmla="*/ 556249 h 908663"/>
                <a:gd name="connsiteX2" fmla="*/ 1358825 w 1363008"/>
                <a:gd name="connsiteY2" fmla="*/ 654229 h 908663"/>
                <a:gd name="connsiteX3" fmla="*/ 1363008 w 1363008"/>
                <a:gd name="connsiteY3" fmla="*/ 656873 h 908663"/>
                <a:gd name="connsiteX4" fmla="*/ 1361587 w 1363008"/>
                <a:gd name="connsiteY4" fmla="*/ 682238 h 908663"/>
                <a:gd name="connsiteX5" fmla="*/ 1363008 w 1363008"/>
                <a:gd name="connsiteY5" fmla="*/ 696648 h 908663"/>
                <a:gd name="connsiteX6" fmla="*/ 1360699 w 1363008"/>
                <a:gd name="connsiteY6" fmla="*/ 698086 h 908663"/>
                <a:gd name="connsiteX7" fmla="*/ 1356017 w 1363008"/>
                <a:gd name="connsiteY7" fmla="*/ 781663 h 908663"/>
                <a:gd name="connsiteX8" fmla="*/ 16238 w 1363008"/>
                <a:gd name="connsiteY8" fmla="*/ 908663 h 908663"/>
                <a:gd name="connsiteX9" fmla="*/ 2760 w 1363008"/>
                <a:gd name="connsiteY9" fmla="*/ 698366 h 908663"/>
                <a:gd name="connsiteX10" fmla="*/ 0 w 1363008"/>
                <a:gd name="connsiteY10" fmla="*/ 696648 h 908663"/>
                <a:gd name="connsiteX11" fmla="*/ 1580 w 1363008"/>
                <a:gd name="connsiteY11" fmla="*/ 680629 h 908663"/>
                <a:gd name="connsiteX12" fmla="*/ 0 w 1363008"/>
                <a:gd name="connsiteY12" fmla="*/ 656873 h 908663"/>
                <a:gd name="connsiteX13" fmla="*/ 4331 w 1363008"/>
                <a:gd name="connsiteY13" fmla="*/ 652738 h 908663"/>
                <a:gd name="connsiteX14" fmla="*/ 13846 w 1363008"/>
                <a:gd name="connsiteY14" fmla="*/ 556249 h 908663"/>
                <a:gd name="connsiteX15" fmla="*/ 681504 w 1363008"/>
                <a:gd name="connsiteY15" fmla="*/ 0 h 908663"/>
                <a:gd name="connsiteX0" fmla="*/ 681504 w 1365542"/>
                <a:gd name="connsiteY0" fmla="*/ 0 h 908663"/>
                <a:gd name="connsiteX1" fmla="*/ 1349162 w 1365542"/>
                <a:gd name="connsiteY1" fmla="*/ 556249 h 908663"/>
                <a:gd name="connsiteX2" fmla="*/ 1358825 w 1365542"/>
                <a:gd name="connsiteY2" fmla="*/ 654229 h 908663"/>
                <a:gd name="connsiteX3" fmla="*/ 1363008 w 1365542"/>
                <a:gd name="connsiteY3" fmla="*/ 656873 h 908663"/>
                <a:gd name="connsiteX4" fmla="*/ 1361587 w 1365542"/>
                <a:gd name="connsiteY4" fmla="*/ 682238 h 908663"/>
                <a:gd name="connsiteX5" fmla="*/ 1363008 w 1365542"/>
                <a:gd name="connsiteY5" fmla="*/ 696648 h 908663"/>
                <a:gd name="connsiteX6" fmla="*/ 1360699 w 1365542"/>
                <a:gd name="connsiteY6" fmla="*/ 698086 h 908663"/>
                <a:gd name="connsiteX7" fmla="*/ 1365542 w 1365542"/>
                <a:gd name="connsiteY7" fmla="*/ 784838 h 908663"/>
                <a:gd name="connsiteX8" fmla="*/ 16238 w 1365542"/>
                <a:gd name="connsiteY8" fmla="*/ 908663 h 908663"/>
                <a:gd name="connsiteX9" fmla="*/ 2760 w 1365542"/>
                <a:gd name="connsiteY9" fmla="*/ 698366 h 908663"/>
                <a:gd name="connsiteX10" fmla="*/ 0 w 1365542"/>
                <a:gd name="connsiteY10" fmla="*/ 696648 h 908663"/>
                <a:gd name="connsiteX11" fmla="*/ 1580 w 1365542"/>
                <a:gd name="connsiteY11" fmla="*/ 680629 h 908663"/>
                <a:gd name="connsiteX12" fmla="*/ 0 w 1365542"/>
                <a:gd name="connsiteY12" fmla="*/ 656873 h 908663"/>
                <a:gd name="connsiteX13" fmla="*/ 4331 w 1365542"/>
                <a:gd name="connsiteY13" fmla="*/ 652738 h 908663"/>
                <a:gd name="connsiteX14" fmla="*/ 13846 w 1365542"/>
                <a:gd name="connsiteY14" fmla="*/ 556249 h 908663"/>
                <a:gd name="connsiteX15" fmla="*/ 681504 w 1365542"/>
                <a:gd name="connsiteY15" fmla="*/ 0 h 908663"/>
                <a:gd name="connsiteX0" fmla="*/ 681504 w 1363008"/>
                <a:gd name="connsiteY0" fmla="*/ 0 h 908663"/>
                <a:gd name="connsiteX1" fmla="*/ 1349162 w 1363008"/>
                <a:gd name="connsiteY1" fmla="*/ 556249 h 908663"/>
                <a:gd name="connsiteX2" fmla="*/ 1358825 w 1363008"/>
                <a:gd name="connsiteY2" fmla="*/ 654229 h 908663"/>
                <a:gd name="connsiteX3" fmla="*/ 1363008 w 1363008"/>
                <a:gd name="connsiteY3" fmla="*/ 656873 h 908663"/>
                <a:gd name="connsiteX4" fmla="*/ 1361587 w 1363008"/>
                <a:gd name="connsiteY4" fmla="*/ 682238 h 908663"/>
                <a:gd name="connsiteX5" fmla="*/ 1363008 w 1363008"/>
                <a:gd name="connsiteY5" fmla="*/ 696648 h 908663"/>
                <a:gd name="connsiteX6" fmla="*/ 1360699 w 1363008"/>
                <a:gd name="connsiteY6" fmla="*/ 698086 h 908663"/>
                <a:gd name="connsiteX7" fmla="*/ 1360779 w 1363008"/>
                <a:gd name="connsiteY7" fmla="*/ 776901 h 908663"/>
                <a:gd name="connsiteX8" fmla="*/ 16238 w 1363008"/>
                <a:gd name="connsiteY8" fmla="*/ 908663 h 908663"/>
                <a:gd name="connsiteX9" fmla="*/ 2760 w 1363008"/>
                <a:gd name="connsiteY9" fmla="*/ 698366 h 908663"/>
                <a:gd name="connsiteX10" fmla="*/ 0 w 1363008"/>
                <a:gd name="connsiteY10" fmla="*/ 696648 h 908663"/>
                <a:gd name="connsiteX11" fmla="*/ 1580 w 1363008"/>
                <a:gd name="connsiteY11" fmla="*/ 680629 h 908663"/>
                <a:gd name="connsiteX12" fmla="*/ 0 w 1363008"/>
                <a:gd name="connsiteY12" fmla="*/ 656873 h 908663"/>
                <a:gd name="connsiteX13" fmla="*/ 4331 w 1363008"/>
                <a:gd name="connsiteY13" fmla="*/ 652738 h 908663"/>
                <a:gd name="connsiteX14" fmla="*/ 13846 w 1363008"/>
                <a:gd name="connsiteY14" fmla="*/ 556249 h 908663"/>
                <a:gd name="connsiteX15" fmla="*/ 681504 w 1363008"/>
                <a:gd name="connsiteY15" fmla="*/ 0 h 908663"/>
                <a:gd name="connsiteX0" fmla="*/ 681504 w 1365542"/>
                <a:gd name="connsiteY0" fmla="*/ 0 h 908663"/>
                <a:gd name="connsiteX1" fmla="*/ 1349162 w 1365542"/>
                <a:gd name="connsiteY1" fmla="*/ 556249 h 908663"/>
                <a:gd name="connsiteX2" fmla="*/ 1358825 w 1365542"/>
                <a:gd name="connsiteY2" fmla="*/ 654229 h 908663"/>
                <a:gd name="connsiteX3" fmla="*/ 1363008 w 1365542"/>
                <a:gd name="connsiteY3" fmla="*/ 656873 h 908663"/>
                <a:gd name="connsiteX4" fmla="*/ 1361587 w 1365542"/>
                <a:gd name="connsiteY4" fmla="*/ 682238 h 908663"/>
                <a:gd name="connsiteX5" fmla="*/ 1363008 w 1365542"/>
                <a:gd name="connsiteY5" fmla="*/ 696648 h 908663"/>
                <a:gd name="connsiteX6" fmla="*/ 1360699 w 1365542"/>
                <a:gd name="connsiteY6" fmla="*/ 698086 h 908663"/>
                <a:gd name="connsiteX7" fmla="*/ 1365542 w 1365542"/>
                <a:gd name="connsiteY7" fmla="*/ 776901 h 908663"/>
                <a:gd name="connsiteX8" fmla="*/ 16238 w 1365542"/>
                <a:gd name="connsiteY8" fmla="*/ 908663 h 908663"/>
                <a:gd name="connsiteX9" fmla="*/ 2760 w 1365542"/>
                <a:gd name="connsiteY9" fmla="*/ 698366 h 908663"/>
                <a:gd name="connsiteX10" fmla="*/ 0 w 1365542"/>
                <a:gd name="connsiteY10" fmla="*/ 696648 h 908663"/>
                <a:gd name="connsiteX11" fmla="*/ 1580 w 1365542"/>
                <a:gd name="connsiteY11" fmla="*/ 680629 h 908663"/>
                <a:gd name="connsiteX12" fmla="*/ 0 w 1365542"/>
                <a:gd name="connsiteY12" fmla="*/ 656873 h 908663"/>
                <a:gd name="connsiteX13" fmla="*/ 4331 w 1365542"/>
                <a:gd name="connsiteY13" fmla="*/ 652738 h 908663"/>
                <a:gd name="connsiteX14" fmla="*/ 13846 w 1365542"/>
                <a:gd name="connsiteY14" fmla="*/ 556249 h 908663"/>
                <a:gd name="connsiteX15" fmla="*/ 681504 w 1365542"/>
                <a:gd name="connsiteY15" fmla="*/ 0 h 908663"/>
                <a:gd name="connsiteX0" fmla="*/ 681504 w 1366278"/>
                <a:gd name="connsiteY0" fmla="*/ 0 h 908663"/>
                <a:gd name="connsiteX1" fmla="*/ 1349162 w 1366278"/>
                <a:gd name="connsiteY1" fmla="*/ 556249 h 908663"/>
                <a:gd name="connsiteX2" fmla="*/ 1358825 w 1366278"/>
                <a:gd name="connsiteY2" fmla="*/ 654229 h 908663"/>
                <a:gd name="connsiteX3" fmla="*/ 1363008 w 1366278"/>
                <a:gd name="connsiteY3" fmla="*/ 656873 h 908663"/>
                <a:gd name="connsiteX4" fmla="*/ 1361587 w 1366278"/>
                <a:gd name="connsiteY4" fmla="*/ 682238 h 908663"/>
                <a:gd name="connsiteX5" fmla="*/ 1363008 w 1366278"/>
                <a:gd name="connsiteY5" fmla="*/ 696648 h 908663"/>
                <a:gd name="connsiteX6" fmla="*/ 1360699 w 1366278"/>
                <a:gd name="connsiteY6" fmla="*/ 698086 h 908663"/>
                <a:gd name="connsiteX7" fmla="*/ 1365542 w 1366278"/>
                <a:gd name="connsiteY7" fmla="*/ 776901 h 908663"/>
                <a:gd name="connsiteX8" fmla="*/ 16238 w 1366278"/>
                <a:gd name="connsiteY8" fmla="*/ 908663 h 908663"/>
                <a:gd name="connsiteX9" fmla="*/ 2760 w 1366278"/>
                <a:gd name="connsiteY9" fmla="*/ 698366 h 908663"/>
                <a:gd name="connsiteX10" fmla="*/ 0 w 1366278"/>
                <a:gd name="connsiteY10" fmla="*/ 696648 h 908663"/>
                <a:gd name="connsiteX11" fmla="*/ 1580 w 1366278"/>
                <a:gd name="connsiteY11" fmla="*/ 680629 h 908663"/>
                <a:gd name="connsiteX12" fmla="*/ 0 w 1366278"/>
                <a:gd name="connsiteY12" fmla="*/ 656873 h 908663"/>
                <a:gd name="connsiteX13" fmla="*/ 4331 w 1366278"/>
                <a:gd name="connsiteY13" fmla="*/ 652738 h 908663"/>
                <a:gd name="connsiteX14" fmla="*/ 13846 w 1366278"/>
                <a:gd name="connsiteY14" fmla="*/ 556249 h 908663"/>
                <a:gd name="connsiteX15" fmla="*/ 681504 w 1366278"/>
                <a:gd name="connsiteY15" fmla="*/ 0 h 908663"/>
                <a:gd name="connsiteX0" fmla="*/ 681504 w 1366278"/>
                <a:gd name="connsiteY0" fmla="*/ 0 h 908663"/>
                <a:gd name="connsiteX1" fmla="*/ 1349162 w 1366278"/>
                <a:gd name="connsiteY1" fmla="*/ 556249 h 908663"/>
                <a:gd name="connsiteX2" fmla="*/ 1358825 w 1366278"/>
                <a:gd name="connsiteY2" fmla="*/ 654229 h 908663"/>
                <a:gd name="connsiteX3" fmla="*/ 1363008 w 1366278"/>
                <a:gd name="connsiteY3" fmla="*/ 656873 h 908663"/>
                <a:gd name="connsiteX4" fmla="*/ 1361587 w 1366278"/>
                <a:gd name="connsiteY4" fmla="*/ 682238 h 908663"/>
                <a:gd name="connsiteX5" fmla="*/ 1363008 w 1366278"/>
                <a:gd name="connsiteY5" fmla="*/ 696648 h 908663"/>
                <a:gd name="connsiteX6" fmla="*/ 1360699 w 1366278"/>
                <a:gd name="connsiteY6" fmla="*/ 698086 h 908663"/>
                <a:gd name="connsiteX7" fmla="*/ 1365542 w 1366278"/>
                <a:gd name="connsiteY7" fmla="*/ 776901 h 908663"/>
                <a:gd name="connsiteX8" fmla="*/ 16238 w 1366278"/>
                <a:gd name="connsiteY8" fmla="*/ 908663 h 908663"/>
                <a:gd name="connsiteX9" fmla="*/ 2760 w 1366278"/>
                <a:gd name="connsiteY9" fmla="*/ 698366 h 908663"/>
                <a:gd name="connsiteX10" fmla="*/ 0 w 1366278"/>
                <a:gd name="connsiteY10" fmla="*/ 696648 h 908663"/>
                <a:gd name="connsiteX11" fmla="*/ 1580 w 1366278"/>
                <a:gd name="connsiteY11" fmla="*/ 680629 h 908663"/>
                <a:gd name="connsiteX12" fmla="*/ 0 w 1366278"/>
                <a:gd name="connsiteY12" fmla="*/ 656873 h 908663"/>
                <a:gd name="connsiteX13" fmla="*/ 4331 w 1366278"/>
                <a:gd name="connsiteY13" fmla="*/ 652738 h 908663"/>
                <a:gd name="connsiteX14" fmla="*/ 13846 w 1366278"/>
                <a:gd name="connsiteY14" fmla="*/ 556249 h 908663"/>
                <a:gd name="connsiteX15" fmla="*/ 681504 w 1366278"/>
                <a:gd name="connsiteY15" fmla="*/ 0 h 908663"/>
                <a:gd name="connsiteX0" fmla="*/ 681504 w 1366278"/>
                <a:gd name="connsiteY0" fmla="*/ 0 h 908663"/>
                <a:gd name="connsiteX1" fmla="*/ 1349162 w 1366278"/>
                <a:gd name="connsiteY1" fmla="*/ 556249 h 908663"/>
                <a:gd name="connsiteX2" fmla="*/ 1358825 w 1366278"/>
                <a:gd name="connsiteY2" fmla="*/ 654229 h 908663"/>
                <a:gd name="connsiteX3" fmla="*/ 1363008 w 1366278"/>
                <a:gd name="connsiteY3" fmla="*/ 656873 h 908663"/>
                <a:gd name="connsiteX4" fmla="*/ 1361587 w 1366278"/>
                <a:gd name="connsiteY4" fmla="*/ 682238 h 908663"/>
                <a:gd name="connsiteX5" fmla="*/ 1363008 w 1366278"/>
                <a:gd name="connsiteY5" fmla="*/ 696648 h 908663"/>
                <a:gd name="connsiteX6" fmla="*/ 1360699 w 1366278"/>
                <a:gd name="connsiteY6" fmla="*/ 698086 h 908663"/>
                <a:gd name="connsiteX7" fmla="*/ 1365542 w 1366278"/>
                <a:gd name="connsiteY7" fmla="*/ 776901 h 908663"/>
                <a:gd name="connsiteX8" fmla="*/ 16238 w 1366278"/>
                <a:gd name="connsiteY8" fmla="*/ 908663 h 908663"/>
                <a:gd name="connsiteX9" fmla="*/ 2760 w 1366278"/>
                <a:gd name="connsiteY9" fmla="*/ 698366 h 908663"/>
                <a:gd name="connsiteX10" fmla="*/ 0 w 1366278"/>
                <a:gd name="connsiteY10" fmla="*/ 696648 h 908663"/>
                <a:gd name="connsiteX11" fmla="*/ 1580 w 1366278"/>
                <a:gd name="connsiteY11" fmla="*/ 680629 h 908663"/>
                <a:gd name="connsiteX12" fmla="*/ 0 w 1366278"/>
                <a:gd name="connsiteY12" fmla="*/ 656873 h 908663"/>
                <a:gd name="connsiteX13" fmla="*/ 4331 w 1366278"/>
                <a:gd name="connsiteY13" fmla="*/ 652738 h 908663"/>
                <a:gd name="connsiteX14" fmla="*/ 13846 w 1366278"/>
                <a:gd name="connsiteY14" fmla="*/ 556249 h 908663"/>
                <a:gd name="connsiteX15" fmla="*/ 681504 w 1366278"/>
                <a:gd name="connsiteY15" fmla="*/ 0 h 908663"/>
                <a:gd name="connsiteX0" fmla="*/ 681504 w 1366278"/>
                <a:gd name="connsiteY0" fmla="*/ 0 h 908663"/>
                <a:gd name="connsiteX1" fmla="*/ 1349162 w 1366278"/>
                <a:gd name="connsiteY1" fmla="*/ 556249 h 908663"/>
                <a:gd name="connsiteX2" fmla="*/ 1358825 w 1366278"/>
                <a:gd name="connsiteY2" fmla="*/ 654229 h 908663"/>
                <a:gd name="connsiteX3" fmla="*/ 1363008 w 1366278"/>
                <a:gd name="connsiteY3" fmla="*/ 656873 h 908663"/>
                <a:gd name="connsiteX4" fmla="*/ 1361587 w 1366278"/>
                <a:gd name="connsiteY4" fmla="*/ 682238 h 908663"/>
                <a:gd name="connsiteX5" fmla="*/ 1363008 w 1366278"/>
                <a:gd name="connsiteY5" fmla="*/ 696648 h 908663"/>
                <a:gd name="connsiteX6" fmla="*/ 1360699 w 1366278"/>
                <a:gd name="connsiteY6" fmla="*/ 698086 h 908663"/>
                <a:gd name="connsiteX7" fmla="*/ 1365542 w 1366278"/>
                <a:gd name="connsiteY7" fmla="*/ 776901 h 908663"/>
                <a:gd name="connsiteX8" fmla="*/ 16238 w 1366278"/>
                <a:gd name="connsiteY8" fmla="*/ 908663 h 908663"/>
                <a:gd name="connsiteX9" fmla="*/ 2760 w 1366278"/>
                <a:gd name="connsiteY9" fmla="*/ 698366 h 908663"/>
                <a:gd name="connsiteX10" fmla="*/ 0 w 1366278"/>
                <a:gd name="connsiteY10" fmla="*/ 696648 h 908663"/>
                <a:gd name="connsiteX11" fmla="*/ 1580 w 1366278"/>
                <a:gd name="connsiteY11" fmla="*/ 680629 h 908663"/>
                <a:gd name="connsiteX12" fmla="*/ 0 w 1366278"/>
                <a:gd name="connsiteY12" fmla="*/ 656873 h 908663"/>
                <a:gd name="connsiteX13" fmla="*/ 4331 w 1366278"/>
                <a:gd name="connsiteY13" fmla="*/ 652738 h 908663"/>
                <a:gd name="connsiteX14" fmla="*/ 13846 w 1366278"/>
                <a:gd name="connsiteY14" fmla="*/ 556249 h 908663"/>
                <a:gd name="connsiteX15" fmla="*/ 681504 w 1366278"/>
                <a:gd name="connsiteY15" fmla="*/ 0 h 908663"/>
                <a:gd name="connsiteX0" fmla="*/ 681504 w 1366278"/>
                <a:gd name="connsiteY0" fmla="*/ 0 h 908663"/>
                <a:gd name="connsiteX1" fmla="*/ 1349162 w 1366278"/>
                <a:gd name="connsiteY1" fmla="*/ 556249 h 908663"/>
                <a:gd name="connsiteX2" fmla="*/ 1358825 w 1366278"/>
                <a:gd name="connsiteY2" fmla="*/ 654229 h 908663"/>
                <a:gd name="connsiteX3" fmla="*/ 1363008 w 1366278"/>
                <a:gd name="connsiteY3" fmla="*/ 656873 h 908663"/>
                <a:gd name="connsiteX4" fmla="*/ 1361587 w 1366278"/>
                <a:gd name="connsiteY4" fmla="*/ 682238 h 908663"/>
                <a:gd name="connsiteX5" fmla="*/ 1363008 w 1366278"/>
                <a:gd name="connsiteY5" fmla="*/ 696648 h 908663"/>
                <a:gd name="connsiteX6" fmla="*/ 1360699 w 1366278"/>
                <a:gd name="connsiteY6" fmla="*/ 698086 h 908663"/>
                <a:gd name="connsiteX7" fmla="*/ 1365542 w 1366278"/>
                <a:gd name="connsiteY7" fmla="*/ 776901 h 908663"/>
                <a:gd name="connsiteX8" fmla="*/ 16238 w 1366278"/>
                <a:gd name="connsiteY8" fmla="*/ 908663 h 908663"/>
                <a:gd name="connsiteX9" fmla="*/ 2760 w 1366278"/>
                <a:gd name="connsiteY9" fmla="*/ 698366 h 908663"/>
                <a:gd name="connsiteX10" fmla="*/ 0 w 1366278"/>
                <a:gd name="connsiteY10" fmla="*/ 696648 h 908663"/>
                <a:gd name="connsiteX11" fmla="*/ 1580 w 1366278"/>
                <a:gd name="connsiteY11" fmla="*/ 680629 h 908663"/>
                <a:gd name="connsiteX12" fmla="*/ 0 w 1366278"/>
                <a:gd name="connsiteY12" fmla="*/ 656873 h 908663"/>
                <a:gd name="connsiteX13" fmla="*/ 4331 w 1366278"/>
                <a:gd name="connsiteY13" fmla="*/ 652738 h 908663"/>
                <a:gd name="connsiteX14" fmla="*/ 13846 w 1366278"/>
                <a:gd name="connsiteY14" fmla="*/ 556249 h 908663"/>
                <a:gd name="connsiteX15" fmla="*/ 681504 w 1366278"/>
                <a:gd name="connsiteY15" fmla="*/ 0 h 908663"/>
                <a:gd name="connsiteX0" fmla="*/ 681504 w 1366278"/>
                <a:gd name="connsiteY0" fmla="*/ 0 h 908709"/>
                <a:gd name="connsiteX1" fmla="*/ 1349162 w 1366278"/>
                <a:gd name="connsiteY1" fmla="*/ 556249 h 908709"/>
                <a:gd name="connsiteX2" fmla="*/ 1358825 w 1366278"/>
                <a:gd name="connsiteY2" fmla="*/ 654229 h 908709"/>
                <a:gd name="connsiteX3" fmla="*/ 1363008 w 1366278"/>
                <a:gd name="connsiteY3" fmla="*/ 656873 h 908709"/>
                <a:gd name="connsiteX4" fmla="*/ 1361587 w 1366278"/>
                <a:gd name="connsiteY4" fmla="*/ 682238 h 908709"/>
                <a:gd name="connsiteX5" fmla="*/ 1363008 w 1366278"/>
                <a:gd name="connsiteY5" fmla="*/ 696648 h 908709"/>
                <a:gd name="connsiteX6" fmla="*/ 1360699 w 1366278"/>
                <a:gd name="connsiteY6" fmla="*/ 698086 h 908709"/>
                <a:gd name="connsiteX7" fmla="*/ 1365542 w 1366278"/>
                <a:gd name="connsiteY7" fmla="*/ 776901 h 908709"/>
                <a:gd name="connsiteX8" fmla="*/ 597206 w 1366278"/>
                <a:gd name="connsiteY8" fmla="*/ 401452 h 908709"/>
                <a:gd name="connsiteX9" fmla="*/ 16238 w 1366278"/>
                <a:gd name="connsiteY9" fmla="*/ 908663 h 908709"/>
                <a:gd name="connsiteX10" fmla="*/ 2760 w 1366278"/>
                <a:gd name="connsiteY10" fmla="*/ 698366 h 908709"/>
                <a:gd name="connsiteX11" fmla="*/ 0 w 1366278"/>
                <a:gd name="connsiteY11" fmla="*/ 696648 h 908709"/>
                <a:gd name="connsiteX12" fmla="*/ 1580 w 1366278"/>
                <a:gd name="connsiteY12" fmla="*/ 680629 h 908709"/>
                <a:gd name="connsiteX13" fmla="*/ 0 w 1366278"/>
                <a:gd name="connsiteY13" fmla="*/ 656873 h 908709"/>
                <a:gd name="connsiteX14" fmla="*/ 4331 w 1366278"/>
                <a:gd name="connsiteY14" fmla="*/ 652738 h 908709"/>
                <a:gd name="connsiteX15" fmla="*/ 13846 w 1366278"/>
                <a:gd name="connsiteY15" fmla="*/ 556249 h 908709"/>
                <a:gd name="connsiteX16" fmla="*/ 681504 w 1366278"/>
                <a:gd name="connsiteY16" fmla="*/ 0 h 908709"/>
                <a:gd name="connsiteX0" fmla="*/ 681504 w 1366278"/>
                <a:gd name="connsiteY0" fmla="*/ 0 h 908663"/>
                <a:gd name="connsiteX1" fmla="*/ 1349162 w 1366278"/>
                <a:gd name="connsiteY1" fmla="*/ 556249 h 908663"/>
                <a:gd name="connsiteX2" fmla="*/ 1358825 w 1366278"/>
                <a:gd name="connsiteY2" fmla="*/ 654229 h 908663"/>
                <a:gd name="connsiteX3" fmla="*/ 1363008 w 1366278"/>
                <a:gd name="connsiteY3" fmla="*/ 656873 h 908663"/>
                <a:gd name="connsiteX4" fmla="*/ 1361587 w 1366278"/>
                <a:gd name="connsiteY4" fmla="*/ 682238 h 908663"/>
                <a:gd name="connsiteX5" fmla="*/ 1363008 w 1366278"/>
                <a:gd name="connsiteY5" fmla="*/ 696648 h 908663"/>
                <a:gd name="connsiteX6" fmla="*/ 1360699 w 1366278"/>
                <a:gd name="connsiteY6" fmla="*/ 698086 h 908663"/>
                <a:gd name="connsiteX7" fmla="*/ 1365542 w 1366278"/>
                <a:gd name="connsiteY7" fmla="*/ 776901 h 908663"/>
                <a:gd name="connsiteX8" fmla="*/ 597206 w 1366278"/>
                <a:gd name="connsiteY8" fmla="*/ 401452 h 908663"/>
                <a:gd name="connsiteX9" fmla="*/ 16238 w 1366278"/>
                <a:gd name="connsiteY9" fmla="*/ 908663 h 908663"/>
                <a:gd name="connsiteX10" fmla="*/ 2760 w 1366278"/>
                <a:gd name="connsiteY10" fmla="*/ 698366 h 908663"/>
                <a:gd name="connsiteX11" fmla="*/ 0 w 1366278"/>
                <a:gd name="connsiteY11" fmla="*/ 696648 h 908663"/>
                <a:gd name="connsiteX12" fmla="*/ 1580 w 1366278"/>
                <a:gd name="connsiteY12" fmla="*/ 680629 h 908663"/>
                <a:gd name="connsiteX13" fmla="*/ 0 w 1366278"/>
                <a:gd name="connsiteY13" fmla="*/ 656873 h 908663"/>
                <a:gd name="connsiteX14" fmla="*/ 4331 w 1366278"/>
                <a:gd name="connsiteY14" fmla="*/ 652738 h 908663"/>
                <a:gd name="connsiteX15" fmla="*/ 13846 w 1366278"/>
                <a:gd name="connsiteY15" fmla="*/ 556249 h 908663"/>
                <a:gd name="connsiteX16" fmla="*/ 681504 w 1366278"/>
                <a:gd name="connsiteY16" fmla="*/ 0 h 908663"/>
                <a:gd name="connsiteX0" fmla="*/ 681504 w 1366278"/>
                <a:gd name="connsiteY0" fmla="*/ 0 h 1035663"/>
                <a:gd name="connsiteX1" fmla="*/ 1349162 w 1366278"/>
                <a:gd name="connsiteY1" fmla="*/ 556249 h 1035663"/>
                <a:gd name="connsiteX2" fmla="*/ 1358825 w 1366278"/>
                <a:gd name="connsiteY2" fmla="*/ 654229 h 1035663"/>
                <a:gd name="connsiteX3" fmla="*/ 1363008 w 1366278"/>
                <a:gd name="connsiteY3" fmla="*/ 656873 h 1035663"/>
                <a:gd name="connsiteX4" fmla="*/ 1361587 w 1366278"/>
                <a:gd name="connsiteY4" fmla="*/ 682238 h 1035663"/>
                <a:gd name="connsiteX5" fmla="*/ 1363008 w 1366278"/>
                <a:gd name="connsiteY5" fmla="*/ 696648 h 1035663"/>
                <a:gd name="connsiteX6" fmla="*/ 1360699 w 1366278"/>
                <a:gd name="connsiteY6" fmla="*/ 698086 h 1035663"/>
                <a:gd name="connsiteX7" fmla="*/ 1365542 w 1366278"/>
                <a:gd name="connsiteY7" fmla="*/ 776901 h 1035663"/>
                <a:gd name="connsiteX8" fmla="*/ 597206 w 1366278"/>
                <a:gd name="connsiteY8" fmla="*/ 401452 h 1035663"/>
                <a:gd name="connsiteX9" fmla="*/ 50105 w 1366278"/>
                <a:gd name="connsiteY9" fmla="*/ 1035663 h 1035663"/>
                <a:gd name="connsiteX10" fmla="*/ 2760 w 1366278"/>
                <a:gd name="connsiteY10" fmla="*/ 698366 h 1035663"/>
                <a:gd name="connsiteX11" fmla="*/ 0 w 1366278"/>
                <a:gd name="connsiteY11" fmla="*/ 696648 h 1035663"/>
                <a:gd name="connsiteX12" fmla="*/ 1580 w 1366278"/>
                <a:gd name="connsiteY12" fmla="*/ 680629 h 1035663"/>
                <a:gd name="connsiteX13" fmla="*/ 0 w 1366278"/>
                <a:gd name="connsiteY13" fmla="*/ 656873 h 1035663"/>
                <a:gd name="connsiteX14" fmla="*/ 4331 w 1366278"/>
                <a:gd name="connsiteY14" fmla="*/ 652738 h 1035663"/>
                <a:gd name="connsiteX15" fmla="*/ 13846 w 1366278"/>
                <a:gd name="connsiteY15" fmla="*/ 556249 h 1035663"/>
                <a:gd name="connsiteX16" fmla="*/ 681504 w 1366278"/>
                <a:gd name="connsiteY16" fmla="*/ 0 h 1035663"/>
                <a:gd name="connsiteX0" fmla="*/ 681504 w 1366278"/>
                <a:gd name="connsiteY0" fmla="*/ 0 h 1035663"/>
                <a:gd name="connsiteX1" fmla="*/ 1349162 w 1366278"/>
                <a:gd name="connsiteY1" fmla="*/ 556249 h 1035663"/>
                <a:gd name="connsiteX2" fmla="*/ 1358825 w 1366278"/>
                <a:gd name="connsiteY2" fmla="*/ 654229 h 1035663"/>
                <a:gd name="connsiteX3" fmla="*/ 1363008 w 1366278"/>
                <a:gd name="connsiteY3" fmla="*/ 656873 h 1035663"/>
                <a:gd name="connsiteX4" fmla="*/ 1361587 w 1366278"/>
                <a:gd name="connsiteY4" fmla="*/ 682238 h 1035663"/>
                <a:gd name="connsiteX5" fmla="*/ 1363008 w 1366278"/>
                <a:gd name="connsiteY5" fmla="*/ 696648 h 1035663"/>
                <a:gd name="connsiteX6" fmla="*/ 1360699 w 1366278"/>
                <a:gd name="connsiteY6" fmla="*/ 698086 h 1035663"/>
                <a:gd name="connsiteX7" fmla="*/ 1365542 w 1366278"/>
                <a:gd name="connsiteY7" fmla="*/ 776901 h 1035663"/>
                <a:gd name="connsiteX8" fmla="*/ 597206 w 1366278"/>
                <a:gd name="connsiteY8" fmla="*/ 401452 h 1035663"/>
                <a:gd name="connsiteX9" fmla="*/ 50105 w 1366278"/>
                <a:gd name="connsiteY9" fmla="*/ 1035663 h 1035663"/>
                <a:gd name="connsiteX10" fmla="*/ 2760 w 1366278"/>
                <a:gd name="connsiteY10" fmla="*/ 698366 h 1035663"/>
                <a:gd name="connsiteX11" fmla="*/ 0 w 1366278"/>
                <a:gd name="connsiteY11" fmla="*/ 696648 h 1035663"/>
                <a:gd name="connsiteX12" fmla="*/ 1580 w 1366278"/>
                <a:gd name="connsiteY12" fmla="*/ 680629 h 1035663"/>
                <a:gd name="connsiteX13" fmla="*/ 0 w 1366278"/>
                <a:gd name="connsiteY13" fmla="*/ 656873 h 1035663"/>
                <a:gd name="connsiteX14" fmla="*/ 4331 w 1366278"/>
                <a:gd name="connsiteY14" fmla="*/ 652738 h 1035663"/>
                <a:gd name="connsiteX15" fmla="*/ 13846 w 1366278"/>
                <a:gd name="connsiteY15" fmla="*/ 556249 h 1035663"/>
                <a:gd name="connsiteX16" fmla="*/ 681504 w 1366278"/>
                <a:gd name="connsiteY16" fmla="*/ 0 h 1035663"/>
                <a:gd name="connsiteX0" fmla="*/ 681504 w 1366278"/>
                <a:gd name="connsiteY0" fmla="*/ 0 h 1035663"/>
                <a:gd name="connsiteX1" fmla="*/ 1349162 w 1366278"/>
                <a:gd name="connsiteY1" fmla="*/ 556249 h 1035663"/>
                <a:gd name="connsiteX2" fmla="*/ 1358825 w 1366278"/>
                <a:gd name="connsiteY2" fmla="*/ 654229 h 1035663"/>
                <a:gd name="connsiteX3" fmla="*/ 1363008 w 1366278"/>
                <a:gd name="connsiteY3" fmla="*/ 656873 h 1035663"/>
                <a:gd name="connsiteX4" fmla="*/ 1361587 w 1366278"/>
                <a:gd name="connsiteY4" fmla="*/ 682238 h 1035663"/>
                <a:gd name="connsiteX5" fmla="*/ 1363008 w 1366278"/>
                <a:gd name="connsiteY5" fmla="*/ 696648 h 1035663"/>
                <a:gd name="connsiteX6" fmla="*/ 1360699 w 1366278"/>
                <a:gd name="connsiteY6" fmla="*/ 698086 h 1035663"/>
                <a:gd name="connsiteX7" fmla="*/ 1365542 w 1366278"/>
                <a:gd name="connsiteY7" fmla="*/ 776901 h 1035663"/>
                <a:gd name="connsiteX8" fmla="*/ 597206 w 1366278"/>
                <a:gd name="connsiteY8" fmla="*/ 401452 h 1035663"/>
                <a:gd name="connsiteX9" fmla="*/ 50105 w 1366278"/>
                <a:gd name="connsiteY9" fmla="*/ 1035663 h 1035663"/>
                <a:gd name="connsiteX10" fmla="*/ 2760 w 1366278"/>
                <a:gd name="connsiteY10" fmla="*/ 698366 h 1035663"/>
                <a:gd name="connsiteX11" fmla="*/ 0 w 1366278"/>
                <a:gd name="connsiteY11" fmla="*/ 696648 h 1035663"/>
                <a:gd name="connsiteX12" fmla="*/ 1580 w 1366278"/>
                <a:gd name="connsiteY12" fmla="*/ 680629 h 1035663"/>
                <a:gd name="connsiteX13" fmla="*/ 0 w 1366278"/>
                <a:gd name="connsiteY13" fmla="*/ 656873 h 1035663"/>
                <a:gd name="connsiteX14" fmla="*/ 4331 w 1366278"/>
                <a:gd name="connsiteY14" fmla="*/ 652738 h 1035663"/>
                <a:gd name="connsiteX15" fmla="*/ 13846 w 1366278"/>
                <a:gd name="connsiteY15" fmla="*/ 556249 h 1035663"/>
                <a:gd name="connsiteX16" fmla="*/ 681504 w 1366278"/>
                <a:gd name="connsiteY16" fmla="*/ 0 h 1035663"/>
                <a:gd name="connsiteX0" fmla="*/ 681504 w 1366278"/>
                <a:gd name="connsiteY0" fmla="*/ 0 h 1035663"/>
                <a:gd name="connsiteX1" fmla="*/ 1349162 w 1366278"/>
                <a:gd name="connsiteY1" fmla="*/ 556249 h 1035663"/>
                <a:gd name="connsiteX2" fmla="*/ 1358825 w 1366278"/>
                <a:gd name="connsiteY2" fmla="*/ 654229 h 1035663"/>
                <a:gd name="connsiteX3" fmla="*/ 1363008 w 1366278"/>
                <a:gd name="connsiteY3" fmla="*/ 656873 h 1035663"/>
                <a:gd name="connsiteX4" fmla="*/ 1361587 w 1366278"/>
                <a:gd name="connsiteY4" fmla="*/ 682238 h 1035663"/>
                <a:gd name="connsiteX5" fmla="*/ 1363008 w 1366278"/>
                <a:gd name="connsiteY5" fmla="*/ 696648 h 1035663"/>
                <a:gd name="connsiteX6" fmla="*/ 1360699 w 1366278"/>
                <a:gd name="connsiteY6" fmla="*/ 698086 h 1035663"/>
                <a:gd name="connsiteX7" fmla="*/ 1365542 w 1366278"/>
                <a:gd name="connsiteY7" fmla="*/ 776901 h 1035663"/>
                <a:gd name="connsiteX8" fmla="*/ 597206 w 1366278"/>
                <a:gd name="connsiteY8" fmla="*/ 401452 h 1035663"/>
                <a:gd name="connsiteX9" fmla="*/ 50105 w 1366278"/>
                <a:gd name="connsiteY9" fmla="*/ 1035663 h 1035663"/>
                <a:gd name="connsiteX10" fmla="*/ 2760 w 1366278"/>
                <a:gd name="connsiteY10" fmla="*/ 698366 h 1035663"/>
                <a:gd name="connsiteX11" fmla="*/ 0 w 1366278"/>
                <a:gd name="connsiteY11" fmla="*/ 696648 h 1035663"/>
                <a:gd name="connsiteX12" fmla="*/ 1580 w 1366278"/>
                <a:gd name="connsiteY12" fmla="*/ 680629 h 1035663"/>
                <a:gd name="connsiteX13" fmla="*/ 0 w 1366278"/>
                <a:gd name="connsiteY13" fmla="*/ 656873 h 1035663"/>
                <a:gd name="connsiteX14" fmla="*/ 4331 w 1366278"/>
                <a:gd name="connsiteY14" fmla="*/ 652738 h 1035663"/>
                <a:gd name="connsiteX15" fmla="*/ 13846 w 1366278"/>
                <a:gd name="connsiteY15" fmla="*/ 556249 h 1035663"/>
                <a:gd name="connsiteX16" fmla="*/ 681504 w 1366278"/>
                <a:gd name="connsiteY16" fmla="*/ 0 h 1035663"/>
                <a:gd name="connsiteX0" fmla="*/ 681504 w 1366278"/>
                <a:gd name="connsiteY0" fmla="*/ 0 h 1035663"/>
                <a:gd name="connsiteX1" fmla="*/ 1349162 w 1366278"/>
                <a:gd name="connsiteY1" fmla="*/ 556249 h 1035663"/>
                <a:gd name="connsiteX2" fmla="*/ 1358825 w 1366278"/>
                <a:gd name="connsiteY2" fmla="*/ 654229 h 1035663"/>
                <a:gd name="connsiteX3" fmla="*/ 1363008 w 1366278"/>
                <a:gd name="connsiteY3" fmla="*/ 656873 h 1035663"/>
                <a:gd name="connsiteX4" fmla="*/ 1361587 w 1366278"/>
                <a:gd name="connsiteY4" fmla="*/ 682238 h 1035663"/>
                <a:gd name="connsiteX5" fmla="*/ 1363008 w 1366278"/>
                <a:gd name="connsiteY5" fmla="*/ 696648 h 1035663"/>
                <a:gd name="connsiteX6" fmla="*/ 1360699 w 1366278"/>
                <a:gd name="connsiteY6" fmla="*/ 698086 h 1035663"/>
                <a:gd name="connsiteX7" fmla="*/ 1365542 w 1366278"/>
                <a:gd name="connsiteY7" fmla="*/ 776901 h 1035663"/>
                <a:gd name="connsiteX8" fmla="*/ 952806 w 1366278"/>
                <a:gd name="connsiteY8" fmla="*/ 579252 h 1035663"/>
                <a:gd name="connsiteX9" fmla="*/ 50105 w 1366278"/>
                <a:gd name="connsiteY9" fmla="*/ 1035663 h 1035663"/>
                <a:gd name="connsiteX10" fmla="*/ 2760 w 1366278"/>
                <a:gd name="connsiteY10" fmla="*/ 698366 h 1035663"/>
                <a:gd name="connsiteX11" fmla="*/ 0 w 1366278"/>
                <a:gd name="connsiteY11" fmla="*/ 696648 h 1035663"/>
                <a:gd name="connsiteX12" fmla="*/ 1580 w 1366278"/>
                <a:gd name="connsiteY12" fmla="*/ 680629 h 1035663"/>
                <a:gd name="connsiteX13" fmla="*/ 0 w 1366278"/>
                <a:gd name="connsiteY13" fmla="*/ 656873 h 1035663"/>
                <a:gd name="connsiteX14" fmla="*/ 4331 w 1366278"/>
                <a:gd name="connsiteY14" fmla="*/ 652738 h 1035663"/>
                <a:gd name="connsiteX15" fmla="*/ 13846 w 1366278"/>
                <a:gd name="connsiteY15" fmla="*/ 556249 h 1035663"/>
                <a:gd name="connsiteX16" fmla="*/ 681504 w 1366278"/>
                <a:gd name="connsiteY16" fmla="*/ 0 h 1035663"/>
                <a:gd name="connsiteX0" fmla="*/ 681504 w 1366278"/>
                <a:gd name="connsiteY0" fmla="*/ 0 h 1035663"/>
                <a:gd name="connsiteX1" fmla="*/ 1349162 w 1366278"/>
                <a:gd name="connsiteY1" fmla="*/ 556249 h 1035663"/>
                <a:gd name="connsiteX2" fmla="*/ 1358825 w 1366278"/>
                <a:gd name="connsiteY2" fmla="*/ 654229 h 1035663"/>
                <a:gd name="connsiteX3" fmla="*/ 1363008 w 1366278"/>
                <a:gd name="connsiteY3" fmla="*/ 656873 h 1035663"/>
                <a:gd name="connsiteX4" fmla="*/ 1361587 w 1366278"/>
                <a:gd name="connsiteY4" fmla="*/ 682238 h 1035663"/>
                <a:gd name="connsiteX5" fmla="*/ 1363008 w 1366278"/>
                <a:gd name="connsiteY5" fmla="*/ 696648 h 1035663"/>
                <a:gd name="connsiteX6" fmla="*/ 1360699 w 1366278"/>
                <a:gd name="connsiteY6" fmla="*/ 698086 h 1035663"/>
                <a:gd name="connsiteX7" fmla="*/ 1365542 w 1366278"/>
                <a:gd name="connsiteY7" fmla="*/ 776901 h 1035663"/>
                <a:gd name="connsiteX8" fmla="*/ 952806 w 1366278"/>
                <a:gd name="connsiteY8" fmla="*/ 579252 h 1035663"/>
                <a:gd name="connsiteX9" fmla="*/ 50105 w 1366278"/>
                <a:gd name="connsiteY9" fmla="*/ 1035663 h 1035663"/>
                <a:gd name="connsiteX10" fmla="*/ 2760 w 1366278"/>
                <a:gd name="connsiteY10" fmla="*/ 698366 h 1035663"/>
                <a:gd name="connsiteX11" fmla="*/ 0 w 1366278"/>
                <a:gd name="connsiteY11" fmla="*/ 696648 h 1035663"/>
                <a:gd name="connsiteX12" fmla="*/ 1580 w 1366278"/>
                <a:gd name="connsiteY12" fmla="*/ 680629 h 1035663"/>
                <a:gd name="connsiteX13" fmla="*/ 0 w 1366278"/>
                <a:gd name="connsiteY13" fmla="*/ 656873 h 1035663"/>
                <a:gd name="connsiteX14" fmla="*/ 4331 w 1366278"/>
                <a:gd name="connsiteY14" fmla="*/ 652738 h 1035663"/>
                <a:gd name="connsiteX15" fmla="*/ 13846 w 1366278"/>
                <a:gd name="connsiteY15" fmla="*/ 556249 h 1035663"/>
                <a:gd name="connsiteX16" fmla="*/ 681504 w 1366278"/>
                <a:gd name="connsiteY16" fmla="*/ 0 h 1035663"/>
                <a:gd name="connsiteX0" fmla="*/ 681504 w 1366278"/>
                <a:gd name="connsiteY0" fmla="*/ 0 h 1035663"/>
                <a:gd name="connsiteX1" fmla="*/ 1349162 w 1366278"/>
                <a:gd name="connsiteY1" fmla="*/ 556249 h 1035663"/>
                <a:gd name="connsiteX2" fmla="*/ 1358825 w 1366278"/>
                <a:gd name="connsiteY2" fmla="*/ 654229 h 1035663"/>
                <a:gd name="connsiteX3" fmla="*/ 1363008 w 1366278"/>
                <a:gd name="connsiteY3" fmla="*/ 656873 h 1035663"/>
                <a:gd name="connsiteX4" fmla="*/ 1361587 w 1366278"/>
                <a:gd name="connsiteY4" fmla="*/ 682238 h 1035663"/>
                <a:gd name="connsiteX5" fmla="*/ 1363008 w 1366278"/>
                <a:gd name="connsiteY5" fmla="*/ 696648 h 1035663"/>
                <a:gd name="connsiteX6" fmla="*/ 1360699 w 1366278"/>
                <a:gd name="connsiteY6" fmla="*/ 698086 h 1035663"/>
                <a:gd name="connsiteX7" fmla="*/ 1365542 w 1366278"/>
                <a:gd name="connsiteY7" fmla="*/ 776901 h 1035663"/>
                <a:gd name="connsiteX8" fmla="*/ 1024773 w 1366278"/>
                <a:gd name="connsiteY8" fmla="*/ 287152 h 1035663"/>
                <a:gd name="connsiteX9" fmla="*/ 50105 w 1366278"/>
                <a:gd name="connsiteY9" fmla="*/ 1035663 h 1035663"/>
                <a:gd name="connsiteX10" fmla="*/ 2760 w 1366278"/>
                <a:gd name="connsiteY10" fmla="*/ 698366 h 1035663"/>
                <a:gd name="connsiteX11" fmla="*/ 0 w 1366278"/>
                <a:gd name="connsiteY11" fmla="*/ 696648 h 1035663"/>
                <a:gd name="connsiteX12" fmla="*/ 1580 w 1366278"/>
                <a:gd name="connsiteY12" fmla="*/ 680629 h 1035663"/>
                <a:gd name="connsiteX13" fmla="*/ 0 w 1366278"/>
                <a:gd name="connsiteY13" fmla="*/ 656873 h 1035663"/>
                <a:gd name="connsiteX14" fmla="*/ 4331 w 1366278"/>
                <a:gd name="connsiteY14" fmla="*/ 652738 h 1035663"/>
                <a:gd name="connsiteX15" fmla="*/ 13846 w 1366278"/>
                <a:gd name="connsiteY15" fmla="*/ 556249 h 1035663"/>
                <a:gd name="connsiteX16" fmla="*/ 681504 w 1366278"/>
                <a:gd name="connsiteY16" fmla="*/ 0 h 1035663"/>
                <a:gd name="connsiteX0" fmla="*/ 681504 w 1366278"/>
                <a:gd name="connsiteY0" fmla="*/ 0 h 1035663"/>
                <a:gd name="connsiteX1" fmla="*/ 1349162 w 1366278"/>
                <a:gd name="connsiteY1" fmla="*/ 556249 h 1035663"/>
                <a:gd name="connsiteX2" fmla="*/ 1358825 w 1366278"/>
                <a:gd name="connsiteY2" fmla="*/ 654229 h 1035663"/>
                <a:gd name="connsiteX3" fmla="*/ 1363008 w 1366278"/>
                <a:gd name="connsiteY3" fmla="*/ 656873 h 1035663"/>
                <a:gd name="connsiteX4" fmla="*/ 1361587 w 1366278"/>
                <a:gd name="connsiteY4" fmla="*/ 682238 h 1035663"/>
                <a:gd name="connsiteX5" fmla="*/ 1363008 w 1366278"/>
                <a:gd name="connsiteY5" fmla="*/ 696648 h 1035663"/>
                <a:gd name="connsiteX6" fmla="*/ 1360699 w 1366278"/>
                <a:gd name="connsiteY6" fmla="*/ 698086 h 1035663"/>
                <a:gd name="connsiteX7" fmla="*/ 1365542 w 1366278"/>
                <a:gd name="connsiteY7" fmla="*/ 776901 h 1035663"/>
                <a:gd name="connsiteX8" fmla="*/ 1024773 w 1366278"/>
                <a:gd name="connsiteY8" fmla="*/ 287152 h 1035663"/>
                <a:gd name="connsiteX9" fmla="*/ 50105 w 1366278"/>
                <a:gd name="connsiteY9" fmla="*/ 1035663 h 1035663"/>
                <a:gd name="connsiteX10" fmla="*/ 2760 w 1366278"/>
                <a:gd name="connsiteY10" fmla="*/ 698366 h 1035663"/>
                <a:gd name="connsiteX11" fmla="*/ 0 w 1366278"/>
                <a:gd name="connsiteY11" fmla="*/ 696648 h 1035663"/>
                <a:gd name="connsiteX12" fmla="*/ 1580 w 1366278"/>
                <a:gd name="connsiteY12" fmla="*/ 680629 h 1035663"/>
                <a:gd name="connsiteX13" fmla="*/ 0 w 1366278"/>
                <a:gd name="connsiteY13" fmla="*/ 656873 h 1035663"/>
                <a:gd name="connsiteX14" fmla="*/ 4331 w 1366278"/>
                <a:gd name="connsiteY14" fmla="*/ 652738 h 1035663"/>
                <a:gd name="connsiteX15" fmla="*/ 13846 w 1366278"/>
                <a:gd name="connsiteY15" fmla="*/ 556249 h 1035663"/>
                <a:gd name="connsiteX16" fmla="*/ 681504 w 1366278"/>
                <a:gd name="connsiteY16" fmla="*/ 0 h 1035663"/>
                <a:gd name="connsiteX0" fmla="*/ 681504 w 1366278"/>
                <a:gd name="connsiteY0" fmla="*/ 0 h 1035663"/>
                <a:gd name="connsiteX1" fmla="*/ 1349162 w 1366278"/>
                <a:gd name="connsiteY1" fmla="*/ 556249 h 1035663"/>
                <a:gd name="connsiteX2" fmla="*/ 1358825 w 1366278"/>
                <a:gd name="connsiteY2" fmla="*/ 654229 h 1035663"/>
                <a:gd name="connsiteX3" fmla="*/ 1363008 w 1366278"/>
                <a:gd name="connsiteY3" fmla="*/ 656873 h 1035663"/>
                <a:gd name="connsiteX4" fmla="*/ 1361587 w 1366278"/>
                <a:gd name="connsiteY4" fmla="*/ 682238 h 1035663"/>
                <a:gd name="connsiteX5" fmla="*/ 1363008 w 1366278"/>
                <a:gd name="connsiteY5" fmla="*/ 696648 h 1035663"/>
                <a:gd name="connsiteX6" fmla="*/ 1360699 w 1366278"/>
                <a:gd name="connsiteY6" fmla="*/ 698086 h 1035663"/>
                <a:gd name="connsiteX7" fmla="*/ 1365542 w 1366278"/>
                <a:gd name="connsiteY7" fmla="*/ 776901 h 1035663"/>
                <a:gd name="connsiteX8" fmla="*/ 1024773 w 1366278"/>
                <a:gd name="connsiteY8" fmla="*/ 287152 h 1035663"/>
                <a:gd name="connsiteX9" fmla="*/ 50105 w 1366278"/>
                <a:gd name="connsiteY9" fmla="*/ 1035663 h 1035663"/>
                <a:gd name="connsiteX10" fmla="*/ 2760 w 1366278"/>
                <a:gd name="connsiteY10" fmla="*/ 698366 h 1035663"/>
                <a:gd name="connsiteX11" fmla="*/ 0 w 1366278"/>
                <a:gd name="connsiteY11" fmla="*/ 696648 h 1035663"/>
                <a:gd name="connsiteX12" fmla="*/ 1580 w 1366278"/>
                <a:gd name="connsiteY12" fmla="*/ 680629 h 1035663"/>
                <a:gd name="connsiteX13" fmla="*/ 0 w 1366278"/>
                <a:gd name="connsiteY13" fmla="*/ 656873 h 1035663"/>
                <a:gd name="connsiteX14" fmla="*/ 4331 w 1366278"/>
                <a:gd name="connsiteY14" fmla="*/ 652738 h 1035663"/>
                <a:gd name="connsiteX15" fmla="*/ 13846 w 1366278"/>
                <a:gd name="connsiteY15" fmla="*/ 556249 h 1035663"/>
                <a:gd name="connsiteX16" fmla="*/ 681504 w 1366278"/>
                <a:gd name="connsiteY16" fmla="*/ 0 h 1035663"/>
                <a:gd name="connsiteX0" fmla="*/ 681504 w 1366278"/>
                <a:gd name="connsiteY0" fmla="*/ 0 h 1035663"/>
                <a:gd name="connsiteX1" fmla="*/ 1349162 w 1366278"/>
                <a:gd name="connsiteY1" fmla="*/ 556249 h 1035663"/>
                <a:gd name="connsiteX2" fmla="*/ 1358825 w 1366278"/>
                <a:gd name="connsiteY2" fmla="*/ 654229 h 1035663"/>
                <a:gd name="connsiteX3" fmla="*/ 1363008 w 1366278"/>
                <a:gd name="connsiteY3" fmla="*/ 656873 h 1035663"/>
                <a:gd name="connsiteX4" fmla="*/ 1361587 w 1366278"/>
                <a:gd name="connsiteY4" fmla="*/ 682238 h 1035663"/>
                <a:gd name="connsiteX5" fmla="*/ 1363008 w 1366278"/>
                <a:gd name="connsiteY5" fmla="*/ 696648 h 1035663"/>
                <a:gd name="connsiteX6" fmla="*/ 1360699 w 1366278"/>
                <a:gd name="connsiteY6" fmla="*/ 698086 h 1035663"/>
                <a:gd name="connsiteX7" fmla="*/ 1365542 w 1366278"/>
                <a:gd name="connsiteY7" fmla="*/ 776901 h 1035663"/>
                <a:gd name="connsiteX8" fmla="*/ 1113673 w 1366278"/>
                <a:gd name="connsiteY8" fmla="*/ 354885 h 1035663"/>
                <a:gd name="connsiteX9" fmla="*/ 50105 w 1366278"/>
                <a:gd name="connsiteY9" fmla="*/ 1035663 h 1035663"/>
                <a:gd name="connsiteX10" fmla="*/ 2760 w 1366278"/>
                <a:gd name="connsiteY10" fmla="*/ 698366 h 1035663"/>
                <a:gd name="connsiteX11" fmla="*/ 0 w 1366278"/>
                <a:gd name="connsiteY11" fmla="*/ 696648 h 1035663"/>
                <a:gd name="connsiteX12" fmla="*/ 1580 w 1366278"/>
                <a:gd name="connsiteY12" fmla="*/ 680629 h 1035663"/>
                <a:gd name="connsiteX13" fmla="*/ 0 w 1366278"/>
                <a:gd name="connsiteY13" fmla="*/ 656873 h 1035663"/>
                <a:gd name="connsiteX14" fmla="*/ 4331 w 1366278"/>
                <a:gd name="connsiteY14" fmla="*/ 652738 h 1035663"/>
                <a:gd name="connsiteX15" fmla="*/ 13846 w 1366278"/>
                <a:gd name="connsiteY15" fmla="*/ 556249 h 1035663"/>
                <a:gd name="connsiteX16" fmla="*/ 681504 w 1366278"/>
                <a:gd name="connsiteY16" fmla="*/ 0 h 1035663"/>
                <a:gd name="connsiteX0" fmla="*/ 681504 w 1366278"/>
                <a:gd name="connsiteY0" fmla="*/ 0 h 1035663"/>
                <a:gd name="connsiteX1" fmla="*/ 1349162 w 1366278"/>
                <a:gd name="connsiteY1" fmla="*/ 556249 h 1035663"/>
                <a:gd name="connsiteX2" fmla="*/ 1358825 w 1366278"/>
                <a:gd name="connsiteY2" fmla="*/ 654229 h 1035663"/>
                <a:gd name="connsiteX3" fmla="*/ 1363008 w 1366278"/>
                <a:gd name="connsiteY3" fmla="*/ 656873 h 1035663"/>
                <a:gd name="connsiteX4" fmla="*/ 1361587 w 1366278"/>
                <a:gd name="connsiteY4" fmla="*/ 682238 h 1035663"/>
                <a:gd name="connsiteX5" fmla="*/ 1363008 w 1366278"/>
                <a:gd name="connsiteY5" fmla="*/ 696648 h 1035663"/>
                <a:gd name="connsiteX6" fmla="*/ 1360699 w 1366278"/>
                <a:gd name="connsiteY6" fmla="*/ 698086 h 1035663"/>
                <a:gd name="connsiteX7" fmla="*/ 1365542 w 1366278"/>
                <a:gd name="connsiteY7" fmla="*/ 776901 h 1035663"/>
                <a:gd name="connsiteX8" fmla="*/ 1164473 w 1366278"/>
                <a:gd name="connsiteY8" fmla="*/ 409919 h 1035663"/>
                <a:gd name="connsiteX9" fmla="*/ 50105 w 1366278"/>
                <a:gd name="connsiteY9" fmla="*/ 1035663 h 1035663"/>
                <a:gd name="connsiteX10" fmla="*/ 2760 w 1366278"/>
                <a:gd name="connsiteY10" fmla="*/ 698366 h 1035663"/>
                <a:gd name="connsiteX11" fmla="*/ 0 w 1366278"/>
                <a:gd name="connsiteY11" fmla="*/ 696648 h 1035663"/>
                <a:gd name="connsiteX12" fmla="*/ 1580 w 1366278"/>
                <a:gd name="connsiteY12" fmla="*/ 680629 h 1035663"/>
                <a:gd name="connsiteX13" fmla="*/ 0 w 1366278"/>
                <a:gd name="connsiteY13" fmla="*/ 656873 h 1035663"/>
                <a:gd name="connsiteX14" fmla="*/ 4331 w 1366278"/>
                <a:gd name="connsiteY14" fmla="*/ 652738 h 1035663"/>
                <a:gd name="connsiteX15" fmla="*/ 13846 w 1366278"/>
                <a:gd name="connsiteY15" fmla="*/ 556249 h 1035663"/>
                <a:gd name="connsiteX16" fmla="*/ 681504 w 1366278"/>
                <a:gd name="connsiteY16" fmla="*/ 0 h 1035663"/>
                <a:gd name="connsiteX0" fmla="*/ 681504 w 1366278"/>
                <a:gd name="connsiteY0" fmla="*/ 0 h 1035663"/>
                <a:gd name="connsiteX1" fmla="*/ 1349162 w 1366278"/>
                <a:gd name="connsiteY1" fmla="*/ 556249 h 1035663"/>
                <a:gd name="connsiteX2" fmla="*/ 1358825 w 1366278"/>
                <a:gd name="connsiteY2" fmla="*/ 654229 h 1035663"/>
                <a:gd name="connsiteX3" fmla="*/ 1363008 w 1366278"/>
                <a:gd name="connsiteY3" fmla="*/ 656873 h 1035663"/>
                <a:gd name="connsiteX4" fmla="*/ 1361587 w 1366278"/>
                <a:gd name="connsiteY4" fmla="*/ 682238 h 1035663"/>
                <a:gd name="connsiteX5" fmla="*/ 1363008 w 1366278"/>
                <a:gd name="connsiteY5" fmla="*/ 696648 h 1035663"/>
                <a:gd name="connsiteX6" fmla="*/ 1360699 w 1366278"/>
                <a:gd name="connsiteY6" fmla="*/ 698086 h 1035663"/>
                <a:gd name="connsiteX7" fmla="*/ 1365542 w 1366278"/>
                <a:gd name="connsiteY7" fmla="*/ 776901 h 1035663"/>
                <a:gd name="connsiteX8" fmla="*/ 1156007 w 1366278"/>
                <a:gd name="connsiteY8" fmla="*/ 363352 h 1035663"/>
                <a:gd name="connsiteX9" fmla="*/ 50105 w 1366278"/>
                <a:gd name="connsiteY9" fmla="*/ 1035663 h 1035663"/>
                <a:gd name="connsiteX10" fmla="*/ 2760 w 1366278"/>
                <a:gd name="connsiteY10" fmla="*/ 698366 h 1035663"/>
                <a:gd name="connsiteX11" fmla="*/ 0 w 1366278"/>
                <a:gd name="connsiteY11" fmla="*/ 696648 h 1035663"/>
                <a:gd name="connsiteX12" fmla="*/ 1580 w 1366278"/>
                <a:gd name="connsiteY12" fmla="*/ 680629 h 1035663"/>
                <a:gd name="connsiteX13" fmla="*/ 0 w 1366278"/>
                <a:gd name="connsiteY13" fmla="*/ 656873 h 1035663"/>
                <a:gd name="connsiteX14" fmla="*/ 4331 w 1366278"/>
                <a:gd name="connsiteY14" fmla="*/ 652738 h 1035663"/>
                <a:gd name="connsiteX15" fmla="*/ 13846 w 1366278"/>
                <a:gd name="connsiteY15" fmla="*/ 556249 h 1035663"/>
                <a:gd name="connsiteX16" fmla="*/ 681504 w 1366278"/>
                <a:gd name="connsiteY16" fmla="*/ 0 h 1035663"/>
                <a:gd name="connsiteX0" fmla="*/ 681504 w 1366278"/>
                <a:gd name="connsiteY0" fmla="*/ 0 h 1035663"/>
                <a:gd name="connsiteX1" fmla="*/ 1349162 w 1366278"/>
                <a:gd name="connsiteY1" fmla="*/ 556249 h 1035663"/>
                <a:gd name="connsiteX2" fmla="*/ 1358825 w 1366278"/>
                <a:gd name="connsiteY2" fmla="*/ 654229 h 1035663"/>
                <a:gd name="connsiteX3" fmla="*/ 1363008 w 1366278"/>
                <a:gd name="connsiteY3" fmla="*/ 656873 h 1035663"/>
                <a:gd name="connsiteX4" fmla="*/ 1361587 w 1366278"/>
                <a:gd name="connsiteY4" fmla="*/ 682238 h 1035663"/>
                <a:gd name="connsiteX5" fmla="*/ 1363008 w 1366278"/>
                <a:gd name="connsiteY5" fmla="*/ 696648 h 1035663"/>
                <a:gd name="connsiteX6" fmla="*/ 1360699 w 1366278"/>
                <a:gd name="connsiteY6" fmla="*/ 698086 h 1035663"/>
                <a:gd name="connsiteX7" fmla="*/ 1365542 w 1366278"/>
                <a:gd name="connsiteY7" fmla="*/ 776901 h 1035663"/>
                <a:gd name="connsiteX8" fmla="*/ 1156007 w 1366278"/>
                <a:gd name="connsiteY8" fmla="*/ 363352 h 1035663"/>
                <a:gd name="connsiteX9" fmla="*/ 50105 w 1366278"/>
                <a:gd name="connsiteY9" fmla="*/ 1035663 h 1035663"/>
                <a:gd name="connsiteX10" fmla="*/ 2760 w 1366278"/>
                <a:gd name="connsiteY10" fmla="*/ 698366 h 1035663"/>
                <a:gd name="connsiteX11" fmla="*/ 0 w 1366278"/>
                <a:gd name="connsiteY11" fmla="*/ 696648 h 1035663"/>
                <a:gd name="connsiteX12" fmla="*/ 1580 w 1366278"/>
                <a:gd name="connsiteY12" fmla="*/ 680629 h 1035663"/>
                <a:gd name="connsiteX13" fmla="*/ 0 w 1366278"/>
                <a:gd name="connsiteY13" fmla="*/ 656873 h 1035663"/>
                <a:gd name="connsiteX14" fmla="*/ 4331 w 1366278"/>
                <a:gd name="connsiteY14" fmla="*/ 652738 h 1035663"/>
                <a:gd name="connsiteX15" fmla="*/ 13846 w 1366278"/>
                <a:gd name="connsiteY15" fmla="*/ 556249 h 1035663"/>
                <a:gd name="connsiteX16" fmla="*/ 681504 w 1366278"/>
                <a:gd name="connsiteY16" fmla="*/ 0 h 1035663"/>
                <a:gd name="connsiteX0" fmla="*/ 681504 w 1363008"/>
                <a:gd name="connsiteY0" fmla="*/ 0 h 1035663"/>
                <a:gd name="connsiteX1" fmla="*/ 1349162 w 1363008"/>
                <a:gd name="connsiteY1" fmla="*/ 556249 h 1035663"/>
                <a:gd name="connsiteX2" fmla="*/ 1358825 w 1363008"/>
                <a:gd name="connsiteY2" fmla="*/ 654229 h 1035663"/>
                <a:gd name="connsiteX3" fmla="*/ 1363008 w 1363008"/>
                <a:gd name="connsiteY3" fmla="*/ 656873 h 1035663"/>
                <a:gd name="connsiteX4" fmla="*/ 1361587 w 1363008"/>
                <a:gd name="connsiteY4" fmla="*/ 682238 h 1035663"/>
                <a:gd name="connsiteX5" fmla="*/ 1363008 w 1363008"/>
                <a:gd name="connsiteY5" fmla="*/ 696648 h 1035663"/>
                <a:gd name="connsiteX6" fmla="*/ 1360699 w 1363008"/>
                <a:gd name="connsiteY6" fmla="*/ 698086 h 1035663"/>
                <a:gd name="connsiteX7" fmla="*/ 1352842 w 1363008"/>
                <a:gd name="connsiteY7" fmla="*/ 916601 h 1035663"/>
                <a:gd name="connsiteX8" fmla="*/ 1156007 w 1363008"/>
                <a:gd name="connsiteY8" fmla="*/ 363352 h 1035663"/>
                <a:gd name="connsiteX9" fmla="*/ 50105 w 1363008"/>
                <a:gd name="connsiteY9" fmla="*/ 1035663 h 1035663"/>
                <a:gd name="connsiteX10" fmla="*/ 2760 w 1363008"/>
                <a:gd name="connsiteY10" fmla="*/ 698366 h 1035663"/>
                <a:gd name="connsiteX11" fmla="*/ 0 w 1363008"/>
                <a:gd name="connsiteY11" fmla="*/ 696648 h 1035663"/>
                <a:gd name="connsiteX12" fmla="*/ 1580 w 1363008"/>
                <a:gd name="connsiteY12" fmla="*/ 680629 h 1035663"/>
                <a:gd name="connsiteX13" fmla="*/ 0 w 1363008"/>
                <a:gd name="connsiteY13" fmla="*/ 656873 h 1035663"/>
                <a:gd name="connsiteX14" fmla="*/ 4331 w 1363008"/>
                <a:gd name="connsiteY14" fmla="*/ 652738 h 1035663"/>
                <a:gd name="connsiteX15" fmla="*/ 13846 w 1363008"/>
                <a:gd name="connsiteY15" fmla="*/ 556249 h 1035663"/>
                <a:gd name="connsiteX16" fmla="*/ 681504 w 1363008"/>
                <a:gd name="connsiteY16" fmla="*/ 0 h 1035663"/>
                <a:gd name="connsiteX0" fmla="*/ 681504 w 1363008"/>
                <a:gd name="connsiteY0" fmla="*/ 0 h 1035663"/>
                <a:gd name="connsiteX1" fmla="*/ 1349162 w 1363008"/>
                <a:gd name="connsiteY1" fmla="*/ 556249 h 1035663"/>
                <a:gd name="connsiteX2" fmla="*/ 1358825 w 1363008"/>
                <a:gd name="connsiteY2" fmla="*/ 654229 h 1035663"/>
                <a:gd name="connsiteX3" fmla="*/ 1363008 w 1363008"/>
                <a:gd name="connsiteY3" fmla="*/ 656873 h 1035663"/>
                <a:gd name="connsiteX4" fmla="*/ 1361587 w 1363008"/>
                <a:gd name="connsiteY4" fmla="*/ 682238 h 1035663"/>
                <a:gd name="connsiteX5" fmla="*/ 1363008 w 1363008"/>
                <a:gd name="connsiteY5" fmla="*/ 696648 h 1035663"/>
                <a:gd name="connsiteX6" fmla="*/ 1360699 w 1363008"/>
                <a:gd name="connsiteY6" fmla="*/ 698086 h 1035663"/>
                <a:gd name="connsiteX7" fmla="*/ 1352842 w 1363008"/>
                <a:gd name="connsiteY7" fmla="*/ 916601 h 1035663"/>
                <a:gd name="connsiteX8" fmla="*/ 1156007 w 1363008"/>
                <a:gd name="connsiteY8" fmla="*/ 363352 h 1035663"/>
                <a:gd name="connsiteX9" fmla="*/ 50105 w 1363008"/>
                <a:gd name="connsiteY9" fmla="*/ 1035663 h 1035663"/>
                <a:gd name="connsiteX10" fmla="*/ 2760 w 1363008"/>
                <a:gd name="connsiteY10" fmla="*/ 698366 h 1035663"/>
                <a:gd name="connsiteX11" fmla="*/ 0 w 1363008"/>
                <a:gd name="connsiteY11" fmla="*/ 696648 h 1035663"/>
                <a:gd name="connsiteX12" fmla="*/ 1580 w 1363008"/>
                <a:gd name="connsiteY12" fmla="*/ 680629 h 1035663"/>
                <a:gd name="connsiteX13" fmla="*/ 0 w 1363008"/>
                <a:gd name="connsiteY13" fmla="*/ 656873 h 1035663"/>
                <a:gd name="connsiteX14" fmla="*/ 4331 w 1363008"/>
                <a:gd name="connsiteY14" fmla="*/ 652738 h 1035663"/>
                <a:gd name="connsiteX15" fmla="*/ 13846 w 1363008"/>
                <a:gd name="connsiteY15" fmla="*/ 556249 h 1035663"/>
                <a:gd name="connsiteX16" fmla="*/ 681504 w 1363008"/>
                <a:gd name="connsiteY16" fmla="*/ 0 h 1035663"/>
                <a:gd name="connsiteX0" fmla="*/ 681504 w 1363008"/>
                <a:gd name="connsiteY0" fmla="*/ 0 h 1035663"/>
                <a:gd name="connsiteX1" fmla="*/ 1349162 w 1363008"/>
                <a:gd name="connsiteY1" fmla="*/ 556249 h 1035663"/>
                <a:gd name="connsiteX2" fmla="*/ 1358825 w 1363008"/>
                <a:gd name="connsiteY2" fmla="*/ 654229 h 1035663"/>
                <a:gd name="connsiteX3" fmla="*/ 1363008 w 1363008"/>
                <a:gd name="connsiteY3" fmla="*/ 656873 h 1035663"/>
                <a:gd name="connsiteX4" fmla="*/ 1361587 w 1363008"/>
                <a:gd name="connsiteY4" fmla="*/ 682238 h 1035663"/>
                <a:gd name="connsiteX5" fmla="*/ 1363008 w 1363008"/>
                <a:gd name="connsiteY5" fmla="*/ 696648 h 1035663"/>
                <a:gd name="connsiteX6" fmla="*/ 1360699 w 1363008"/>
                <a:gd name="connsiteY6" fmla="*/ 698086 h 1035663"/>
                <a:gd name="connsiteX7" fmla="*/ 1361309 w 1363008"/>
                <a:gd name="connsiteY7" fmla="*/ 997034 h 1035663"/>
                <a:gd name="connsiteX8" fmla="*/ 1156007 w 1363008"/>
                <a:gd name="connsiteY8" fmla="*/ 363352 h 1035663"/>
                <a:gd name="connsiteX9" fmla="*/ 50105 w 1363008"/>
                <a:gd name="connsiteY9" fmla="*/ 1035663 h 1035663"/>
                <a:gd name="connsiteX10" fmla="*/ 2760 w 1363008"/>
                <a:gd name="connsiteY10" fmla="*/ 698366 h 1035663"/>
                <a:gd name="connsiteX11" fmla="*/ 0 w 1363008"/>
                <a:gd name="connsiteY11" fmla="*/ 696648 h 1035663"/>
                <a:gd name="connsiteX12" fmla="*/ 1580 w 1363008"/>
                <a:gd name="connsiteY12" fmla="*/ 680629 h 1035663"/>
                <a:gd name="connsiteX13" fmla="*/ 0 w 1363008"/>
                <a:gd name="connsiteY13" fmla="*/ 656873 h 1035663"/>
                <a:gd name="connsiteX14" fmla="*/ 4331 w 1363008"/>
                <a:gd name="connsiteY14" fmla="*/ 652738 h 1035663"/>
                <a:gd name="connsiteX15" fmla="*/ 13846 w 1363008"/>
                <a:gd name="connsiteY15" fmla="*/ 556249 h 1035663"/>
                <a:gd name="connsiteX16" fmla="*/ 681504 w 1363008"/>
                <a:gd name="connsiteY16" fmla="*/ 0 h 1035663"/>
                <a:gd name="connsiteX0" fmla="*/ 681504 w 1363008"/>
                <a:gd name="connsiteY0" fmla="*/ 0 h 1035663"/>
                <a:gd name="connsiteX1" fmla="*/ 1349162 w 1363008"/>
                <a:gd name="connsiteY1" fmla="*/ 556249 h 1035663"/>
                <a:gd name="connsiteX2" fmla="*/ 1358825 w 1363008"/>
                <a:gd name="connsiteY2" fmla="*/ 654229 h 1035663"/>
                <a:gd name="connsiteX3" fmla="*/ 1363008 w 1363008"/>
                <a:gd name="connsiteY3" fmla="*/ 656873 h 1035663"/>
                <a:gd name="connsiteX4" fmla="*/ 1361587 w 1363008"/>
                <a:gd name="connsiteY4" fmla="*/ 682238 h 1035663"/>
                <a:gd name="connsiteX5" fmla="*/ 1363008 w 1363008"/>
                <a:gd name="connsiteY5" fmla="*/ 696648 h 1035663"/>
                <a:gd name="connsiteX6" fmla="*/ 1360699 w 1363008"/>
                <a:gd name="connsiteY6" fmla="*/ 698086 h 1035663"/>
                <a:gd name="connsiteX7" fmla="*/ 1344376 w 1363008"/>
                <a:gd name="connsiteY7" fmla="*/ 997034 h 1035663"/>
                <a:gd name="connsiteX8" fmla="*/ 1156007 w 1363008"/>
                <a:gd name="connsiteY8" fmla="*/ 363352 h 1035663"/>
                <a:gd name="connsiteX9" fmla="*/ 50105 w 1363008"/>
                <a:gd name="connsiteY9" fmla="*/ 1035663 h 1035663"/>
                <a:gd name="connsiteX10" fmla="*/ 2760 w 1363008"/>
                <a:gd name="connsiteY10" fmla="*/ 698366 h 1035663"/>
                <a:gd name="connsiteX11" fmla="*/ 0 w 1363008"/>
                <a:gd name="connsiteY11" fmla="*/ 696648 h 1035663"/>
                <a:gd name="connsiteX12" fmla="*/ 1580 w 1363008"/>
                <a:gd name="connsiteY12" fmla="*/ 680629 h 1035663"/>
                <a:gd name="connsiteX13" fmla="*/ 0 w 1363008"/>
                <a:gd name="connsiteY13" fmla="*/ 656873 h 1035663"/>
                <a:gd name="connsiteX14" fmla="*/ 4331 w 1363008"/>
                <a:gd name="connsiteY14" fmla="*/ 652738 h 1035663"/>
                <a:gd name="connsiteX15" fmla="*/ 13846 w 1363008"/>
                <a:gd name="connsiteY15" fmla="*/ 556249 h 1035663"/>
                <a:gd name="connsiteX16" fmla="*/ 681504 w 1363008"/>
                <a:gd name="connsiteY16" fmla="*/ 0 h 1035663"/>
                <a:gd name="connsiteX0" fmla="*/ 681504 w 1363008"/>
                <a:gd name="connsiteY0" fmla="*/ 0 h 1035663"/>
                <a:gd name="connsiteX1" fmla="*/ 1349162 w 1363008"/>
                <a:gd name="connsiteY1" fmla="*/ 556249 h 1035663"/>
                <a:gd name="connsiteX2" fmla="*/ 1358825 w 1363008"/>
                <a:gd name="connsiteY2" fmla="*/ 654229 h 1035663"/>
                <a:gd name="connsiteX3" fmla="*/ 1363008 w 1363008"/>
                <a:gd name="connsiteY3" fmla="*/ 656873 h 1035663"/>
                <a:gd name="connsiteX4" fmla="*/ 1361587 w 1363008"/>
                <a:gd name="connsiteY4" fmla="*/ 682238 h 1035663"/>
                <a:gd name="connsiteX5" fmla="*/ 1363008 w 1363008"/>
                <a:gd name="connsiteY5" fmla="*/ 696648 h 1035663"/>
                <a:gd name="connsiteX6" fmla="*/ 1360699 w 1363008"/>
                <a:gd name="connsiteY6" fmla="*/ 698086 h 1035663"/>
                <a:gd name="connsiteX7" fmla="*/ 1344376 w 1363008"/>
                <a:gd name="connsiteY7" fmla="*/ 997034 h 1035663"/>
                <a:gd name="connsiteX8" fmla="*/ 1122141 w 1363008"/>
                <a:gd name="connsiteY8" fmla="*/ 384519 h 1035663"/>
                <a:gd name="connsiteX9" fmla="*/ 50105 w 1363008"/>
                <a:gd name="connsiteY9" fmla="*/ 1035663 h 1035663"/>
                <a:gd name="connsiteX10" fmla="*/ 2760 w 1363008"/>
                <a:gd name="connsiteY10" fmla="*/ 698366 h 1035663"/>
                <a:gd name="connsiteX11" fmla="*/ 0 w 1363008"/>
                <a:gd name="connsiteY11" fmla="*/ 696648 h 1035663"/>
                <a:gd name="connsiteX12" fmla="*/ 1580 w 1363008"/>
                <a:gd name="connsiteY12" fmla="*/ 680629 h 1035663"/>
                <a:gd name="connsiteX13" fmla="*/ 0 w 1363008"/>
                <a:gd name="connsiteY13" fmla="*/ 656873 h 1035663"/>
                <a:gd name="connsiteX14" fmla="*/ 4331 w 1363008"/>
                <a:gd name="connsiteY14" fmla="*/ 652738 h 1035663"/>
                <a:gd name="connsiteX15" fmla="*/ 13846 w 1363008"/>
                <a:gd name="connsiteY15" fmla="*/ 556249 h 1035663"/>
                <a:gd name="connsiteX16" fmla="*/ 681504 w 1363008"/>
                <a:gd name="connsiteY16" fmla="*/ 0 h 1035663"/>
                <a:gd name="connsiteX0" fmla="*/ 681504 w 1363008"/>
                <a:gd name="connsiteY0" fmla="*/ 0 h 1035663"/>
                <a:gd name="connsiteX1" fmla="*/ 1349162 w 1363008"/>
                <a:gd name="connsiteY1" fmla="*/ 556249 h 1035663"/>
                <a:gd name="connsiteX2" fmla="*/ 1358825 w 1363008"/>
                <a:gd name="connsiteY2" fmla="*/ 654229 h 1035663"/>
                <a:gd name="connsiteX3" fmla="*/ 1363008 w 1363008"/>
                <a:gd name="connsiteY3" fmla="*/ 656873 h 1035663"/>
                <a:gd name="connsiteX4" fmla="*/ 1361587 w 1363008"/>
                <a:gd name="connsiteY4" fmla="*/ 682238 h 1035663"/>
                <a:gd name="connsiteX5" fmla="*/ 1363008 w 1363008"/>
                <a:gd name="connsiteY5" fmla="*/ 696648 h 1035663"/>
                <a:gd name="connsiteX6" fmla="*/ 1360699 w 1363008"/>
                <a:gd name="connsiteY6" fmla="*/ 698086 h 1035663"/>
                <a:gd name="connsiteX7" fmla="*/ 1344376 w 1363008"/>
                <a:gd name="connsiteY7" fmla="*/ 997034 h 1035663"/>
                <a:gd name="connsiteX8" fmla="*/ 1147541 w 1363008"/>
                <a:gd name="connsiteY8" fmla="*/ 392985 h 1035663"/>
                <a:gd name="connsiteX9" fmla="*/ 50105 w 1363008"/>
                <a:gd name="connsiteY9" fmla="*/ 1035663 h 1035663"/>
                <a:gd name="connsiteX10" fmla="*/ 2760 w 1363008"/>
                <a:gd name="connsiteY10" fmla="*/ 698366 h 1035663"/>
                <a:gd name="connsiteX11" fmla="*/ 0 w 1363008"/>
                <a:gd name="connsiteY11" fmla="*/ 696648 h 1035663"/>
                <a:gd name="connsiteX12" fmla="*/ 1580 w 1363008"/>
                <a:gd name="connsiteY12" fmla="*/ 680629 h 1035663"/>
                <a:gd name="connsiteX13" fmla="*/ 0 w 1363008"/>
                <a:gd name="connsiteY13" fmla="*/ 656873 h 1035663"/>
                <a:gd name="connsiteX14" fmla="*/ 4331 w 1363008"/>
                <a:gd name="connsiteY14" fmla="*/ 652738 h 1035663"/>
                <a:gd name="connsiteX15" fmla="*/ 13846 w 1363008"/>
                <a:gd name="connsiteY15" fmla="*/ 556249 h 1035663"/>
                <a:gd name="connsiteX16" fmla="*/ 681504 w 1363008"/>
                <a:gd name="connsiteY16" fmla="*/ 0 h 1035663"/>
                <a:gd name="connsiteX0" fmla="*/ 681504 w 1363008"/>
                <a:gd name="connsiteY0" fmla="*/ 0 h 1035663"/>
                <a:gd name="connsiteX1" fmla="*/ 1349162 w 1363008"/>
                <a:gd name="connsiteY1" fmla="*/ 556249 h 1035663"/>
                <a:gd name="connsiteX2" fmla="*/ 1358825 w 1363008"/>
                <a:gd name="connsiteY2" fmla="*/ 654229 h 1035663"/>
                <a:gd name="connsiteX3" fmla="*/ 1363008 w 1363008"/>
                <a:gd name="connsiteY3" fmla="*/ 656873 h 1035663"/>
                <a:gd name="connsiteX4" fmla="*/ 1361587 w 1363008"/>
                <a:gd name="connsiteY4" fmla="*/ 682238 h 1035663"/>
                <a:gd name="connsiteX5" fmla="*/ 1363008 w 1363008"/>
                <a:gd name="connsiteY5" fmla="*/ 696648 h 1035663"/>
                <a:gd name="connsiteX6" fmla="*/ 1360699 w 1363008"/>
                <a:gd name="connsiteY6" fmla="*/ 698086 h 1035663"/>
                <a:gd name="connsiteX7" fmla="*/ 1344376 w 1363008"/>
                <a:gd name="connsiteY7" fmla="*/ 997034 h 1035663"/>
                <a:gd name="connsiteX8" fmla="*/ 1147541 w 1363008"/>
                <a:gd name="connsiteY8" fmla="*/ 392985 h 1035663"/>
                <a:gd name="connsiteX9" fmla="*/ 50105 w 1363008"/>
                <a:gd name="connsiteY9" fmla="*/ 1035663 h 1035663"/>
                <a:gd name="connsiteX10" fmla="*/ 2760 w 1363008"/>
                <a:gd name="connsiteY10" fmla="*/ 698366 h 1035663"/>
                <a:gd name="connsiteX11" fmla="*/ 0 w 1363008"/>
                <a:gd name="connsiteY11" fmla="*/ 696648 h 1035663"/>
                <a:gd name="connsiteX12" fmla="*/ 1580 w 1363008"/>
                <a:gd name="connsiteY12" fmla="*/ 680629 h 1035663"/>
                <a:gd name="connsiteX13" fmla="*/ 0 w 1363008"/>
                <a:gd name="connsiteY13" fmla="*/ 656873 h 1035663"/>
                <a:gd name="connsiteX14" fmla="*/ 4331 w 1363008"/>
                <a:gd name="connsiteY14" fmla="*/ 652738 h 1035663"/>
                <a:gd name="connsiteX15" fmla="*/ 13846 w 1363008"/>
                <a:gd name="connsiteY15" fmla="*/ 556249 h 1035663"/>
                <a:gd name="connsiteX16" fmla="*/ 681504 w 1363008"/>
                <a:gd name="connsiteY16" fmla="*/ 0 h 1035663"/>
                <a:gd name="connsiteX0" fmla="*/ 681504 w 1363008"/>
                <a:gd name="connsiteY0" fmla="*/ 0 h 1035663"/>
                <a:gd name="connsiteX1" fmla="*/ 1349162 w 1363008"/>
                <a:gd name="connsiteY1" fmla="*/ 556249 h 1035663"/>
                <a:gd name="connsiteX2" fmla="*/ 1358825 w 1363008"/>
                <a:gd name="connsiteY2" fmla="*/ 654229 h 1035663"/>
                <a:gd name="connsiteX3" fmla="*/ 1363008 w 1363008"/>
                <a:gd name="connsiteY3" fmla="*/ 656873 h 1035663"/>
                <a:gd name="connsiteX4" fmla="*/ 1361587 w 1363008"/>
                <a:gd name="connsiteY4" fmla="*/ 682238 h 1035663"/>
                <a:gd name="connsiteX5" fmla="*/ 1363008 w 1363008"/>
                <a:gd name="connsiteY5" fmla="*/ 696648 h 1035663"/>
                <a:gd name="connsiteX6" fmla="*/ 1360699 w 1363008"/>
                <a:gd name="connsiteY6" fmla="*/ 698086 h 1035663"/>
                <a:gd name="connsiteX7" fmla="*/ 1344376 w 1363008"/>
                <a:gd name="connsiteY7" fmla="*/ 997034 h 1035663"/>
                <a:gd name="connsiteX8" fmla="*/ 1147541 w 1363008"/>
                <a:gd name="connsiteY8" fmla="*/ 392985 h 1035663"/>
                <a:gd name="connsiteX9" fmla="*/ 50105 w 1363008"/>
                <a:gd name="connsiteY9" fmla="*/ 1035663 h 1035663"/>
                <a:gd name="connsiteX10" fmla="*/ 2760 w 1363008"/>
                <a:gd name="connsiteY10" fmla="*/ 698366 h 1035663"/>
                <a:gd name="connsiteX11" fmla="*/ 0 w 1363008"/>
                <a:gd name="connsiteY11" fmla="*/ 696648 h 1035663"/>
                <a:gd name="connsiteX12" fmla="*/ 1580 w 1363008"/>
                <a:gd name="connsiteY12" fmla="*/ 680629 h 1035663"/>
                <a:gd name="connsiteX13" fmla="*/ 0 w 1363008"/>
                <a:gd name="connsiteY13" fmla="*/ 656873 h 1035663"/>
                <a:gd name="connsiteX14" fmla="*/ 4331 w 1363008"/>
                <a:gd name="connsiteY14" fmla="*/ 652738 h 1035663"/>
                <a:gd name="connsiteX15" fmla="*/ 13846 w 1363008"/>
                <a:gd name="connsiteY15" fmla="*/ 556249 h 1035663"/>
                <a:gd name="connsiteX16" fmla="*/ 681504 w 1363008"/>
                <a:gd name="connsiteY16" fmla="*/ 0 h 1035663"/>
                <a:gd name="connsiteX0" fmla="*/ 681504 w 1363008"/>
                <a:gd name="connsiteY0" fmla="*/ 0 h 1035663"/>
                <a:gd name="connsiteX1" fmla="*/ 1349162 w 1363008"/>
                <a:gd name="connsiteY1" fmla="*/ 556249 h 1035663"/>
                <a:gd name="connsiteX2" fmla="*/ 1358825 w 1363008"/>
                <a:gd name="connsiteY2" fmla="*/ 654229 h 1035663"/>
                <a:gd name="connsiteX3" fmla="*/ 1363008 w 1363008"/>
                <a:gd name="connsiteY3" fmla="*/ 656873 h 1035663"/>
                <a:gd name="connsiteX4" fmla="*/ 1361587 w 1363008"/>
                <a:gd name="connsiteY4" fmla="*/ 682238 h 1035663"/>
                <a:gd name="connsiteX5" fmla="*/ 1363008 w 1363008"/>
                <a:gd name="connsiteY5" fmla="*/ 696648 h 1035663"/>
                <a:gd name="connsiteX6" fmla="*/ 1360699 w 1363008"/>
                <a:gd name="connsiteY6" fmla="*/ 698086 h 1035663"/>
                <a:gd name="connsiteX7" fmla="*/ 1314743 w 1363008"/>
                <a:gd name="connsiteY7" fmla="*/ 1001267 h 1035663"/>
                <a:gd name="connsiteX8" fmla="*/ 1147541 w 1363008"/>
                <a:gd name="connsiteY8" fmla="*/ 392985 h 1035663"/>
                <a:gd name="connsiteX9" fmla="*/ 50105 w 1363008"/>
                <a:gd name="connsiteY9" fmla="*/ 1035663 h 1035663"/>
                <a:gd name="connsiteX10" fmla="*/ 2760 w 1363008"/>
                <a:gd name="connsiteY10" fmla="*/ 698366 h 1035663"/>
                <a:gd name="connsiteX11" fmla="*/ 0 w 1363008"/>
                <a:gd name="connsiteY11" fmla="*/ 696648 h 1035663"/>
                <a:gd name="connsiteX12" fmla="*/ 1580 w 1363008"/>
                <a:gd name="connsiteY12" fmla="*/ 680629 h 1035663"/>
                <a:gd name="connsiteX13" fmla="*/ 0 w 1363008"/>
                <a:gd name="connsiteY13" fmla="*/ 656873 h 1035663"/>
                <a:gd name="connsiteX14" fmla="*/ 4331 w 1363008"/>
                <a:gd name="connsiteY14" fmla="*/ 652738 h 1035663"/>
                <a:gd name="connsiteX15" fmla="*/ 13846 w 1363008"/>
                <a:gd name="connsiteY15" fmla="*/ 556249 h 1035663"/>
                <a:gd name="connsiteX16" fmla="*/ 681504 w 1363008"/>
                <a:gd name="connsiteY16" fmla="*/ 0 h 1035663"/>
                <a:gd name="connsiteX0" fmla="*/ 681504 w 1363008"/>
                <a:gd name="connsiteY0" fmla="*/ 0 h 1035663"/>
                <a:gd name="connsiteX1" fmla="*/ 1349162 w 1363008"/>
                <a:gd name="connsiteY1" fmla="*/ 556249 h 1035663"/>
                <a:gd name="connsiteX2" fmla="*/ 1358825 w 1363008"/>
                <a:gd name="connsiteY2" fmla="*/ 654229 h 1035663"/>
                <a:gd name="connsiteX3" fmla="*/ 1363008 w 1363008"/>
                <a:gd name="connsiteY3" fmla="*/ 656873 h 1035663"/>
                <a:gd name="connsiteX4" fmla="*/ 1361587 w 1363008"/>
                <a:gd name="connsiteY4" fmla="*/ 682238 h 1035663"/>
                <a:gd name="connsiteX5" fmla="*/ 1363008 w 1363008"/>
                <a:gd name="connsiteY5" fmla="*/ 696648 h 1035663"/>
                <a:gd name="connsiteX6" fmla="*/ 1360699 w 1363008"/>
                <a:gd name="connsiteY6" fmla="*/ 698086 h 1035663"/>
                <a:gd name="connsiteX7" fmla="*/ 1314743 w 1363008"/>
                <a:gd name="connsiteY7" fmla="*/ 1001267 h 1035663"/>
                <a:gd name="connsiteX8" fmla="*/ 1147541 w 1363008"/>
                <a:gd name="connsiteY8" fmla="*/ 392985 h 1035663"/>
                <a:gd name="connsiteX9" fmla="*/ 50105 w 1363008"/>
                <a:gd name="connsiteY9" fmla="*/ 1035663 h 1035663"/>
                <a:gd name="connsiteX10" fmla="*/ 2760 w 1363008"/>
                <a:gd name="connsiteY10" fmla="*/ 698366 h 1035663"/>
                <a:gd name="connsiteX11" fmla="*/ 0 w 1363008"/>
                <a:gd name="connsiteY11" fmla="*/ 696648 h 1035663"/>
                <a:gd name="connsiteX12" fmla="*/ 1580 w 1363008"/>
                <a:gd name="connsiteY12" fmla="*/ 680629 h 1035663"/>
                <a:gd name="connsiteX13" fmla="*/ 0 w 1363008"/>
                <a:gd name="connsiteY13" fmla="*/ 656873 h 1035663"/>
                <a:gd name="connsiteX14" fmla="*/ 4331 w 1363008"/>
                <a:gd name="connsiteY14" fmla="*/ 652738 h 1035663"/>
                <a:gd name="connsiteX15" fmla="*/ 13846 w 1363008"/>
                <a:gd name="connsiteY15" fmla="*/ 556249 h 1035663"/>
                <a:gd name="connsiteX16" fmla="*/ 681504 w 1363008"/>
                <a:gd name="connsiteY16" fmla="*/ 0 h 1035663"/>
                <a:gd name="connsiteX0" fmla="*/ 681504 w 1363008"/>
                <a:gd name="connsiteY0" fmla="*/ 0 h 1035663"/>
                <a:gd name="connsiteX1" fmla="*/ 1349162 w 1363008"/>
                <a:gd name="connsiteY1" fmla="*/ 556249 h 1035663"/>
                <a:gd name="connsiteX2" fmla="*/ 1358825 w 1363008"/>
                <a:gd name="connsiteY2" fmla="*/ 654229 h 1035663"/>
                <a:gd name="connsiteX3" fmla="*/ 1363008 w 1363008"/>
                <a:gd name="connsiteY3" fmla="*/ 656873 h 1035663"/>
                <a:gd name="connsiteX4" fmla="*/ 1361587 w 1363008"/>
                <a:gd name="connsiteY4" fmla="*/ 682238 h 1035663"/>
                <a:gd name="connsiteX5" fmla="*/ 1363008 w 1363008"/>
                <a:gd name="connsiteY5" fmla="*/ 696648 h 1035663"/>
                <a:gd name="connsiteX6" fmla="*/ 1360699 w 1363008"/>
                <a:gd name="connsiteY6" fmla="*/ 698086 h 1035663"/>
                <a:gd name="connsiteX7" fmla="*/ 1323209 w 1363008"/>
                <a:gd name="connsiteY7" fmla="*/ 984334 h 1035663"/>
                <a:gd name="connsiteX8" fmla="*/ 1147541 w 1363008"/>
                <a:gd name="connsiteY8" fmla="*/ 392985 h 1035663"/>
                <a:gd name="connsiteX9" fmla="*/ 50105 w 1363008"/>
                <a:gd name="connsiteY9" fmla="*/ 1035663 h 1035663"/>
                <a:gd name="connsiteX10" fmla="*/ 2760 w 1363008"/>
                <a:gd name="connsiteY10" fmla="*/ 698366 h 1035663"/>
                <a:gd name="connsiteX11" fmla="*/ 0 w 1363008"/>
                <a:gd name="connsiteY11" fmla="*/ 696648 h 1035663"/>
                <a:gd name="connsiteX12" fmla="*/ 1580 w 1363008"/>
                <a:gd name="connsiteY12" fmla="*/ 680629 h 1035663"/>
                <a:gd name="connsiteX13" fmla="*/ 0 w 1363008"/>
                <a:gd name="connsiteY13" fmla="*/ 656873 h 1035663"/>
                <a:gd name="connsiteX14" fmla="*/ 4331 w 1363008"/>
                <a:gd name="connsiteY14" fmla="*/ 652738 h 1035663"/>
                <a:gd name="connsiteX15" fmla="*/ 13846 w 1363008"/>
                <a:gd name="connsiteY15" fmla="*/ 556249 h 1035663"/>
                <a:gd name="connsiteX16" fmla="*/ 681504 w 1363008"/>
                <a:gd name="connsiteY16" fmla="*/ 0 h 1035663"/>
                <a:gd name="connsiteX0" fmla="*/ 681504 w 1363008"/>
                <a:gd name="connsiteY0" fmla="*/ 0 h 1035663"/>
                <a:gd name="connsiteX1" fmla="*/ 1349162 w 1363008"/>
                <a:gd name="connsiteY1" fmla="*/ 556249 h 1035663"/>
                <a:gd name="connsiteX2" fmla="*/ 1358825 w 1363008"/>
                <a:gd name="connsiteY2" fmla="*/ 654229 h 1035663"/>
                <a:gd name="connsiteX3" fmla="*/ 1363008 w 1363008"/>
                <a:gd name="connsiteY3" fmla="*/ 656873 h 1035663"/>
                <a:gd name="connsiteX4" fmla="*/ 1361587 w 1363008"/>
                <a:gd name="connsiteY4" fmla="*/ 682238 h 1035663"/>
                <a:gd name="connsiteX5" fmla="*/ 1363008 w 1363008"/>
                <a:gd name="connsiteY5" fmla="*/ 696648 h 1035663"/>
                <a:gd name="connsiteX6" fmla="*/ 1360699 w 1363008"/>
                <a:gd name="connsiteY6" fmla="*/ 698086 h 1035663"/>
                <a:gd name="connsiteX7" fmla="*/ 1323209 w 1363008"/>
                <a:gd name="connsiteY7" fmla="*/ 984334 h 1035663"/>
                <a:gd name="connsiteX8" fmla="*/ 1147541 w 1363008"/>
                <a:gd name="connsiteY8" fmla="*/ 392985 h 1035663"/>
                <a:gd name="connsiteX9" fmla="*/ 50105 w 1363008"/>
                <a:gd name="connsiteY9" fmla="*/ 1035663 h 1035663"/>
                <a:gd name="connsiteX10" fmla="*/ 2760 w 1363008"/>
                <a:gd name="connsiteY10" fmla="*/ 698366 h 1035663"/>
                <a:gd name="connsiteX11" fmla="*/ 0 w 1363008"/>
                <a:gd name="connsiteY11" fmla="*/ 696648 h 1035663"/>
                <a:gd name="connsiteX12" fmla="*/ 1580 w 1363008"/>
                <a:gd name="connsiteY12" fmla="*/ 680629 h 1035663"/>
                <a:gd name="connsiteX13" fmla="*/ 0 w 1363008"/>
                <a:gd name="connsiteY13" fmla="*/ 656873 h 1035663"/>
                <a:gd name="connsiteX14" fmla="*/ 4331 w 1363008"/>
                <a:gd name="connsiteY14" fmla="*/ 652738 h 1035663"/>
                <a:gd name="connsiteX15" fmla="*/ 13846 w 1363008"/>
                <a:gd name="connsiteY15" fmla="*/ 556249 h 1035663"/>
                <a:gd name="connsiteX16" fmla="*/ 681504 w 1363008"/>
                <a:gd name="connsiteY16" fmla="*/ 0 h 1035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008" h="1035663">
                  <a:moveTo>
                    <a:pt x="681504" y="0"/>
                  </a:moveTo>
                  <a:cubicBezTo>
                    <a:pt x="1163240" y="0"/>
                    <a:pt x="1285615" y="238799"/>
                    <a:pt x="1349162" y="556249"/>
                  </a:cubicBezTo>
                  <a:lnTo>
                    <a:pt x="1358825" y="654229"/>
                  </a:lnTo>
                  <a:lnTo>
                    <a:pt x="1363008" y="656873"/>
                  </a:lnTo>
                  <a:cubicBezTo>
                    <a:pt x="1362534" y="665328"/>
                    <a:pt x="1362061" y="673783"/>
                    <a:pt x="1361587" y="682238"/>
                  </a:cubicBezTo>
                  <a:lnTo>
                    <a:pt x="1363008" y="696648"/>
                  </a:lnTo>
                  <a:lnTo>
                    <a:pt x="1360699" y="698086"/>
                  </a:lnTo>
                  <a:cubicBezTo>
                    <a:pt x="1360726" y="724358"/>
                    <a:pt x="1364457" y="831062"/>
                    <a:pt x="1323209" y="984334"/>
                  </a:cubicBezTo>
                  <a:cubicBezTo>
                    <a:pt x="1263695" y="845995"/>
                    <a:pt x="1287759" y="603858"/>
                    <a:pt x="1147541" y="392985"/>
                  </a:cubicBezTo>
                  <a:cubicBezTo>
                    <a:pt x="914190" y="961045"/>
                    <a:pt x="161879" y="215711"/>
                    <a:pt x="50105" y="1035663"/>
                  </a:cubicBezTo>
                  <a:cubicBezTo>
                    <a:pt x="6983" y="867139"/>
                    <a:pt x="7253" y="768465"/>
                    <a:pt x="2760" y="698366"/>
                  </a:cubicBezTo>
                  <a:lnTo>
                    <a:pt x="0" y="696648"/>
                  </a:lnTo>
                  <a:lnTo>
                    <a:pt x="1580" y="680629"/>
                  </a:lnTo>
                  <a:lnTo>
                    <a:pt x="0" y="656873"/>
                  </a:lnTo>
                  <a:lnTo>
                    <a:pt x="4331" y="652738"/>
                  </a:lnTo>
                  <a:lnTo>
                    <a:pt x="13846" y="556249"/>
                  </a:lnTo>
                  <a:cubicBezTo>
                    <a:pt x="77394" y="238799"/>
                    <a:pt x="199768" y="0"/>
                    <a:pt x="68150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Freeform 88">
              <a:extLst>
                <a:ext uri="{FF2B5EF4-FFF2-40B4-BE49-F238E27FC236}">
                  <a16:creationId xmlns:a16="http://schemas.microsoft.com/office/drawing/2014/main" id="{CBD3B4BE-0782-F3EA-6124-7DE27EC3B2B1}"/>
                </a:ext>
              </a:extLst>
            </p:cNvPr>
            <p:cNvSpPr/>
            <p:nvPr/>
          </p:nvSpPr>
          <p:spPr>
            <a:xfrm>
              <a:off x="6057455" y="2005675"/>
              <a:ext cx="329463" cy="179551"/>
            </a:xfrm>
            <a:custGeom>
              <a:avLst/>
              <a:gdLst>
                <a:gd name="connsiteX0" fmla="*/ 164731 w 329463"/>
                <a:gd name="connsiteY0" fmla="*/ 0 h 179551"/>
                <a:gd name="connsiteX1" fmla="*/ 287933 w 329463"/>
                <a:gd name="connsiteY1" fmla="*/ 12060 h 179551"/>
                <a:gd name="connsiteX2" fmla="*/ 319973 w 329463"/>
                <a:gd name="connsiteY2" fmla="*/ 22533 h 179551"/>
                <a:gd name="connsiteX3" fmla="*/ 329463 w 329463"/>
                <a:gd name="connsiteY3" fmla="*/ 45445 h 179551"/>
                <a:gd name="connsiteX4" fmla="*/ 329463 w 329463"/>
                <a:gd name="connsiteY4" fmla="*/ 119711 h 179551"/>
                <a:gd name="connsiteX5" fmla="*/ 269623 w 329463"/>
                <a:gd name="connsiteY5" fmla="*/ 179551 h 179551"/>
                <a:gd name="connsiteX6" fmla="*/ 59840 w 329463"/>
                <a:gd name="connsiteY6" fmla="*/ 179551 h 179551"/>
                <a:gd name="connsiteX7" fmla="*/ 0 w 329463"/>
                <a:gd name="connsiteY7" fmla="*/ 119711 h 179551"/>
                <a:gd name="connsiteX8" fmla="*/ 0 w 329463"/>
                <a:gd name="connsiteY8" fmla="*/ 45445 h 179551"/>
                <a:gd name="connsiteX9" fmla="*/ 9491 w 329463"/>
                <a:gd name="connsiteY9" fmla="*/ 22533 h 179551"/>
                <a:gd name="connsiteX10" fmla="*/ 41530 w 329463"/>
                <a:gd name="connsiteY10" fmla="*/ 12060 h 179551"/>
                <a:gd name="connsiteX11" fmla="*/ 164731 w 329463"/>
                <a:gd name="connsiteY11" fmla="*/ 0 h 179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463" h="179551">
                  <a:moveTo>
                    <a:pt x="164731" y="0"/>
                  </a:moveTo>
                  <a:cubicBezTo>
                    <a:pt x="208433" y="0"/>
                    <a:pt x="250066" y="4294"/>
                    <a:pt x="287933" y="12060"/>
                  </a:cubicBezTo>
                  <a:lnTo>
                    <a:pt x="319973" y="22533"/>
                  </a:lnTo>
                  <a:lnTo>
                    <a:pt x="329463" y="45445"/>
                  </a:lnTo>
                  <a:lnTo>
                    <a:pt x="329463" y="119711"/>
                  </a:lnTo>
                  <a:cubicBezTo>
                    <a:pt x="329463" y="152760"/>
                    <a:pt x="302672" y="179551"/>
                    <a:pt x="269623" y="179551"/>
                  </a:cubicBezTo>
                  <a:lnTo>
                    <a:pt x="59840" y="179551"/>
                  </a:lnTo>
                  <a:cubicBezTo>
                    <a:pt x="26791" y="179551"/>
                    <a:pt x="0" y="152760"/>
                    <a:pt x="0" y="119711"/>
                  </a:cubicBezTo>
                  <a:lnTo>
                    <a:pt x="0" y="45445"/>
                  </a:lnTo>
                  <a:lnTo>
                    <a:pt x="9491" y="22533"/>
                  </a:lnTo>
                  <a:lnTo>
                    <a:pt x="41530" y="12060"/>
                  </a:lnTo>
                  <a:cubicBezTo>
                    <a:pt x="79397" y="4294"/>
                    <a:pt x="121030" y="0"/>
                    <a:pt x="164731" y="0"/>
                  </a:cubicBezTo>
                  <a:close/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 89">
              <a:extLst>
                <a:ext uri="{FF2B5EF4-FFF2-40B4-BE49-F238E27FC236}">
                  <a16:creationId xmlns:a16="http://schemas.microsoft.com/office/drawing/2014/main" id="{ACBC9F55-5B3E-0BA7-5D70-7682ECE0D357}"/>
                </a:ext>
              </a:extLst>
            </p:cNvPr>
            <p:cNvSpPr/>
            <p:nvPr/>
          </p:nvSpPr>
          <p:spPr>
            <a:xfrm>
              <a:off x="6609201" y="2005675"/>
              <a:ext cx="329463" cy="179551"/>
            </a:xfrm>
            <a:custGeom>
              <a:avLst/>
              <a:gdLst>
                <a:gd name="connsiteX0" fmla="*/ 164731 w 329463"/>
                <a:gd name="connsiteY0" fmla="*/ 0 h 179551"/>
                <a:gd name="connsiteX1" fmla="*/ 287933 w 329463"/>
                <a:gd name="connsiteY1" fmla="*/ 12060 h 179551"/>
                <a:gd name="connsiteX2" fmla="*/ 319973 w 329463"/>
                <a:gd name="connsiteY2" fmla="*/ 22533 h 179551"/>
                <a:gd name="connsiteX3" fmla="*/ 329463 w 329463"/>
                <a:gd name="connsiteY3" fmla="*/ 45445 h 179551"/>
                <a:gd name="connsiteX4" fmla="*/ 329463 w 329463"/>
                <a:gd name="connsiteY4" fmla="*/ 119711 h 179551"/>
                <a:gd name="connsiteX5" fmla="*/ 269623 w 329463"/>
                <a:gd name="connsiteY5" fmla="*/ 179551 h 179551"/>
                <a:gd name="connsiteX6" fmla="*/ 59840 w 329463"/>
                <a:gd name="connsiteY6" fmla="*/ 179551 h 179551"/>
                <a:gd name="connsiteX7" fmla="*/ 0 w 329463"/>
                <a:gd name="connsiteY7" fmla="*/ 119711 h 179551"/>
                <a:gd name="connsiteX8" fmla="*/ 0 w 329463"/>
                <a:gd name="connsiteY8" fmla="*/ 45445 h 179551"/>
                <a:gd name="connsiteX9" fmla="*/ 9491 w 329463"/>
                <a:gd name="connsiteY9" fmla="*/ 22533 h 179551"/>
                <a:gd name="connsiteX10" fmla="*/ 41530 w 329463"/>
                <a:gd name="connsiteY10" fmla="*/ 12060 h 179551"/>
                <a:gd name="connsiteX11" fmla="*/ 164731 w 329463"/>
                <a:gd name="connsiteY11" fmla="*/ 0 h 179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463" h="179551">
                  <a:moveTo>
                    <a:pt x="164731" y="0"/>
                  </a:moveTo>
                  <a:cubicBezTo>
                    <a:pt x="208433" y="0"/>
                    <a:pt x="250066" y="4294"/>
                    <a:pt x="287933" y="12060"/>
                  </a:cubicBezTo>
                  <a:lnTo>
                    <a:pt x="319973" y="22533"/>
                  </a:lnTo>
                  <a:lnTo>
                    <a:pt x="329463" y="45445"/>
                  </a:lnTo>
                  <a:lnTo>
                    <a:pt x="329463" y="119711"/>
                  </a:lnTo>
                  <a:cubicBezTo>
                    <a:pt x="329463" y="152760"/>
                    <a:pt x="302672" y="179551"/>
                    <a:pt x="269623" y="179551"/>
                  </a:cubicBezTo>
                  <a:lnTo>
                    <a:pt x="59840" y="179551"/>
                  </a:lnTo>
                  <a:cubicBezTo>
                    <a:pt x="26791" y="179551"/>
                    <a:pt x="0" y="152760"/>
                    <a:pt x="0" y="119711"/>
                  </a:cubicBezTo>
                  <a:lnTo>
                    <a:pt x="0" y="45445"/>
                  </a:lnTo>
                  <a:lnTo>
                    <a:pt x="9491" y="22533"/>
                  </a:lnTo>
                  <a:lnTo>
                    <a:pt x="41530" y="12060"/>
                  </a:lnTo>
                  <a:cubicBezTo>
                    <a:pt x="79397" y="4294"/>
                    <a:pt x="121030" y="0"/>
                    <a:pt x="164731" y="0"/>
                  </a:cubicBezTo>
                  <a:close/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Arc 149">
              <a:extLst>
                <a:ext uri="{FF2B5EF4-FFF2-40B4-BE49-F238E27FC236}">
                  <a16:creationId xmlns:a16="http://schemas.microsoft.com/office/drawing/2014/main" id="{23B6C51F-C7E8-A270-523C-89B55007644D}"/>
                </a:ext>
              </a:extLst>
            </p:cNvPr>
            <p:cNvSpPr/>
            <p:nvPr/>
          </p:nvSpPr>
          <p:spPr>
            <a:xfrm>
              <a:off x="6311746" y="2056932"/>
              <a:ext cx="382515" cy="286595"/>
            </a:xfrm>
            <a:prstGeom prst="arc">
              <a:avLst>
                <a:gd name="adj1" fmla="val 13428075"/>
                <a:gd name="adj2" fmla="val 1875768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802A317F-E704-B4B1-C661-5F1FCA6C9C66}"/>
                </a:ext>
              </a:extLst>
            </p:cNvPr>
            <p:cNvGrpSpPr/>
            <p:nvPr/>
          </p:nvGrpSpPr>
          <p:grpSpPr>
            <a:xfrm>
              <a:off x="5503268" y="2986852"/>
              <a:ext cx="1928932" cy="1418761"/>
              <a:chOff x="3420912" y="2988971"/>
              <a:chExt cx="1928932" cy="1418761"/>
            </a:xfrm>
          </p:grpSpPr>
          <p:sp>
            <p:nvSpPr>
              <p:cNvPr id="153" name="Freeform 93">
                <a:extLst>
                  <a:ext uri="{FF2B5EF4-FFF2-40B4-BE49-F238E27FC236}">
                    <a16:creationId xmlns:a16="http://schemas.microsoft.com/office/drawing/2014/main" id="{A9497625-0C78-24B7-CD3E-933E0FE4715D}"/>
                  </a:ext>
                </a:extLst>
              </p:cNvPr>
              <p:cNvSpPr/>
              <p:nvPr/>
            </p:nvSpPr>
            <p:spPr>
              <a:xfrm rot="16200000">
                <a:off x="3675997" y="2733886"/>
                <a:ext cx="1418761" cy="1928932"/>
              </a:xfrm>
              <a:custGeom>
                <a:avLst/>
                <a:gdLst>
                  <a:gd name="connsiteX0" fmla="*/ 1418761 w 1418761"/>
                  <a:gd name="connsiteY0" fmla="*/ 759986 h 1928932"/>
                  <a:gd name="connsiteX1" fmla="*/ 1414643 w 1418761"/>
                  <a:gd name="connsiteY1" fmla="*/ 782806 h 1928932"/>
                  <a:gd name="connsiteX2" fmla="*/ 1402202 w 1418761"/>
                  <a:gd name="connsiteY2" fmla="*/ 995095 h 1928932"/>
                  <a:gd name="connsiteX3" fmla="*/ 1414601 w 1418761"/>
                  <a:gd name="connsiteY3" fmla="*/ 1206666 h 1928932"/>
                  <a:gd name="connsiteX4" fmla="*/ 1339071 w 1418761"/>
                  <a:gd name="connsiteY4" fmla="*/ 1221254 h 1928932"/>
                  <a:gd name="connsiteX5" fmla="*/ 1333436 w 1418761"/>
                  <a:gd name="connsiteY5" fmla="*/ 1277392 h 1928932"/>
                  <a:gd name="connsiteX6" fmla="*/ 1087717 w 1418761"/>
                  <a:gd name="connsiteY6" fmla="*/ 1885121 h 1928932"/>
                  <a:gd name="connsiteX7" fmla="*/ 0 w 1418761"/>
                  <a:gd name="connsiteY7" fmla="*/ 1916866 h 1928932"/>
                  <a:gd name="connsiteX8" fmla="*/ 800 w 1418761"/>
                  <a:gd name="connsiteY8" fmla="*/ 1432730 h 1928932"/>
                  <a:gd name="connsiteX9" fmla="*/ 1493 w 1418761"/>
                  <a:gd name="connsiteY9" fmla="*/ 1013321 h 1928932"/>
                  <a:gd name="connsiteX10" fmla="*/ 24 w 1418761"/>
                  <a:gd name="connsiteY10" fmla="*/ 978836 h 1928932"/>
                  <a:gd name="connsiteX11" fmla="*/ 1552 w 1418761"/>
                  <a:gd name="connsiteY11" fmla="*/ 951167 h 1928932"/>
                  <a:gd name="connsiteX12" fmla="*/ 800 w 1418761"/>
                  <a:gd name="connsiteY12" fmla="*/ 496202 h 1928932"/>
                  <a:gd name="connsiteX13" fmla="*/ 0 w 1418761"/>
                  <a:gd name="connsiteY13" fmla="*/ 12066 h 1928932"/>
                  <a:gd name="connsiteX14" fmla="*/ 1087717 w 1418761"/>
                  <a:gd name="connsiteY14" fmla="*/ 43811 h 1928932"/>
                  <a:gd name="connsiteX15" fmla="*/ 1333436 w 1418761"/>
                  <a:gd name="connsiteY15" fmla="*/ 651540 h 1928932"/>
                  <a:gd name="connsiteX16" fmla="*/ 1342799 w 1418761"/>
                  <a:gd name="connsiteY16" fmla="*/ 744810 h 1928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18761" h="1928932">
                    <a:moveTo>
                      <a:pt x="1418761" y="759986"/>
                    </a:moveTo>
                    <a:lnTo>
                      <a:pt x="1414643" y="782806"/>
                    </a:lnTo>
                    <a:cubicBezTo>
                      <a:pt x="1406485" y="851377"/>
                      <a:pt x="1402202" y="922375"/>
                      <a:pt x="1402202" y="995095"/>
                    </a:cubicBezTo>
                    <a:lnTo>
                      <a:pt x="1414601" y="1206666"/>
                    </a:lnTo>
                    <a:lnTo>
                      <a:pt x="1339071" y="1221254"/>
                    </a:lnTo>
                    <a:lnTo>
                      <a:pt x="1333436" y="1277392"/>
                    </a:lnTo>
                    <a:cubicBezTo>
                      <a:pt x="1287634" y="1716932"/>
                      <a:pt x="1246628" y="1849974"/>
                      <a:pt x="1087717" y="1885121"/>
                    </a:cubicBezTo>
                    <a:cubicBezTo>
                      <a:pt x="850028" y="1910518"/>
                      <a:pt x="307538" y="1948616"/>
                      <a:pt x="0" y="1916866"/>
                    </a:cubicBezTo>
                    <a:cubicBezTo>
                      <a:pt x="267" y="1759722"/>
                      <a:pt x="534" y="1596226"/>
                      <a:pt x="800" y="1432730"/>
                    </a:cubicBezTo>
                    <a:lnTo>
                      <a:pt x="1493" y="1013321"/>
                    </a:lnTo>
                    <a:lnTo>
                      <a:pt x="24" y="978836"/>
                    </a:lnTo>
                    <a:lnTo>
                      <a:pt x="1552" y="951167"/>
                    </a:lnTo>
                    <a:lnTo>
                      <a:pt x="800" y="496202"/>
                    </a:lnTo>
                    <a:cubicBezTo>
                      <a:pt x="534" y="332706"/>
                      <a:pt x="267" y="169211"/>
                      <a:pt x="0" y="12066"/>
                    </a:cubicBezTo>
                    <a:cubicBezTo>
                      <a:pt x="307538" y="-19684"/>
                      <a:pt x="850028" y="18414"/>
                      <a:pt x="1087717" y="43811"/>
                    </a:cubicBezTo>
                    <a:cubicBezTo>
                      <a:pt x="1246628" y="78958"/>
                      <a:pt x="1287634" y="212000"/>
                      <a:pt x="1333436" y="651540"/>
                    </a:cubicBezTo>
                    <a:lnTo>
                      <a:pt x="1342799" y="74481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4" name="Freeform 94">
                <a:extLst>
                  <a:ext uri="{FF2B5EF4-FFF2-40B4-BE49-F238E27FC236}">
                    <a16:creationId xmlns:a16="http://schemas.microsoft.com/office/drawing/2014/main" id="{770F42A9-E80F-EB5D-EB81-1A6FEE42B81D}"/>
                  </a:ext>
                </a:extLst>
              </p:cNvPr>
              <p:cNvSpPr/>
              <p:nvPr/>
            </p:nvSpPr>
            <p:spPr>
              <a:xfrm rot="16200000">
                <a:off x="3759948" y="3088519"/>
                <a:ext cx="1314358" cy="1324067"/>
              </a:xfrm>
              <a:custGeom>
                <a:avLst/>
                <a:gdLst>
                  <a:gd name="connsiteX0" fmla="*/ 1314358 w 1314358"/>
                  <a:gd name="connsiteY0" fmla="*/ 180701 h 1324067"/>
                  <a:gd name="connsiteX1" fmla="*/ 1250997 w 1314358"/>
                  <a:gd name="connsiteY1" fmla="*/ 229442 h 1324067"/>
                  <a:gd name="connsiteX2" fmla="*/ 278120 w 1314358"/>
                  <a:gd name="connsiteY2" fmla="*/ 662033 h 1324067"/>
                  <a:gd name="connsiteX3" fmla="*/ 278121 w 1314358"/>
                  <a:gd name="connsiteY3" fmla="*/ 662033 h 1324067"/>
                  <a:gd name="connsiteX4" fmla="*/ 1250998 w 1314358"/>
                  <a:gd name="connsiteY4" fmla="*/ 1094624 h 1324067"/>
                  <a:gd name="connsiteX5" fmla="*/ 1312520 w 1314358"/>
                  <a:gd name="connsiteY5" fmla="*/ 1141950 h 1324067"/>
                  <a:gd name="connsiteX6" fmla="*/ 1297512 w 1314358"/>
                  <a:gd name="connsiteY6" fmla="*/ 1242693 h 1324067"/>
                  <a:gd name="connsiteX7" fmla="*/ 1281314 w 1314358"/>
                  <a:gd name="connsiteY7" fmla="*/ 1324067 h 1324067"/>
                  <a:gd name="connsiteX8" fmla="*/ 1154393 w 1314358"/>
                  <a:gd name="connsiteY8" fmla="*/ 1305620 h 1324067"/>
                  <a:gd name="connsiteX9" fmla="*/ 314965 w 1314358"/>
                  <a:gd name="connsiteY9" fmla="*/ 1260450 h 1324067"/>
                  <a:gd name="connsiteX10" fmla="*/ 12387 w 1314358"/>
                  <a:gd name="connsiteY10" fmla="*/ 1265824 h 1324067"/>
                  <a:gd name="connsiteX11" fmla="*/ 10 w 1314358"/>
                  <a:gd name="connsiteY11" fmla="*/ 1266500 h 1324067"/>
                  <a:gd name="connsiteX12" fmla="*/ 245 w 1314358"/>
                  <a:gd name="connsiteY12" fmla="*/ 1122584 h 1324067"/>
                  <a:gd name="connsiteX13" fmla="*/ 1019 w 1314358"/>
                  <a:gd name="connsiteY13" fmla="*/ 654320 h 1324067"/>
                  <a:gd name="connsiteX14" fmla="*/ 245 w 1314358"/>
                  <a:gd name="connsiteY14" fmla="*/ 186056 h 1324067"/>
                  <a:gd name="connsiteX15" fmla="*/ 0 w 1314358"/>
                  <a:gd name="connsiteY15" fmla="*/ 36169 h 1324067"/>
                  <a:gd name="connsiteX16" fmla="*/ 121594 w 1314358"/>
                  <a:gd name="connsiteY16" fmla="*/ 42818 h 1324067"/>
                  <a:gd name="connsiteX17" fmla="*/ 424171 w 1314358"/>
                  <a:gd name="connsiteY17" fmla="*/ 48191 h 1324067"/>
                  <a:gd name="connsiteX18" fmla="*/ 1263599 w 1314358"/>
                  <a:gd name="connsiteY18" fmla="*/ 3022 h 1324067"/>
                  <a:gd name="connsiteX19" fmla="*/ 1284385 w 1314358"/>
                  <a:gd name="connsiteY19" fmla="*/ 0 h 1324067"/>
                  <a:gd name="connsiteX20" fmla="*/ 1297512 w 1314358"/>
                  <a:gd name="connsiteY20" fmla="*/ 65948 h 1324067"/>
                  <a:gd name="connsiteX21" fmla="*/ 1313188 w 1314358"/>
                  <a:gd name="connsiteY21" fmla="*/ 171177 h 132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14358" h="1324067">
                    <a:moveTo>
                      <a:pt x="1314358" y="180701"/>
                    </a:moveTo>
                    <a:lnTo>
                      <a:pt x="1250997" y="229442"/>
                    </a:lnTo>
                    <a:cubicBezTo>
                      <a:pt x="842232" y="535899"/>
                      <a:pt x="613656" y="592889"/>
                      <a:pt x="278120" y="662033"/>
                    </a:cubicBezTo>
                    <a:lnTo>
                      <a:pt x="278121" y="662033"/>
                    </a:lnTo>
                    <a:cubicBezTo>
                      <a:pt x="613657" y="731178"/>
                      <a:pt x="842233" y="788167"/>
                      <a:pt x="1250998" y="1094624"/>
                    </a:cubicBezTo>
                    <a:lnTo>
                      <a:pt x="1312520" y="1141950"/>
                    </a:lnTo>
                    <a:lnTo>
                      <a:pt x="1297512" y="1242693"/>
                    </a:lnTo>
                    <a:lnTo>
                      <a:pt x="1281314" y="1324067"/>
                    </a:lnTo>
                    <a:lnTo>
                      <a:pt x="1154393" y="1305620"/>
                    </a:lnTo>
                    <a:cubicBezTo>
                      <a:pt x="914774" y="1277102"/>
                      <a:pt x="625908" y="1260450"/>
                      <a:pt x="314965" y="1260450"/>
                    </a:cubicBezTo>
                    <a:cubicBezTo>
                      <a:pt x="211318" y="1260450"/>
                      <a:pt x="110123" y="1262300"/>
                      <a:pt x="12387" y="1265824"/>
                    </a:cubicBezTo>
                    <a:lnTo>
                      <a:pt x="10" y="1266500"/>
                    </a:lnTo>
                    <a:lnTo>
                      <a:pt x="245" y="1122584"/>
                    </a:lnTo>
                    <a:lnTo>
                      <a:pt x="1019" y="654320"/>
                    </a:lnTo>
                    <a:lnTo>
                      <a:pt x="245" y="186056"/>
                    </a:lnTo>
                    <a:lnTo>
                      <a:pt x="0" y="36169"/>
                    </a:lnTo>
                    <a:lnTo>
                      <a:pt x="121594" y="42818"/>
                    </a:lnTo>
                    <a:cubicBezTo>
                      <a:pt x="219329" y="46341"/>
                      <a:pt x="320524" y="48191"/>
                      <a:pt x="424171" y="48191"/>
                    </a:cubicBezTo>
                    <a:cubicBezTo>
                      <a:pt x="735114" y="48191"/>
                      <a:pt x="1023980" y="31539"/>
                      <a:pt x="1263599" y="3022"/>
                    </a:cubicBezTo>
                    <a:lnTo>
                      <a:pt x="1284385" y="0"/>
                    </a:lnTo>
                    <a:lnTo>
                      <a:pt x="1297512" y="65948"/>
                    </a:lnTo>
                    <a:cubicBezTo>
                      <a:pt x="1302984" y="98019"/>
                      <a:pt x="1308159" y="133010"/>
                      <a:pt x="1313188" y="171177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152" name="Freeform 92">
              <a:extLst>
                <a:ext uri="{FF2B5EF4-FFF2-40B4-BE49-F238E27FC236}">
                  <a16:creationId xmlns:a16="http://schemas.microsoft.com/office/drawing/2014/main" id="{87180685-FA9F-0B61-3E96-5B840B955A10}"/>
                </a:ext>
              </a:extLst>
            </p:cNvPr>
            <p:cNvSpPr/>
            <p:nvPr/>
          </p:nvSpPr>
          <p:spPr>
            <a:xfrm flipH="1">
              <a:off x="6498099" y="1157004"/>
              <a:ext cx="934101" cy="3250726"/>
            </a:xfrm>
            <a:custGeom>
              <a:avLst/>
              <a:gdLst>
                <a:gd name="connsiteX0" fmla="*/ 934101 w 934101"/>
                <a:gd name="connsiteY0" fmla="*/ 0 h 3250726"/>
                <a:gd name="connsiteX1" fmla="*/ 778607 w 934101"/>
                <a:gd name="connsiteY1" fmla="*/ 10292 h 3250726"/>
                <a:gd name="connsiteX2" fmla="*/ 275342 w 934101"/>
                <a:gd name="connsiteY2" fmla="*/ 555660 h 3250726"/>
                <a:gd name="connsiteX3" fmla="*/ 265679 w 934101"/>
                <a:gd name="connsiteY3" fmla="*/ 653640 h 3250726"/>
                <a:gd name="connsiteX4" fmla="*/ 261496 w 934101"/>
                <a:gd name="connsiteY4" fmla="*/ 656284 h 3250726"/>
                <a:gd name="connsiteX5" fmla="*/ 262917 w 934101"/>
                <a:gd name="connsiteY5" fmla="*/ 681649 h 3250726"/>
                <a:gd name="connsiteX6" fmla="*/ 261496 w 934101"/>
                <a:gd name="connsiteY6" fmla="*/ 696059 h 3250726"/>
                <a:gd name="connsiteX7" fmla="*/ 263805 w 934101"/>
                <a:gd name="connsiteY7" fmla="*/ 697497 h 3250726"/>
                <a:gd name="connsiteX8" fmla="*/ 260399 w 934101"/>
                <a:gd name="connsiteY8" fmla="*/ 734656 h 3250726"/>
                <a:gd name="connsiteX9" fmla="*/ 252544 w 934101"/>
                <a:gd name="connsiteY9" fmla="*/ 738266 h 3250726"/>
                <a:gd name="connsiteX10" fmla="*/ 153834 w 934101"/>
                <a:gd name="connsiteY10" fmla="*/ 929537 h 3250726"/>
                <a:gd name="connsiteX11" fmla="*/ 265680 w 934101"/>
                <a:gd name="connsiteY11" fmla="*/ 1113141 h 3250726"/>
                <a:gd name="connsiteX12" fmla="*/ 313488 w 934101"/>
                <a:gd name="connsiteY12" fmla="*/ 1131461 h 3250726"/>
                <a:gd name="connsiteX13" fmla="*/ 343481 w 934101"/>
                <a:gd name="connsiteY13" fmla="*/ 1243958 h 3250726"/>
                <a:gd name="connsiteX14" fmla="*/ 402611 w 934101"/>
                <a:gd name="connsiteY14" fmla="*/ 1394142 h 3250726"/>
                <a:gd name="connsiteX15" fmla="*/ 413244 w 934101"/>
                <a:gd name="connsiteY15" fmla="*/ 1413158 h 3250726"/>
                <a:gd name="connsiteX16" fmla="*/ 414054 w 934101"/>
                <a:gd name="connsiteY16" fmla="*/ 1415164 h 3250726"/>
                <a:gd name="connsiteX17" fmla="*/ 418179 w 934101"/>
                <a:gd name="connsiteY17" fmla="*/ 1421983 h 3250726"/>
                <a:gd name="connsiteX18" fmla="*/ 479660 w 934101"/>
                <a:gd name="connsiteY18" fmla="*/ 1531935 h 3250726"/>
                <a:gd name="connsiteX19" fmla="*/ 498939 w 934101"/>
                <a:gd name="connsiteY19" fmla="*/ 1555514 h 3250726"/>
                <a:gd name="connsiteX20" fmla="*/ 506691 w 934101"/>
                <a:gd name="connsiteY20" fmla="*/ 1568331 h 3250726"/>
                <a:gd name="connsiteX21" fmla="*/ 525918 w 934101"/>
                <a:gd name="connsiteY21" fmla="*/ 1588512 h 3250726"/>
                <a:gd name="connsiteX22" fmla="*/ 575800 w 934101"/>
                <a:gd name="connsiteY22" fmla="*/ 1649519 h 3250726"/>
                <a:gd name="connsiteX23" fmla="*/ 606692 w 934101"/>
                <a:gd name="connsiteY23" fmla="*/ 1673288 h 3250726"/>
                <a:gd name="connsiteX24" fmla="*/ 624697 w 934101"/>
                <a:gd name="connsiteY24" fmla="*/ 1692185 h 3250726"/>
                <a:gd name="connsiteX25" fmla="*/ 684258 w 934101"/>
                <a:gd name="connsiteY25" fmla="*/ 1732967 h 3250726"/>
                <a:gd name="connsiteX26" fmla="*/ 692198 w 934101"/>
                <a:gd name="connsiteY26" fmla="*/ 1739076 h 3250726"/>
                <a:gd name="connsiteX27" fmla="*/ 736965 w 934101"/>
                <a:gd name="connsiteY27" fmla="*/ 1760020 h 3250726"/>
                <a:gd name="connsiteX28" fmla="*/ 707678 w 934101"/>
                <a:gd name="connsiteY28" fmla="*/ 1911655 h 3250726"/>
                <a:gd name="connsiteX29" fmla="*/ 651539 w 934101"/>
                <a:gd name="connsiteY29" fmla="*/ 1917290 h 3250726"/>
                <a:gd name="connsiteX30" fmla="*/ 43811 w 934101"/>
                <a:gd name="connsiteY30" fmla="*/ 2163009 h 3250726"/>
                <a:gd name="connsiteX31" fmla="*/ 12066 w 934101"/>
                <a:gd name="connsiteY31" fmla="*/ 3250726 h 3250726"/>
                <a:gd name="connsiteX32" fmla="*/ 496202 w 934101"/>
                <a:gd name="connsiteY32" fmla="*/ 3249926 h 3250726"/>
                <a:gd name="connsiteX33" fmla="*/ 915600 w 934101"/>
                <a:gd name="connsiteY33" fmla="*/ 3249233 h 3250726"/>
                <a:gd name="connsiteX34" fmla="*/ 934101 w 934101"/>
                <a:gd name="connsiteY34" fmla="*/ 3250021 h 325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34101" h="3250726">
                  <a:moveTo>
                    <a:pt x="934101" y="0"/>
                  </a:moveTo>
                  <a:lnTo>
                    <a:pt x="778607" y="10292"/>
                  </a:lnTo>
                  <a:cubicBezTo>
                    <a:pt x="431590" y="60340"/>
                    <a:pt x="330946" y="277891"/>
                    <a:pt x="275342" y="555660"/>
                  </a:cubicBezTo>
                  <a:lnTo>
                    <a:pt x="265679" y="653640"/>
                  </a:lnTo>
                  <a:lnTo>
                    <a:pt x="261496" y="656284"/>
                  </a:lnTo>
                  <a:cubicBezTo>
                    <a:pt x="261970" y="664739"/>
                    <a:pt x="262443" y="673194"/>
                    <a:pt x="262917" y="681649"/>
                  </a:cubicBezTo>
                  <a:lnTo>
                    <a:pt x="261496" y="696059"/>
                  </a:lnTo>
                  <a:lnTo>
                    <a:pt x="263805" y="697497"/>
                  </a:lnTo>
                  <a:lnTo>
                    <a:pt x="260399" y="734656"/>
                  </a:lnTo>
                  <a:lnTo>
                    <a:pt x="252544" y="738266"/>
                  </a:lnTo>
                  <a:cubicBezTo>
                    <a:pt x="189532" y="781006"/>
                    <a:pt x="150971" y="852241"/>
                    <a:pt x="153834" y="929537"/>
                  </a:cubicBezTo>
                  <a:cubicBezTo>
                    <a:pt x="156685" y="1006509"/>
                    <a:pt x="200073" y="1074716"/>
                    <a:pt x="265680" y="1113141"/>
                  </a:cubicBezTo>
                  <a:lnTo>
                    <a:pt x="313488" y="1131461"/>
                  </a:lnTo>
                  <a:lnTo>
                    <a:pt x="343481" y="1243958"/>
                  </a:lnTo>
                  <a:cubicBezTo>
                    <a:pt x="360334" y="1295216"/>
                    <a:pt x="379979" y="1345712"/>
                    <a:pt x="402611" y="1394142"/>
                  </a:cubicBezTo>
                  <a:lnTo>
                    <a:pt x="413244" y="1413158"/>
                  </a:lnTo>
                  <a:lnTo>
                    <a:pt x="414054" y="1415164"/>
                  </a:lnTo>
                  <a:lnTo>
                    <a:pt x="418179" y="1421983"/>
                  </a:lnTo>
                  <a:lnTo>
                    <a:pt x="479660" y="1531935"/>
                  </a:lnTo>
                  <a:lnTo>
                    <a:pt x="498939" y="1555514"/>
                  </a:lnTo>
                  <a:lnTo>
                    <a:pt x="506691" y="1568331"/>
                  </a:lnTo>
                  <a:lnTo>
                    <a:pt x="525918" y="1588512"/>
                  </a:lnTo>
                  <a:lnTo>
                    <a:pt x="575800" y="1649519"/>
                  </a:lnTo>
                  <a:lnTo>
                    <a:pt x="606692" y="1673288"/>
                  </a:lnTo>
                  <a:lnTo>
                    <a:pt x="624697" y="1692185"/>
                  </a:lnTo>
                  <a:lnTo>
                    <a:pt x="684258" y="1732967"/>
                  </a:lnTo>
                  <a:lnTo>
                    <a:pt x="692198" y="1739076"/>
                  </a:lnTo>
                  <a:lnTo>
                    <a:pt x="736965" y="1760020"/>
                  </a:lnTo>
                  <a:lnTo>
                    <a:pt x="707678" y="1911655"/>
                  </a:lnTo>
                  <a:lnTo>
                    <a:pt x="651539" y="1917290"/>
                  </a:lnTo>
                  <a:cubicBezTo>
                    <a:pt x="212000" y="1963092"/>
                    <a:pt x="78958" y="2004098"/>
                    <a:pt x="43811" y="2163009"/>
                  </a:cubicBezTo>
                  <a:cubicBezTo>
                    <a:pt x="18414" y="2400698"/>
                    <a:pt x="-19684" y="2943188"/>
                    <a:pt x="12066" y="3250726"/>
                  </a:cubicBezTo>
                  <a:cubicBezTo>
                    <a:pt x="169210" y="3250459"/>
                    <a:pt x="332706" y="3250192"/>
                    <a:pt x="496202" y="3249926"/>
                  </a:cubicBezTo>
                  <a:lnTo>
                    <a:pt x="915600" y="3249233"/>
                  </a:lnTo>
                  <a:lnTo>
                    <a:pt x="934101" y="3250021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55" name="Arrow: Bent-Up 154">
            <a:extLst>
              <a:ext uri="{FF2B5EF4-FFF2-40B4-BE49-F238E27FC236}">
                <a16:creationId xmlns:a16="http://schemas.microsoft.com/office/drawing/2014/main" id="{F743FEE1-C3BE-49A5-23F7-C687FAF1E27A}"/>
              </a:ext>
            </a:extLst>
          </p:cNvPr>
          <p:cNvSpPr/>
          <p:nvPr/>
        </p:nvSpPr>
        <p:spPr>
          <a:xfrm rot="10800000" flipH="1">
            <a:off x="9352326" y="2068946"/>
            <a:ext cx="550646" cy="506441"/>
          </a:xfrm>
          <a:prstGeom prst="bentUpArrow">
            <a:avLst>
              <a:gd name="adj1" fmla="val 25000"/>
              <a:gd name="adj2" fmla="val 25000"/>
              <a:gd name="adj3" fmla="val 50000"/>
            </a:avLst>
          </a:prstGeom>
          <a:solidFill>
            <a:srgbClr val="138B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0D08B2B-65B3-512D-4438-B2F88E2C2A68}"/>
              </a:ext>
            </a:extLst>
          </p:cNvPr>
          <p:cNvGrpSpPr/>
          <p:nvPr/>
        </p:nvGrpSpPr>
        <p:grpSpPr>
          <a:xfrm>
            <a:off x="10248014" y="4931124"/>
            <a:ext cx="494120" cy="1630503"/>
            <a:chOff x="3726599" y="2717541"/>
            <a:chExt cx="494120" cy="1630503"/>
          </a:xfrm>
        </p:grpSpPr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036B30DB-EF26-13A8-D85C-2DEC7028F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26599" y="2717541"/>
              <a:ext cx="494120" cy="330599"/>
            </a:xfrm>
            <a:prstGeom prst="rect">
              <a:avLst/>
            </a:prstGeom>
          </p:spPr>
        </p:pic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60723963-F3EF-AA5F-144E-B16304374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45733" y="3134989"/>
              <a:ext cx="263723" cy="363962"/>
            </a:xfrm>
            <a:prstGeom prst="rect">
              <a:avLst/>
            </a:prstGeom>
          </p:spPr>
        </p:pic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08CED667-633D-B617-13B5-F9356C21E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07588" y="4035368"/>
              <a:ext cx="323335" cy="312676"/>
            </a:xfrm>
            <a:prstGeom prst="rect">
              <a:avLst/>
            </a:prstGeom>
          </p:spPr>
        </p:pic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E0D8CBBB-789A-6026-5E67-4D95615A5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15450" y="3564085"/>
              <a:ext cx="325859" cy="351928"/>
            </a:xfrm>
            <a:prstGeom prst="rect">
              <a:avLst/>
            </a:prstGeom>
          </p:spPr>
        </p:pic>
      </p:grpSp>
      <p:sp>
        <p:nvSpPr>
          <p:cNvPr id="161" name="Arrow: Bent-Up 160">
            <a:extLst>
              <a:ext uri="{FF2B5EF4-FFF2-40B4-BE49-F238E27FC236}">
                <a16:creationId xmlns:a16="http://schemas.microsoft.com/office/drawing/2014/main" id="{0962CF47-6AAC-206E-72FB-7D6B0938E060}"/>
              </a:ext>
            </a:extLst>
          </p:cNvPr>
          <p:cNvSpPr/>
          <p:nvPr/>
        </p:nvSpPr>
        <p:spPr>
          <a:xfrm rot="5400000">
            <a:off x="9676044" y="4885494"/>
            <a:ext cx="550646" cy="506441"/>
          </a:xfrm>
          <a:prstGeom prst="bentUpArrow">
            <a:avLst>
              <a:gd name="adj1" fmla="val 25000"/>
              <a:gd name="adj2" fmla="val 25000"/>
              <a:gd name="adj3" fmla="val 50000"/>
            </a:avLst>
          </a:prstGeom>
          <a:solidFill>
            <a:srgbClr val="138B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0A900A-3243-1722-ADF5-918C1E5A4C07}"/>
              </a:ext>
            </a:extLst>
          </p:cNvPr>
          <p:cNvGrpSpPr/>
          <p:nvPr/>
        </p:nvGrpSpPr>
        <p:grpSpPr>
          <a:xfrm>
            <a:off x="722007" y="2291208"/>
            <a:ext cx="10747983" cy="2553266"/>
            <a:chOff x="722007" y="2291208"/>
            <a:chExt cx="10747983" cy="255326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70DF55-3F89-ED09-3EB9-889F47E6EF92}"/>
                </a:ext>
              </a:extLst>
            </p:cNvPr>
            <p:cNvSpPr/>
            <p:nvPr/>
          </p:nvSpPr>
          <p:spPr>
            <a:xfrm>
              <a:off x="722007" y="2291208"/>
              <a:ext cx="1178820" cy="32774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TRAINING</a:t>
              </a:r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E511ED5-38A0-A441-C3CC-7582204BD373}"/>
                </a:ext>
              </a:extLst>
            </p:cNvPr>
            <p:cNvSpPr/>
            <p:nvPr/>
          </p:nvSpPr>
          <p:spPr>
            <a:xfrm>
              <a:off x="722007" y="2623551"/>
              <a:ext cx="10747983" cy="2220923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DCAE56-93D1-CB89-91A2-CC91C0DC62AD}"/>
              </a:ext>
            </a:extLst>
          </p:cNvPr>
          <p:cNvGrpSpPr/>
          <p:nvPr/>
        </p:nvGrpSpPr>
        <p:grpSpPr>
          <a:xfrm>
            <a:off x="8060790" y="819819"/>
            <a:ext cx="3517070" cy="5869216"/>
            <a:chOff x="8060790" y="819819"/>
            <a:chExt cx="3517070" cy="5869216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5A030C2B-C829-1D28-1942-D90530091865}"/>
                </a:ext>
              </a:extLst>
            </p:cNvPr>
            <p:cNvSpPr/>
            <p:nvPr/>
          </p:nvSpPr>
          <p:spPr>
            <a:xfrm>
              <a:off x="10399040" y="819819"/>
              <a:ext cx="1178820" cy="32774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TESTING</a:t>
              </a:r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D421C267-BE18-0F98-3AB8-5EDF8218ED03}"/>
                </a:ext>
              </a:extLst>
            </p:cNvPr>
            <p:cNvSpPr/>
            <p:nvPr/>
          </p:nvSpPr>
          <p:spPr>
            <a:xfrm>
              <a:off x="8060790" y="1145466"/>
              <a:ext cx="3517070" cy="5543569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5ECBDEAC-7AA0-0BB7-95E4-D22B895D1C45}"/>
              </a:ext>
            </a:extLst>
          </p:cNvPr>
          <p:cNvSpPr txBox="1"/>
          <p:nvPr/>
        </p:nvSpPr>
        <p:spPr>
          <a:xfrm>
            <a:off x="866981" y="4391000"/>
            <a:ext cx="2304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TRAINING DATA</a:t>
            </a:r>
            <a:endParaRPr lang="en-IN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28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155" grpId="0" animBg="1"/>
      <p:bldP spid="161" grpId="0" animBg="1"/>
      <p:bldP spid="16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BFB19B-4B7E-CF99-88C9-0CF867919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 the Hood – how ML works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3AE604-B143-4E2E-9777-231B287DE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Nature is governed by laws</a:t>
            </a:r>
          </a:p>
          <a:p>
            <a:pPr lvl="2"/>
            <a:r>
              <a:rPr lang="en-US" dirty="0"/>
              <a:t>Humans are sometimes able to discover these</a:t>
            </a:r>
          </a:p>
          <a:p>
            <a:pPr lvl="2"/>
            <a:r>
              <a:rPr lang="en-US" dirty="0"/>
              <a:t>However, it usually takes a lot of effort</a:t>
            </a:r>
          </a:p>
          <a:p>
            <a:pPr lvl="2"/>
            <a:r>
              <a:rPr lang="en-US" dirty="0"/>
              <a:t>More importantly, a lot of time (years/decades)</a:t>
            </a:r>
            <a:endParaRPr lang="en-IN" dirty="0"/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D3C083AD-2C0D-EE6B-1110-B03C54F4B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210" y="3019063"/>
            <a:ext cx="1371600" cy="1371600"/>
          </a:xfrm>
          <a:prstGeom prst="rect">
            <a:avLst/>
          </a:prstGeom>
        </p:spPr>
      </p:pic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18C1770D-C889-4662-53C0-933CA3A994C0}"/>
              </a:ext>
            </a:extLst>
          </p:cNvPr>
          <p:cNvSpPr/>
          <p:nvPr/>
        </p:nvSpPr>
        <p:spPr>
          <a:xfrm>
            <a:off x="5846630" y="3213103"/>
            <a:ext cx="1279660" cy="986251"/>
          </a:xfrm>
          <a:prstGeom prst="wedgeRectCallout">
            <a:avLst>
              <a:gd name="adj1" fmla="val 95711"/>
              <a:gd name="adj2" fmla="val 43715"/>
            </a:avLst>
          </a:prstGeom>
          <a:solidFill>
            <a:schemeClr val="tx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Others are … well …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0312DF64-2AB6-37E9-2679-B9703CDBE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917" y="3133407"/>
            <a:ext cx="1371600" cy="1371600"/>
          </a:xfrm>
          <a:prstGeom prst="rect">
            <a:avLst/>
          </a:prstGeom>
        </p:spPr>
      </p:pic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9B4B6088-52B2-1C9A-2C99-241BC40BE759}"/>
              </a:ext>
            </a:extLst>
          </p:cNvPr>
          <p:cNvSpPr/>
          <p:nvPr/>
        </p:nvSpPr>
        <p:spPr>
          <a:xfrm>
            <a:off x="4217706" y="3233568"/>
            <a:ext cx="1279660" cy="986251"/>
          </a:xfrm>
          <a:prstGeom prst="wedgeRectCallout">
            <a:avLst>
              <a:gd name="adj1" fmla="val -91544"/>
              <a:gd name="adj2" fmla="val 33195"/>
            </a:avLst>
          </a:prstGeom>
          <a:solidFill>
            <a:schemeClr val="tx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Some are concise and elegant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5E9EB11-2639-FAB3-9524-724B8A1233FF}"/>
                  </a:ext>
                </a:extLst>
              </p:cNvPr>
              <p:cNvSpPr txBox="1"/>
              <p:nvPr/>
            </p:nvSpPr>
            <p:spPr>
              <a:xfrm>
                <a:off x="253353" y="3211737"/>
                <a:ext cx="266100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4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4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sz="4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4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4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5E9EB11-2639-FAB3-9524-724B8A123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53" y="3211737"/>
                <a:ext cx="2661007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CDEF8FAB-D35D-3235-27AD-7B1AE88CDA52}"/>
              </a:ext>
            </a:extLst>
          </p:cNvPr>
          <p:cNvGrpSpPr/>
          <p:nvPr/>
        </p:nvGrpSpPr>
        <p:grpSpPr>
          <a:xfrm>
            <a:off x="8879730" y="1008798"/>
            <a:ext cx="2973952" cy="5603444"/>
            <a:chOff x="8879730" y="1008798"/>
            <a:chExt cx="2973952" cy="560344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5957714-97CD-4EDF-E366-E0CF30A05937}"/>
                </a:ext>
              </a:extLst>
            </p:cNvPr>
            <p:cNvGrpSpPr/>
            <p:nvPr/>
          </p:nvGrpSpPr>
          <p:grpSpPr>
            <a:xfrm>
              <a:off x="8879730" y="1378130"/>
              <a:ext cx="2973952" cy="5234112"/>
              <a:chOff x="8879730" y="1111624"/>
              <a:chExt cx="2973952" cy="523411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BF90984-4DA9-63F4-163E-DF09103327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79730" y="1111624"/>
                <a:ext cx="2973952" cy="4987891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0423AC-932D-EAC3-3FB4-8C4E03171082}"/>
                  </a:ext>
                </a:extLst>
              </p:cNvPr>
              <p:cNvSpPr txBox="1"/>
              <p:nvPr/>
            </p:nvSpPr>
            <p:spPr>
              <a:xfrm>
                <a:off x="10654802" y="6099515"/>
                <a:ext cx="11988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/>
                    </a:solidFill>
                  </a:rPr>
                  <a:t>businessinsider</a:t>
                </a:r>
                <a:r>
                  <a:rPr lang="en-IN" sz="900" dirty="0">
                    <a:solidFill>
                      <a:schemeClr val="bg1"/>
                    </a:solidFill>
                  </a:rPr>
                  <a:t>.com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1C9E714-4399-16A3-EBFA-8877BA05EC6C}"/>
                </a:ext>
              </a:extLst>
            </p:cNvPr>
            <p:cNvSpPr txBox="1"/>
            <p:nvPr/>
          </p:nvSpPr>
          <p:spPr>
            <a:xfrm>
              <a:off x="8879730" y="1008798"/>
              <a:ext cx="29739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THE STANDARD MODEL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304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9" grpId="0" animBg="1"/>
      <p:bldP spid="22" grpId="0" animBg="1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255C5-25F8-25E7-C501-063B09A3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Details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84A77-F92C-509C-7D69-A412D4230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354" y="1111624"/>
            <a:ext cx="11938646" cy="5300823"/>
          </a:xfrm>
        </p:spPr>
        <p:txBody>
          <a:bodyPr>
            <a:normAutofit/>
          </a:bodyPr>
          <a:lstStyle/>
          <a:p>
            <a:r>
              <a:rPr lang="en-US" dirty="0"/>
              <a:t>Lectures: Tuesdays, Fridays, 6:30PM, L20</a:t>
            </a:r>
          </a:p>
          <a:p>
            <a:r>
              <a:rPr lang="en-US" dirty="0"/>
              <a:t>Website: </a:t>
            </a:r>
            <a:r>
              <a:rPr lang="en-US" sz="2800" dirty="0">
                <a:hlinkClick r:id="rId2"/>
              </a:rPr>
              <a:t>https://www.cse.iitk.ac.in/users/purushot/courses/ml/2024-25-w/</a:t>
            </a:r>
            <a:endParaRPr lang="en-US" sz="2800" dirty="0"/>
          </a:p>
          <a:p>
            <a:r>
              <a:rPr lang="en-US" dirty="0"/>
              <a:t>Past Offering Question Papers: </a:t>
            </a:r>
            <a:r>
              <a:rPr lang="en-US" sz="2800" dirty="0">
                <a:hlinkClick r:id="rId3"/>
              </a:rPr>
              <a:t>https://github.com/purushottamkar/cs771</a:t>
            </a:r>
            <a:endParaRPr lang="en-US" sz="2800" dirty="0"/>
          </a:p>
          <a:p>
            <a:r>
              <a:rPr lang="en-US" dirty="0"/>
              <a:t>Tutorial Videos: </a:t>
            </a:r>
            <a:r>
              <a:rPr lang="en-IN" sz="2800" dirty="0">
                <a:solidFill>
                  <a:srgbClr val="60B1F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https://www.youtube.com/c/MLConversations</a:t>
            </a:r>
            <a:endParaRPr lang="en-US" sz="2800" dirty="0"/>
          </a:p>
          <a:p>
            <a:r>
              <a:rPr lang="en-US" dirty="0"/>
              <a:t>Discussion Forum</a:t>
            </a:r>
            <a:r>
              <a:rPr lang="en-US" sz="2800" dirty="0"/>
              <a:t>: Piazza (all students will be added by instructor)</a:t>
            </a:r>
          </a:p>
          <a:p>
            <a:r>
              <a:rPr lang="en-US" dirty="0"/>
              <a:t>Grading Platform</a:t>
            </a:r>
            <a:r>
              <a:rPr lang="en-US" sz="2800" dirty="0"/>
              <a:t>: </a:t>
            </a:r>
            <a:r>
              <a:rPr lang="en-US" sz="2800" dirty="0" err="1"/>
              <a:t>Gradescope</a:t>
            </a:r>
            <a:r>
              <a:rPr lang="en-US" sz="2800" dirty="0"/>
              <a:t> (all students will be added by instructor)</a:t>
            </a:r>
          </a:p>
          <a:p>
            <a:pPr algn="ctr"/>
            <a:r>
              <a:rPr lang="en-US" b="1" dirty="0">
                <a:solidFill>
                  <a:srgbClr val="FFC000"/>
                </a:solidFill>
              </a:rPr>
              <a:t>Please note that this offering is in regular mode and not flipped mode</a:t>
            </a:r>
          </a:p>
        </p:txBody>
      </p:sp>
    </p:spTree>
    <p:extLst>
      <p:ext uri="{BB962C8B-B14F-4D97-AF65-F5344CB8AC3E}">
        <p14:creationId xmlns:p14="http://schemas.microsoft.com/office/powerpoint/2010/main" val="102232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2E751-8FF4-BFD9-C6BB-9EEDDB20D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 the Hood – how ML works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99398-FDA4-D2DE-BFA2-80B73ECC9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ML works by discovering laws</a:t>
            </a:r>
          </a:p>
          <a:p>
            <a:pPr lvl="2"/>
            <a:r>
              <a:rPr lang="en-US" dirty="0"/>
              <a:t>I</a:t>
            </a:r>
            <a:r>
              <a:rPr lang="en-US" dirty="0">
                <a:solidFill>
                  <a:schemeClr val="bg1"/>
                </a:solidFill>
              </a:rPr>
              <a:t>nspect data and discover laws/patterns that seem to explain data well</a:t>
            </a:r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CC44B9-01D1-B44A-9706-E2685D3C7A48}"/>
              </a:ext>
            </a:extLst>
          </p:cNvPr>
          <p:cNvGrpSpPr/>
          <p:nvPr/>
        </p:nvGrpSpPr>
        <p:grpSpPr>
          <a:xfrm>
            <a:off x="7001120" y="2216880"/>
            <a:ext cx="4621594" cy="731520"/>
            <a:chOff x="7001120" y="2216880"/>
            <a:chExt cx="4621594" cy="7315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335C7FB-04A9-ADF3-C5C4-033241B750A8}"/>
                    </a:ext>
                  </a:extLst>
                </p:cNvPr>
                <p:cNvSpPr txBox="1"/>
                <p:nvPr/>
              </p:nvSpPr>
              <p:spPr>
                <a:xfrm>
                  <a:off x="7001120" y="2382583"/>
                  <a:ext cx="4085646" cy="4001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2000" dirty="0">
                      <a:solidFill>
                        <a:schemeClr val="bg1"/>
                      </a:solidFill>
                    </a:rPr>
                    <a:t>FEMALE, 25-30 YRS, HIGH INCOME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a14:m>
                  <a:endParaRPr lang="en-IN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335C7FB-04A9-ADF3-C5C4-033241B750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1120" y="2382583"/>
                  <a:ext cx="4085646" cy="400111"/>
                </a:xfrm>
                <a:prstGeom prst="rect">
                  <a:avLst/>
                </a:prstGeom>
                <a:blipFill>
                  <a:blip r:embed="rId2"/>
                  <a:stretch>
                    <a:fillRect l="-149" t="-9231" b="-27692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1D0CF41-47B8-094F-BC55-CCFF438D0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92661" y="2216880"/>
              <a:ext cx="530053" cy="73152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C77AAE1-B182-72A6-2FC3-E574F946FED6}"/>
              </a:ext>
            </a:extLst>
          </p:cNvPr>
          <p:cNvGrpSpPr/>
          <p:nvPr/>
        </p:nvGrpSpPr>
        <p:grpSpPr>
          <a:xfrm>
            <a:off x="7294217" y="3075860"/>
            <a:ext cx="4351546" cy="731520"/>
            <a:chOff x="7294217" y="2973641"/>
            <a:chExt cx="4351546" cy="7315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BDEA4F3-A5C7-041D-3E86-2BF04E11539D}"/>
                    </a:ext>
                  </a:extLst>
                </p:cNvPr>
                <p:cNvSpPr txBox="1"/>
                <p:nvPr/>
              </p:nvSpPr>
              <p:spPr>
                <a:xfrm>
                  <a:off x="7294217" y="3139346"/>
                  <a:ext cx="3792549" cy="4001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2000" dirty="0">
                      <a:solidFill>
                        <a:schemeClr val="bg1"/>
                      </a:solidFill>
                    </a:rPr>
                    <a:t>MALE, 18-25 YRS, MID INCOME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a14:m>
                  <a:endParaRPr lang="en-IN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BDEA4F3-A5C7-041D-3E86-2BF04E1153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4217" y="3139346"/>
                  <a:ext cx="3792549" cy="400109"/>
                </a:xfrm>
                <a:prstGeom prst="rect">
                  <a:avLst/>
                </a:prstGeom>
                <a:blipFill>
                  <a:blip r:embed="rId4"/>
                  <a:stretch>
                    <a:fillRect t="-9231" b="-27692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5249BBE-AB19-D754-5E05-9578C742A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69612" y="2973641"/>
              <a:ext cx="576151" cy="73152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20FB57B-6679-406F-2277-1F8A3560AAC6}"/>
              </a:ext>
            </a:extLst>
          </p:cNvPr>
          <p:cNvGrpSpPr/>
          <p:nvPr/>
        </p:nvGrpSpPr>
        <p:grpSpPr>
          <a:xfrm>
            <a:off x="7122499" y="3934841"/>
            <a:ext cx="4508445" cy="731520"/>
            <a:chOff x="7122499" y="3730401"/>
            <a:chExt cx="4508445" cy="7315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FB47CC3-8FA0-739F-81EC-560EB71F2B93}"/>
                    </a:ext>
                  </a:extLst>
                </p:cNvPr>
                <p:cNvSpPr txBox="1"/>
                <p:nvPr/>
              </p:nvSpPr>
              <p:spPr>
                <a:xfrm>
                  <a:off x="7122499" y="3986085"/>
                  <a:ext cx="396426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2000" dirty="0">
                      <a:solidFill>
                        <a:schemeClr val="bg1"/>
                      </a:solidFill>
                    </a:rPr>
                    <a:t>MALE, 30-45 YRS, LOW INCOME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a14:m>
                  <a:endParaRPr lang="en-IN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FB47CC3-8FA0-739F-81EC-560EB71F2B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499" y="3986085"/>
                  <a:ext cx="3964267" cy="400110"/>
                </a:xfrm>
                <a:prstGeom prst="rect">
                  <a:avLst/>
                </a:prstGeom>
                <a:blipFill>
                  <a:blip r:embed="rId6"/>
                  <a:stretch>
                    <a:fillRect t="-7576" b="-2575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DB96169-2DF1-023D-DC76-70EDB65B1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84431" y="3730401"/>
              <a:ext cx="546513" cy="731520"/>
            </a:xfrm>
            <a:prstGeom prst="rect">
              <a:avLst/>
            </a:prstGeom>
          </p:spPr>
        </p:pic>
      </p:grpSp>
      <p:grpSp>
        <p:nvGrpSpPr>
          <p:cNvPr id="765" name="Group 764">
            <a:extLst>
              <a:ext uri="{FF2B5EF4-FFF2-40B4-BE49-F238E27FC236}">
                <a16:creationId xmlns:a16="http://schemas.microsoft.com/office/drawing/2014/main" id="{2FFD9019-F8BE-9102-92D2-B31B465E0206}"/>
              </a:ext>
            </a:extLst>
          </p:cNvPr>
          <p:cNvGrpSpPr/>
          <p:nvPr/>
        </p:nvGrpSpPr>
        <p:grpSpPr>
          <a:xfrm>
            <a:off x="432827" y="2382583"/>
            <a:ext cx="5604590" cy="919635"/>
            <a:chOff x="432827" y="2382583"/>
            <a:chExt cx="5604590" cy="9196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FE410A13-CF33-0BE2-EC3E-642F8D0F5F16}"/>
                    </a:ext>
                  </a:extLst>
                </p:cNvPr>
                <p:cNvSpPr txBox="1"/>
                <p:nvPr/>
              </p:nvSpPr>
              <p:spPr>
                <a:xfrm>
                  <a:off x="995808" y="2474023"/>
                  <a:ext cx="504160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         ≈         +          ⇒</m:t>
                      </m:r>
                    </m:oMath>
                  </a14:m>
                  <a:r>
                    <a:rPr lang="en-IN" sz="3600" dirty="0">
                      <a:solidFill>
                        <a:schemeClr val="bg1"/>
                      </a:solidFill>
                    </a:rPr>
                    <a:t> P</a:t>
                  </a:r>
                </a:p>
              </p:txBody>
            </p:sp>
          </mc:Choice>
          <mc:Fallback xmlns=""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FE410A13-CF33-0BE2-EC3E-642F8D0F5F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808" y="2474023"/>
                  <a:ext cx="5041609" cy="646331"/>
                </a:xfrm>
                <a:prstGeom prst="rect">
                  <a:avLst/>
                </a:prstGeom>
                <a:blipFill>
                  <a:blip r:embed="rId8"/>
                  <a:stretch>
                    <a:fillRect t="-15094" r="-2297" b="-3490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3" name="Picture 12" descr="A close up of a license plate&#10;&#10;Description automatically generated with medium confidence">
              <a:extLst>
                <a:ext uri="{FF2B5EF4-FFF2-40B4-BE49-F238E27FC236}">
                  <a16:creationId xmlns:a16="http://schemas.microsoft.com/office/drawing/2014/main" id="{FFEFB87F-0FA6-9BD0-B3FD-A542ACBFD6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836" t="7729" r="50000" b="51668"/>
            <a:stretch/>
          </p:blipFill>
          <p:spPr>
            <a:xfrm>
              <a:off x="432827" y="2382583"/>
              <a:ext cx="549346" cy="919635"/>
            </a:xfrm>
            <a:prstGeom prst="rect">
              <a:avLst/>
            </a:prstGeom>
          </p:spPr>
        </p:pic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446DA6D5-476B-D544-D0C7-9AE75F62AA85}"/>
                </a:ext>
              </a:extLst>
            </p:cNvPr>
            <p:cNvGrpSpPr/>
            <p:nvPr/>
          </p:nvGrpSpPr>
          <p:grpSpPr>
            <a:xfrm>
              <a:off x="1542778" y="2382583"/>
              <a:ext cx="733512" cy="914144"/>
              <a:chOff x="1440358" y="2382583"/>
              <a:chExt cx="733512" cy="914144"/>
            </a:xfrm>
          </p:grpSpPr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FD384900-D079-2C94-FC02-EAF98B339F5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0358" y="238258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29E52758-5A20-C3C9-BEAD-AB87711EC0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0358" y="247402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6AB75636-F86A-339B-1C7A-8690A62E32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0358" y="256546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2C044437-8A8B-B996-9218-3908651555B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0358" y="265690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85D3E56B-5F73-4D02-CD9D-F6BD8176DA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32187" y="238258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54CC38D8-2AC7-AD86-308D-E0C26308E2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32187" y="247402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C968076F-FF25-6BAB-874C-FDAD9E32E8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32187" y="256546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61626368-C268-D13B-921E-871C3AEA70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32187" y="265690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E0B9175F-C0EE-E949-9F15-3181E83E8A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23889" y="238258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EEA41401-41D4-AA9E-3BE3-3A730BC033F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23889" y="247402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289DC872-DC9C-38FC-F173-9E50446767C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23889" y="2565463"/>
                <a:ext cx="91440" cy="914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D7C68404-5813-6A20-21AC-9885BF2C72F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23889" y="2656903"/>
                <a:ext cx="91440" cy="914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25F9700D-AE33-002E-1DB1-744ECBE213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5718" y="238258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1FE661ED-5D93-3519-F4C8-A007B0EE358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5718" y="247402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D2B84D17-1EC8-B668-CF40-A9C084B7C4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5718" y="2565463"/>
                <a:ext cx="91440" cy="914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2CC3D2CE-49CD-39F3-E64F-07870CCFA9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5718" y="265690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D6F3215B-AC86-7129-81BA-932F125F03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7070" y="238258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26B37DE5-A162-9915-0481-673FEF2E56D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7070" y="247402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9C99390B-7A79-5FD7-C737-187E465075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7070" y="2565463"/>
                <a:ext cx="91440" cy="914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CECA00AB-6F66-A014-2B0F-B55F54903A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7070" y="265690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57DA0180-1086-E322-C092-84C8DD6D1E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8899" y="238258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FD6AFF55-58DB-1824-6E9A-C859BD9B9A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8899" y="247402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AD4387E9-C769-84C0-41B7-2619CE2512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8899" y="2565463"/>
                <a:ext cx="91440" cy="9144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530FE23B-AC5A-F669-998E-4C22FE6DC5D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8899" y="2656903"/>
                <a:ext cx="91440" cy="914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9E5BCD5A-6F97-20E1-030B-9742041EAA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90601" y="238258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40C8A9FE-C459-38D6-A108-110B48E3A7A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90601" y="247402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0260E236-5E60-8F3C-F1BB-D4B7BCEC34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90601" y="256546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D61D0FE2-1FBD-5605-705C-2A41B6B6FC2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90601" y="265690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96210660-45BE-3A9B-0A4F-4F55C42B81F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82430" y="238258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24B38FA0-C322-0ECE-35EB-520B220526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82430" y="247402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58257344-E466-B490-DCFB-252B731752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82430" y="256546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7CF0E6EC-5C61-2E20-9614-59835F6A1BD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82430" y="265690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1DCBB66D-5422-1F76-F1B5-23A5509197C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0358" y="27480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9528486A-213E-E65F-D1D2-0EEC714C13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0358" y="283952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F947D964-13EE-500D-916B-10474AD56E8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0358" y="293096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58B4B706-9564-CFDF-1845-74C303BF15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0358" y="302240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DFAE05E6-00AB-DEC4-CD7C-9A77DB8AEE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0358" y="311384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A1CBBC01-B299-593E-731B-7754188ACB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0358" y="32052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A0AEE6A2-C239-BA90-826C-322F082EB0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32187" y="27480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1DC14A77-3049-321B-1E1C-347F8D7501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32187" y="283952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1C342DA1-F8B9-6D99-2E79-FB8AA4E0AAF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32187" y="293096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19" name="Rectangle 318">
                <a:extLst>
                  <a:ext uri="{FF2B5EF4-FFF2-40B4-BE49-F238E27FC236}">
                    <a16:creationId xmlns:a16="http://schemas.microsoft.com/office/drawing/2014/main" id="{51192B1E-16D6-DFBC-E2DF-7FD3CC58BF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32187" y="302240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20" name="Rectangle 319">
                <a:extLst>
                  <a:ext uri="{FF2B5EF4-FFF2-40B4-BE49-F238E27FC236}">
                    <a16:creationId xmlns:a16="http://schemas.microsoft.com/office/drawing/2014/main" id="{97EBDAC7-8E88-0AFA-E73B-7B045FEBA77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32187" y="311384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8D93455C-F5D4-D31E-F73A-9C7081EF94F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32187" y="32052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0D5ACBE6-A28F-2B50-7E67-0A15F11920D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23889" y="2748087"/>
                <a:ext cx="91440" cy="914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C4CB1BF1-C248-427C-1EE4-0964FF5E34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23889" y="2839527"/>
                <a:ext cx="91440" cy="914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24" name="Rectangle 323">
                <a:extLst>
                  <a:ext uri="{FF2B5EF4-FFF2-40B4-BE49-F238E27FC236}">
                    <a16:creationId xmlns:a16="http://schemas.microsoft.com/office/drawing/2014/main" id="{EA8E84AA-6EA9-7CE7-DD7D-DB81571D43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23889" y="2930967"/>
                <a:ext cx="91440" cy="914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3325C05E-542C-8CFF-CDF5-6957D5933B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23889" y="3022407"/>
                <a:ext cx="91440" cy="914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26" name="Rectangle 325">
                <a:extLst>
                  <a:ext uri="{FF2B5EF4-FFF2-40B4-BE49-F238E27FC236}">
                    <a16:creationId xmlns:a16="http://schemas.microsoft.com/office/drawing/2014/main" id="{57705177-6A7D-61A7-612B-18FE584EA5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23889" y="3113847"/>
                <a:ext cx="91440" cy="914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AFBACD05-ABE3-BCD5-751E-EB098CEC25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23889" y="32052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4A6566DE-924E-49DA-D98B-DF2B044395C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5718" y="27480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3604CBB8-FF63-88DA-7F3D-16C8BAF9ED3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5718" y="2839527"/>
                <a:ext cx="91440" cy="914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D0D850C1-FDBD-A9D2-82CE-7214759A6F1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5718" y="293096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31" name="Rectangle 330">
                <a:extLst>
                  <a:ext uri="{FF2B5EF4-FFF2-40B4-BE49-F238E27FC236}">
                    <a16:creationId xmlns:a16="http://schemas.microsoft.com/office/drawing/2014/main" id="{F07D7EB7-3ECF-A765-4EDF-3DB08A1AB4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5718" y="302240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32" name="Rectangle 331">
                <a:extLst>
                  <a:ext uri="{FF2B5EF4-FFF2-40B4-BE49-F238E27FC236}">
                    <a16:creationId xmlns:a16="http://schemas.microsoft.com/office/drawing/2014/main" id="{3CB870CB-1934-267E-3478-21330771559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5718" y="311384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5F2B010F-A9E4-6606-C8E9-8D384D69A94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5718" y="32052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661BEAF1-D81E-22B1-1C7A-E73887B6ED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7070" y="27480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F1D3F9D5-C145-7771-55CD-D524EB22470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7070" y="2839527"/>
                <a:ext cx="91440" cy="914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D66CF0B7-BF6C-98FD-38F0-0207B9D81E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7070" y="293096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41FA2DB7-B590-E4B3-60EC-6D1C83D326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7070" y="302240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4AEA6F87-2A68-02F2-62A7-D91AC78704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7070" y="311384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39" name="Rectangle 338">
                <a:extLst>
                  <a:ext uri="{FF2B5EF4-FFF2-40B4-BE49-F238E27FC236}">
                    <a16:creationId xmlns:a16="http://schemas.microsoft.com/office/drawing/2014/main" id="{D106B08C-401D-F5A0-F085-D0838CBE164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7070" y="32052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40" name="Rectangle 339">
                <a:extLst>
                  <a:ext uri="{FF2B5EF4-FFF2-40B4-BE49-F238E27FC236}">
                    <a16:creationId xmlns:a16="http://schemas.microsoft.com/office/drawing/2014/main" id="{8DB6F3EA-BA05-521A-9910-52BAE56292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8899" y="2748087"/>
                <a:ext cx="91440" cy="914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41" name="Rectangle 340">
                <a:extLst>
                  <a:ext uri="{FF2B5EF4-FFF2-40B4-BE49-F238E27FC236}">
                    <a16:creationId xmlns:a16="http://schemas.microsoft.com/office/drawing/2014/main" id="{B4CE60A5-3E14-23CB-C62B-71F8817699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8899" y="2839527"/>
                <a:ext cx="91440" cy="9144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068E2A57-35B1-F5BA-752A-0FCD28CCA3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8899" y="293096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43" name="Rectangle 342">
                <a:extLst>
                  <a:ext uri="{FF2B5EF4-FFF2-40B4-BE49-F238E27FC236}">
                    <a16:creationId xmlns:a16="http://schemas.microsoft.com/office/drawing/2014/main" id="{DAA78F5A-6154-70A3-5F0D-CB025EE10A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8899" y="302240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44" name="Rectangle 343">
                <a:extLst>
                  <a:ext uri="{FF2B5EF4-FFF2-40B4-BE49-F238E27FC236}">
                    <a16:creationId xmlns:a16="http://schemas.microsoft.com/office/drawing/2014/main" id="{289EEFF2-F963-F6A1-D19E-3E26071D9D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8899" y="311384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45" name="Rectangle 344">
                <a:extLst>
                  <a:ext uri="{FF2B5EF4-FFF2-40B4-BE49-F238E27FC236}">
                    <a16:creationId xmlns:a16="http://schemas.microsoft.com/office/drawing/2014/main" id="{31261CC5-47FE-E665-5632-C0F01D81AF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8899" y="32052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46" name="Rectangle 345">
                <a:extLst>
                  <a:ext uri="{FF2B5EF4-FFF2-40B4-BE49-F238E27FC236}">
                    <a16:creationId xmlns:a16="http://schemas.microsoft.com/office/drawing/2014/main" id="{A61A483B-B5C1-BC98-9660-ADD1D355C4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90601" y="27480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47" name="Rectangle 346">
                <a:extLst>
                  <a:ext uri="{FF2B5EF4-FFF2-40B4-BE49-F238E27FC236}">
                    <a16:creationId xmlns:a16="http://schemas.microsoft.com/office/drawing/2014/main" id="{646B5661-794A-D9EE-3AD4-65C2EEB5089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90601" y="283952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48" name="Rectangle 347">
                <a:extLst>
                  <a:ext uri="{FF2B5EF4-FFF2-40B4-BE49-F238E27FC236}">
                    <a16:creationId xmlns:a16="http://schemas.microsoft.com/office/drawing/2014/main" id="{7E124CA9-4028-60FD-536F-529BEE5AED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90601" y="293096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49" name="Rectangle 348">
                <a:extLst>
                  <a:ext uri="{FF2B5EF4-FFF2-40B4-BE49-F238E27FC236}">
                    <a16:creationId xmlns:a16="http://schemas.microsoft.com/office/drawing/2014/main" id="{833F9DAA-A1E5-4FEF-2349-06D26FE57A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90601" y="302240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50" name="Rectangle 349">
                <a:extLst>
                  <a:ext uri="{FF2B5EF4-FFF2-40B4-BE49-F238E27FC236}">
                    <a16:creationId xmlns:a16="http://schemas.microsoft.com/office/drawing/2014/main" id="{CBDDFE39-E81F-D405-1CC2-BAEC1180F6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90601" y="311384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51" name="Rectangle 350">
                <a:extLst>
                  <a:ext uri="{FF2B5EF4-FFF2-40B4-BE49-F238E27FC236}">
                    <a16:creationId xmlns:a16="http://schemas.microsoft.com/office/drawing/2014/main" id="{13C2A82B-D774-B402-C74F-B5E14821DB2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90601" y="32052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8AF2D529-B1AA-A6C5-D60E-57C1E9CA2D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82430" y="27480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37B2A395-C782-7E20-E95C-B1EBA1A553D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82430" y="283952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540B72B4-C361-B53B-B9CE-22FAE16B77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82430" y="293096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55" name="Rectangle 354">
                <a:extLst>
                  <a:ext uri="{FF2B5EF4-FFF2-40B4-BE49-F238E27FC236}">
                    <a16:creationId xmlns:a16="http://schemas.microsoft.com/office/drawing/2014/main" id="{A76E7A1D-7BDF-0A23-EECA-C28C0CDCD5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82430" y="302240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56" name="Rectangle 355">
                <a:extLst>
                  <a:ext uri="{FF2B5EF4-FFF2-40B4-BE49-F238E27FC236}">
                    <a16:creationId xmlns:a16="http://schemas.microsoft.com/office/drawing/2014/main" id="{D68B185D-144A-F6C0-7FC2-D11B705CB6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82430" y="311384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57" name="Rectangle 356">
                <a:extLst>
                  <a:ext uri="{FF2B5EF4-FFF2-40B4-BE49-F238E27FC236}">
                    <a16:creationId xmlns:a16="http://schemas.microsoft.com/office/drawing/2014/main" id="{927C6F7D-031B-26A5-D76A-57D4E612EB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82430" y="32052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C0F1F6B2-DA4F-B465-A536-9F64F492A52A}"/>
                </a:ext>
              </a:extLst>
            </p:cNvPr>
            <p:cNvGrpSpPr/>
            <p:nvPr/>
          </p:nvGrpSpPr>
          <p:grpSpPr>
            <a:xfrm>
              <a:off x="2908844" y="2382583"/>
              <a:ext cx="733512" cy="914144"/>
              <a:chOff x="1440358" y="2382583"/>
              <a:chExt cx="733512" cy="914144"/>
            </a:xfrm>
          </p:grpSpPr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id="{6299E8AF-D5CD-2DFA-AB7F-0F26BC20E6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0358" y="238258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60" name="Rectangle 359">
                <a:extLst>
                  <a:ext uri="{FF2B5EF4-FFF2-40B4-BE49-F238E27FC236}">
                    <a16:creationId xmlns:a16="http://schemas.microsoft.com/office/drawing/2014/main" id="{0904B080-364D-D607-1939-9937A0FBDC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0358" y="247402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61" name="Rectangle 360">
                <a:extLst>
                  <a:ext uri="{FF2B5EF4-FFF2-40B4-BE49-F238E27FC236}">
                    <a16:creationId xmlns:a16="http://schemas.microsoft.com/office/drawing/2014/main" id="{CF0D5B68-C150-182B-28DA-3C3A7DADDF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0358" y="256546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62" name="Rectangle 361">
                <a:extLst>
                  <a:ext uri="{FF2B5EF4-FFF2-40B4-BE49-F238E27FC236}">
                    <a16:creationId xmlns:a16="http://schemas.microsoft.com/office/drawing/2014/main" id="{F3E50DB2-4F0C-4837-2D51-266CAB5DD8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0358" y="265690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63" name="Rectangle 362">
                <a:extLst>
                  <a:ext uri="{FF2B5EF4-FFF2-40B4-BE49-F238E27FC236}">
                    <a16:creationId xmlns:a16="http://schemas.microsoft.com/office/drawing/2014/main" id="{36912EB9-A194-0E3C-653A-79C6AE21A17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32187" y="238258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64" name="Rectangle 363">
                <a:extLst>
                  <a:ext uri="{FF2B5EF4-FFF2-40B4-BE49-F238E27FC236}">
                    <a16:creationId xmlns:a16="http://schemas.microsoft.com/office/drawing/2014/main" id="{77CB142F-F020-A528-0EBC-02835A6353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32187" y="247402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65" name="Rectangle 364">
                <a:extLst>
                  <a:ext uri="{FF2B5EF4-FFF2-40B4-BE49-F238E27FC236}">
                    <a16:creationId xmlns:a16="http://schemas.microsoft.com/office/drawing/2014/main" id="{B3126691-F3C9-B9EA-2FE4-421DD2643A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32187" y="256546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66" name="Rectangle 365">
                <a:extLst>
                  <a:ext uri="{FF2B5EF4-FFF2-40B4-BE49-F238E27FC236}">
                    <a16:creationId xmlns:a16="http://schemas.microsoft.com/office/drawing/2014/main" id="{2EEBEA15-1B4E-8ED2-753B-EFE0D2E3D9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32187" y="265690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67" name="Rectangle 366">
                <a:extLst>
                  <a:ext uri="{FF2B5EF4-FFF2-40B4-BE49-F238E27FC236}">
                    <a16:creationId xmlns:a16="http://schemas.microsoft.com/office/drawing/2014/main" id="{45BBCB16-96F9-F7C0-8390-8306EFC3CE4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23889" y="238258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68" name="Rectangle 367">
                <a:extLst>
                  <a:ext uri="{FF2B5EF4-FFF2-40B4-BE49-F238E27FC236}">
                    <a16:creationId xmlns:a16="http://schemas.microsoft.com/office/drawing/2014/main" id="{560586F4-0704-4711-5742-C7882AC08C9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23889" y="247402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69" name="Rectangle 368">
                <a:extLst>
                  <a:ext uri="{FF2B5EF4-FFF2-40B4-BE49-F238E27FC236}">
                    <a16:creationId xmlns:a16="http://schemas.microsoft.com/office/drawing/2014/main" id="{71565178-4307-8760-715C-28AC3AE45D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23889" y="2565463"/>
                <a:ext cx="91440" cy="914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70" name="Rectangle 369">
                <a:extLst>
                  <a:ext uri="{FF2B5EF4-FFF2-40B4-BE49-F238E27FC236}">
                    <a16:creationId xmlns:a16="http://schemas.microsoft.com/office/drawing/2014/main" id="{55AC4115-02B8-64B3-7062-D0BB65C786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23889" y="2656903"/>
                <a:ext cx="91440" cy="914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B56070C8-C24D-728E-06F2-22327307BAF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5718" y="238258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72" name="Rectangle 371">
                <a:extLst>
                  <a:ext uri="{FF2B5EF4-FFF2-40B4-BE49-F238E27FC236}">
                    <a16:creationId xmlns:a16="http://schemas.microsoft.com/office/drawing/2014/main" id="{F334EBED-66A2-97F3-A58B-29F9369C5F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5718" y="247402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130E02C2-CDD1-D9A2-88A3-3A7CA30333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5718" y="256546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74" name="Rectangle 373">
                <a:extLst>
                  <a:ext uri="{FF2B5EF4-FFF2-40B4-BE49-F238E27FC236}">
                    <a16:creationId xmlns:a16="http://schemas.microsoft.com/office/drawing/2014/main" id="{E8569CCB-4D8A-B12D-5497-FE42CA21E3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5718" y="265690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75" name="Rectangle 374">
                <a:extLst>
                  <a:ext uri="{FF2B5EF4-FFF2-40B4-BE49-F238E27FC236}">
                    <a16:creationId xmlns:a16="http://schemas.microsoft.com/office/drawing/2014/main" id="{21AC8816-4277-D8D6-48B3-A4127639D8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7070" y="238258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76" name="Rectangle 375">
                <a:extLst>
                  <a:ext uri="{FF2B5EF4-FFF2-40B4-BE49-F238E27FC236}">
                    <a16:creationId xmlns:a16="http://schemas.microsoft.com/office/drawing/2014/main" id="{9CB6A1B2-98CB-92D9-ABFA-50C1851FDE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7070" y="247402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FDF55E02-55B2-0596-7B22-79F656D05A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7070" y="256546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78" name="Rectangle 377">
                <a:extLst>
                  <a:ext uri="{FF2B5EF4-FFF2-40B4-BE49-F238E27FC236}">
                    <a16:creationId xmlns:a16="http://schemas.microsoft.com/office/drawing/2014/main" id="{E3B993E0-03B8-392A-51B5-E060D5A6F1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7070" y="265690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79" name="Rectangle 378">
                <a:extLst>
                  <a:ext uri="{FF2B5EF4-FFF2-40B4-BE49-F238E27FC236}">
                    <a16:creationId xmlns:a16="http://schemas.microsoft.com/office/drawing/2014/main" id="{022E1601-0DAB-4F7C-A418-243F8E534F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8899" y="238258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80" name="Rectangle 379">
                <a:extLst>
                  <a:ext uri="{FF2B5EF4-FFF2-40B4-BE49-F238E27FC236}">
                    <a16:creationId xmlns:a16="http://schemas.microsoft.com/office/drawing/2014/main" id="{913B6EF3-28C4-167A-881D-E9A5A82C8D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8899" y="247402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81" name="Rectangle 380">
                <a:extLst>
                  <a:ext uri="{FF2B5EF4-FFF2-40B4-BE49-F238E27FC236}">
                    <a16:creationId xmlns:a16="http://schemas.microsoft.com/office/drawing/2014/main" id="{CFC24190-20FE-5B9C-F33A-C18726F98C8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8899" y="256546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82" name="Rectangle 381">
                <a:extLst>
                  <a:ext uri="{FF2B5EF4-FFF2-40B4-BE49-F238E27FC236}">
                    <a16:creationId xmlns:a16="http://schemas.microsoft.com/office/drawing/2014/main" id="{6ED2ABDF-E43C-90E6-232D-A7D0461068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8899" y="265690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83" name="Rectangle 382">
                <a:extLst>
                  <a:ext uri="{FF2B5EF4-FFF2-40B4-BE49-F238E27FC236}">
                    <a16:creationId xmlns:a16="http://schemas.microsoft.com/office/drawing/2014/main" id="{350A10CF-1B7B-19CD-9479-A28887D003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90601" y="238258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84" name="Rectangle 383">
                <a:extLst>
                  <a:ext uri="{FF2B5EF4-FFF2-40B4-BE49-F238E27FC236}">
                    <a16:creationId xmlns:a16="http://schemas.microsoft.com/office/drawing/2014/main" id="{8A77DF2A-5727-E2A5-7FF0-CA714E5A45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90601" y="247402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85" name="Rectangle 384">
                <a:extLst>
                  <a:ext uri="{FF2B5EF4-FFF2-40B4-BE49-F238E27FC236}">
                    <a16:creationId xmlns:a16="http://schemas.microsoft.com/office/drawing/2014/main" id="{FC5E5056-4BB3-3778-436C-0E08E5B4CAB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90601" y="256546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86" name="Rectangle 385">
                <a:extLst>
                  <a:ext uri="{FF2B5EF4-FFF2-40B4-BE49-F238E27FC236}">
                    <a16:creationId xmlns:a16="http://schemas.microsoft.com/office/drawing/2014/main" id="{1097DF62-7798-B3F9-0F2E-A512293496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90601" y="265690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87" name="Rectangle 386">
                <a:extLst>
                  <a:ext uri="{FF2B5EF4-FFF2-40B4-BE49-F238E27FC236}">
                    <a16:creationId xmlns:a16="http://schemas.microsoft.com/office/drawing/2014/main" id="{2D6C35BF-F5D8-87AE-BE7C-E08DE0D528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82430" y="238258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88" name="Rectangle 387">
                <a:extLst>
                  <a:ext uri="{FF2B5EF4-FFF2-40B4-BE49-F238E27FC236}">
                    <a16:creationId xmlns:a16="http://schemas.microsoft.com/office/drawing/2014/main" id="{97652893-7140-1CDC-5D5D-931ABDD160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82430" y="247402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89" name="Rectangle 388">
                <a:extLst>
                  <a:ext uri="{FF2B5EF4-FFF2-40B4-BE49-F238E27FC236}">
                    <a16:creationId xmlns:a16="http://schemas.microsoft.com/office/drawing/2014/main" id="{BB3EB9A0-FF06-F4A6-9D6E-FB5A0A9ACC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82430" y="256546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928822DA-3500-CC50-7221-57E9E9F329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82430" y="265690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F9128884-0341-EFFE-C926-8320AA4D8C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0358" y="27480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17563B29-5BFE-59D7-6A8F-BB87CC5F16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0358" y="283952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539ECB07-7B2F-B306-3D27-372190449E1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0358" y="293096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C80BD568-1795-D54A-2AC1-CFB6157680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0358" y="302240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95" name="Rectangle 394">
                <a:extLst>
                  <a:ext uri="{FF2B5EF4-FFF2-40B4-BE49-F238E27FC236}">
                    <a16:creationId xmlns:a16="http://schemas.microsoft.com/office/drawing/2014/main" id="{3A09BC97-6EBB-17BC-D4D0-FB4E0831F9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0358" y="311384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96" name="Rectangle 395">
                <a:extLst>
                  <a:ext uri="{FF2B5EF4-FFF2-40B4-BE49-F238E27FC236}">
                    <a16:creationId xmlns:a16="http://schemas.microsoft.com/office/drawing/2014/main" id="{C0F15D76-DEEC-4E99-C7DD-DC9CD27BDD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0358" y="32052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97" name="Rectangle 396">
                <a:extLst>
                  <a:ext uri="{FF2B5EF4-FFF2-40B4-BE49-F238E27FC236}">
                    <a16:creationId xmlns:a16="http://schemas.microsoft.com/office/drawing/2014/main" id="{0DE21954-4616-CAAB-7EF2-9D0CE049638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32187" y="27480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98" name="Rectangle 397">
                <a:extLst>
                  <a:ext uri="{FF2B5EF4-FFF2-40B4-BE49-F238E27FC236}">
                    <a16:creationId xmlns:a16="http://schemas.microsoft.com/office/drawing/2014/main" id="{EA95698D-53E9-579C-C078-CA74F6BA69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32187" y="283952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99" name="Rectangle 398">
                <a:extLst>
                  <a:ext uri="{FF2B5EF4-FFF2-40B4-BE49-F238E27FC236}">
                    <a16:creationId xmlns:a16="http://schemas.microsoft.com/office/drawing/2014/main" id="{414BBEE5-BDBD-1F2A-64DB-E4901272CF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32187" y="293096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00" name="Rectangle 399">
                <a:extLst>
                  <a:ext uri="{FF2B5EF4-FFF2-40B4-BE49-F238E27FC236}">
                    <a16:creationId xmlns:a16="http://schemas.microsoft.com/office/drawing/2014/main" id="{4026ADD6-6C1B-FB91-8B4E-18AD6C0C265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32187" y="302240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01" name="Rectangle 400">
                <a:extLst>
                  <a:ext uri="{FF2B5EF4-FFF2-40B4-BE49-F238E27FC236}">
                    <a16:creationId xmlns:a16="http://schemas.microsoft.com/office/drawing/2014/main" id="{187969FE-DBCD-BAFB-B88B-A1BF5768E6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32187" y="311384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A9AC880E-2009-10CA-5805-44B220FFF0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32187" y="32052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84B1D4E0-72AF-A7F6-1DF3-F120AA5C56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23889" y="2748087"/>
                <a:ext cx="91440" cy="914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04" name="Rectangle 403">
                <a:extLst>
                  <a:ext uri="{FF2B5EF4-FFF2-40B4-BE49-F238E27FC236}">
                    <a16:creationId xmlns:a16="http://schemas.microsoft.com/office/drawing/2014/main" id="{C598D382-E9D3-2308-84E3-EB84D4F324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23889" y="2839527"/>
                <a:ext cx="91440" cy="914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05" name="Rectangle 404">
                <a:extLst>
                  <a:ext uri="{FF2B5EF4-FFF2-40B4-BE49-F238E27FC236}">
                    <a16:creationId xmlns:a16="http://schemas.microsoft.com/office/drawing/2014/main" id="{B40976F2-6157-271C-0C96-D033BADEBF9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23889" y="2930967"/>
                <a:ext cx="91440" cy="914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06" name="Rectangle 405">
                <a:extLst>
                  <a:ext uri="{FF2B5EF4-FFF2-40B4-BE49-F238E27FC236}">
                    <a16:creationId xmlns:a16="http://schemas.microsoft.com/office/drawing/2014/main" id="{21BF4783-922C-345B-2154-8DB9D5E090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23889" y="3022407"/>
                <a:ext cx="91440" cy="914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07" name="Rectangle 406">
                <a:extLst>
                  <a:ext uri="{FF2B5EF4-FFF2-40B4-BE49-F238E27FC236}">
                    <a16:creationId xmlns:a16="http://schemas.microsoft.com/office/drawing/2014/main" id="{990C17F1-E8CD-95B9-EC82-52A8F06505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23889" y="3113847"/>
                <a:ext cx="91440" cy="914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D9D1B1C3-8D27-2885-202F-901B580B16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23889" y="32052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09" name="Rectangle 408">
                <a:extLst>
                  <a:ext uri="{FF2B5EF4-FFF2-40B4-BE49-F238E27FC236}">
                    <a16:creationId xmlns:a16="http://schemas.microsoft.com/office/drawing/2014/main" id="{E27762E0-C8DA-44B1-8FEC-AD641C224C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5718" y="27480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10" name="Rectangle 409">
                <a:extLst>
                  <a:ext uri="{FF2B5EF4-FFF2-40B4-BE49-F238E27FC236}">
                    <a16:creationId xmlns:a16="http://schemas.microsoft.com/office/drawing/2014/main" id="{B7601411-E2B8-6D84-F5D4-10C9C8C317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5718" y="283952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411" name="Rectangle 410">
                <a:extLst>
                  <a:ext uri="{FF2B5EF4-FFF2-40B4-BE49-F238E27FC236}">
                    <a16:creationId xmlns:a16="http://schemas.microsoft.com/office/drawing/2014/main" id="{8E0D9CEF-02AB-F2BB-B002-769177D49B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5718" y="293096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12" name="Rectangle 411">
                <a:extLst>
                  <a:ext uri="{FF2B5EF4-FFF2-40B4-BE49-F238E27FC236}">
                    <a16:creationId xmlns:a16="http://schemas.microsoft.com/office/drawing/2014/main" id="{8594AD4D-EE02-AA72-B99E-D1D58A7EA7F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5718" y="302240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13" name="Rectangle 412">
                <a:extLst>
                  <a:ext uri="{FF2B5EF4-FFF2-40B4-BE49-F238E27FC236}">
                    <a16:creationId xmlns:a16="http://schemas.microsoft.com/office/drawing/2014/main" id="{D51A9EB6-6A07-45BD-8ED2-04D9AE8541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5718" y="311384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14" name="Rectangle 413">
                <a:extLst>
                  <a:ext uri="{FF2B5EF4-FFF2-40B4-BE49-F238E27FC236}">
                    <a16:creationId xmlns:a16="http://schemas.microsoft.com/office/drawing/2014/main" id="{7E8CD6CB-BDBB-8BD4-0D79-A745ADA20E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5718" y="32052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15" name="Rectangle 414">
                <a:extLst>
                  <a:ext uri="{FF2B5EF4-FFF2-40B4-BE49-F238E27FC236}">
                    <a16:creationId xmlns:a16="http://schemas.microsoft.com/office/drawing/2014/main" id="{40C23E43-66DD-A1A5-5694-78486EE7BD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7070" y="27480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16" name="Rectangle 415">
                <a:extLst>
                  <a:ext uri="{FF2B5EF4-FFF2-40B4-BE49-F238E27FC236}">
                    <a16:creationId xmlns:a16="http://schemas.microsoft.com/office/drawing/2014/main" id="{27CBFE1B-9F91-B7E8-47A8-D1A62474D51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7070" y="283952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17" name="Rectangle 416">
                <a:extLst>
                  <a:ext uri="{FF2B5EF4-FFF2-40B4-BE49-F238E27FC236}">
                    <a16:creationId xmlns:a16="http://schemas.microsoft.com/office/drawing/2014/main" id="{E11B27B0-E8BA-88E1-A1FB-109684FDBB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7070" y="293096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8E6CBD36-3A25-FE62-2F59-DDEF398B0A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7070" y="302240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10CE35CF-D461-C135-D626-765AE1491D8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7070" y="311384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id="{B255D544-509B-3016-8E0E-431AE300452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7070" y="32052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FBB8DCE4-5C9D-7AAC-7077-2BFC913232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8899" y="27480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3549C97F-FF83-9B83-BA2E-F552B5021B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8899" y="283952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D9E2766C-E139-96BB-E063-7D3090CF90E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8899" y="293096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3E5C94D7-0E30-98BC-E9ED-0AF758296E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8899" y="302240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3E999670-D48A-2D54-FDC1-C55ABC68A4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8899" y="311384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0E29830A-A61D-A6A2-D794-D75F565297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8899" y="32052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8063456B-D2AB-B622-7EA5-244B6997E6F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90601" y="27480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F147F00C-167F-8192-D1E0-10972AC94C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90601" y="283952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76C8D581-67A6-D9F0-0E2E-576B4910DB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90601" y="293096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id="{6C8E708F-66EA-3728-7097-75B7505EC2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90601" y="302240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id="{6EFE9403-6741-44A7-8D83-A4D7020DE41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90601" y="311384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FF7E9664-E87D-BCF1-A1BB-2D48C66390B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90601" y="32052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8F7D8090-1D54-3E16-DB84-78C0D03B9F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82430" y="27480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F5435431-B6CD-6EB6-7F90-520168732F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82430" y="283952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35" name="Rectangle 434">
                <a:extLst>
                  <a:ext uri="{FF2B5EF4-FFF2-40B4-BE49-F238E27FC236}">
                    <a16:creationId xmlns:a16="http://schemas.microsoft.com/office/drawing/2014/main" id="{071B2F4B-3B86-11F7-A1E7-1A8D69FB0C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82430" y="293096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E1A9A04A-3626-C6DB-8D3B-1DF746664A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82430" y="302240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37" name="Rectangle 436">
                <a:extLst>
                  <a:ext uri="{FF2B5EF4-FFF2-40B4-BE49-F238E27FC236}">
                    <a16:creationId xmlns:a16="http://schemas.microsoft.com/office/drawing/2014/main" id="{0C411BAB-792E-5CC3-9D81-2E6C6445BC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82430" y="311384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DAF11ED3-2B39-BEE5-AB47-FF80552154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82430" y="32052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439" name="Group 438">
              <a:extLst>
                <a:ext uri="{FF2B5EF4-FFF2-40B4-BE49-F238E27FC236}">
                  <a16:creationId xmlns:a16="http://schemas.microsoft.com/office/drawing/2014/main" id="{39CA0060-0EE9-C289-DC33-D556B26D8524}"/>
                </a:ext>
              </a:extLst>
            </p:cNvPr>
            <p:cNvGrpSpPr/>
            <p:nvPr/>
          </p:nvGrpSpPr>
          <p:grpSpPr>
            <a:xfrm>
              <a:off x="4289599" y="2382583"/>
              <a:ext cx="733512" cy="914144"/>
              <a:chOff x="1440358" y="2382583"/>
              <a:chExt cx="733512" cy="914144"/>
            </a:xfrm>
          </p:grpSpPr>
          <p:sp>
            <p:nvSpPr>
              <p:cNvPr id="440" name="Rectangle 439">
                <a:extLst>
                  <a:ext uri="{FF2B5EF4-FFF2-40B4-BE49-F238E27FC236}">
                    <a16:creationId xmlns:a16="http://schemas.microsoft.com/office/drawing/2014/main" id="{8EF6FA32-9A1D-5212-690A-A945139582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0358" y="238258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41" name="Rectangle 440">
                <a:extLst>
                  <a:ext uri="{FF2B5EF4-FFF2-40B4-BE49-F238E27FC236}">
                    <a16:creationId xmlns:a16="http://schemas.microsoft.com/office/drawing/2014/main" id="{9F4126B2-0B4A-7FCF-B550-108C1E4B15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0358" y="247402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063D6B8E-401A-B779-ADF0-70A4621A7B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0358" y="256546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EFB416D5-B9AB-DE15-4BC8-6A45AF420FD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0358" y="265690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id="{5C6920D4-5EE5-9107-E4F6-62E956D543D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32187" y="238258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45" name="Rectangle 444">
                <a:extLst>
                  <a:ext uri="{FF2B5EF4-FFF2-40B4-BE49-F238E27FC236}">
                    <a16:creationId xmlns:a16="http://schemas.microsoft.com/office/drawing/2014/main" id="{3F5A2843-3FBE-07DA-3FB6-2BA525BD78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32187" y="247402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46" name="Rectangle 445">
                <a:extLst>
                  <a:ext uri="{FF2B5EF4-FFF2-40B4-BE49-F238E27FC236}">
                    <a16:creationId xmlns:a16="http://schemas.microsoft.com/office/drawing/2014/main" id="{B8911880-33AB-824B-6242-75D1B54E12C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32187" y="256546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84254E2F-4C56-7CF0-D7AD-63C66F957D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32187" y="265690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6F36104F-0655-CB22-AA82-A8FC40475E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23889" y="238258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EE4B0BF6-95EC-7533-1B7E-5AF06559FB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23889" y="247402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B6E84CCB-E236-1A93-E031-6101F20292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23889" y="2565463"/>
                <a:ext cx="91440" cy="9144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id="{AB4FCA0B-A5E0-EDD2-5085-BF986D8653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23889" y="2656903"/>
                <a:ext cx="91440" cy="914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52" name="Rectangle 451">
                <a:extLst>
                  <a:ext uri="{FF2B5EF4-FFF2-40B4-BE49-F238E27FC236}">
                    <a16:creationId xmlns:a16="http://schemas.microsoft.com/office/drawing/2014/main" id="{A17C4220-1AF1-89BB-641A-4C7B0B3C41B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5718" y="238258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E8E6275F-9A3B-5A5E-21BA-808D40E95DE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5718" y="247402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54" name="Rectangle 453">
                <a:extLst>
                  <a:ext uri="{FF2B5EF4-FFF2-40B4-BE49-F238E27FC236}">
                    <a16:creationId xmlns:a16="http://schemas.microsoft.com/office/drawing/2014/main" id="{2E2E4F61-745D-1E83-995D-74D7E2916B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5718" y="2565463"/>
                <a:ext cx="91440" cy="914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F176E0CA-0546-0DB9-BCDF-BB3A7BF757D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5718" y="265690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56" name="Rectangle 455">
                <a:extLst>
                  <a:ext uri="{FF2B5EF4-FFF2-40B4-BE49-F238E27FC236}">
                    <a16:creationId xmlns:a16="http://schemas.microsoft.com/office/drawing/2014/main" id="{EBBBBE2A-091E-D89B-F9FA-93A2B48BB3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7070" y="238258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57" name="Rectangle 456">
                <a:extLst>
                  <a:ext uri="{FF2B5EF4-FFF2-40B4-BE49-F238E27FC236}">
                    <a16:creationId xmlns:a16="http://schemas.microsoft.com/office/drawing/2014/main" id="{43E86EAA-740C-D5C2-FE6B-8F5526E663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7070" y="247402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58" name="Rectangle 457">
                <a:extLst>
                  <a:ext uri="{FF2B5EF4-FFF2-40B4-BE49-F238E27FC236}">
                    <a16:creationId xmlns:a16="http://schemas.microsoft.com/office/drawing/2014/main" id="{F0A2AAB8-4DD6-D03F-E0BB-B35745213E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7070" y="2565463"/>
                <a:ext cx="91440" cy="914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59" name="Rectangle 458">
                <a:extLst>
                  <a:ext uri="{FF2B5EF4-FFF2-40B4-BE49-F238E27FC236}">
                    <a16:creationId xmlns:a16="http://schemas.microsoft.com/office/drawing/2014/main" id="{1E098C65-E344-1934-CC13-093BD978061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7070" y="265690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60" name="Rectangle 459">
                <a:extLst>
                  <a:ext uri="{FF2B5EF4-FFF2-40B4-BE49-F238E27FC236}">
                    <a16:creationId xmlns:a16="http://schemas.microsoft.com/office/drawing/2014/main" id="{FB79E7D2-24E2-F59C-EDBE-DF584381B1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8899" y="238258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61" name="Rectangle 460">
                <a:extLst>
                  <a:ext uri="{FF2B5EF4-FFF2-40B4-BE49-F238E27FC236}">
                    <a16:creationId xmlns:a16="http://schemas.microsoft.com/office/drawing/2014/main" id="{0080E1A2-5441-F44D-AF15-083C065A2BD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8899" y="247402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62" name="Rectangle 461">
                <a:extLst>
                  <a:ext uri="{FF2B5EF4-FFF2-40B4-BE49-F238E27FC236}">
                    <a16:creationId xmlns:a16="http://schemas.microsoft.com/office/drawing/2014/main" id="{E40E43E0-C1A2-F153-08C0-D9CCC6659B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8899" y="2565463"/>
                <a:ext cx="91440" cy="9144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63" name="Rectangle 462">
                <a:extLst>
                  <a:ext uri="{FF2B5EF4-FFF2-40B4-BE49-F238E27FC236}">
                    <a16:creationId xmlns:a16="http://schemas.microsoft.com/office/drawing/2014/main" id="{A9D60E55-7103-C70E-26E4-B9E2DD20F1B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8899" y="2656903"/>
                <a:ext cx="91440" cy="914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64" name="Rectangle 463">
                <a:extLst>
                  <a:ext uri="{FF2B5EF4-FFF2-40B4-BE49-F238E27FC236}">
                    <a16:creationId xmlns:a16="http://schemas.microsoft.com/office/drawing/2014/main" id="{D2F5A917-AF5E-8CFE-64C4-916E210BFDD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90601" y="238258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65" name="Rectangle 464">
                <a:extLst>
                  <a:ext uri="{FF2B5EF4-FFF2-40B4-BE49-F238E27FC236}">
                    <a16:creationId xmlns:a16="http://schemas.microsoft.com/office/drawing/2014/main" id="{AC7F5767-46B1-632F-636F-68362E4D12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90601" y="247402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66" name="Rectangle 465">
                <a:extLst>
                  <a:ext uri="{FF2B5EF4-FFF2-40B4-BE49-F238E27FC236}">
                    <a16:creationId xmlns:a16="http://schemas.microsoft.com/office/drawing/2014/main" id="{56F2EABF-E402-F363-5252-366BABA1EE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90601" y="256546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9B9C00DE-525A-9086-2776-B36EBD7B74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90601" y="265690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568252B1-5E2B-4DC8-70F1-6CDCC3D7330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82430" y="238258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69" name="Rectangle 468">
                <a:extLst>
                  <a:ext uri="{FF2B5EF4-FFF2-40B4-BE49-F238E27FC236}">
                    <a16:creationId xmlns:a16="http://schemas.microsoft.com/office/drawing/2014/main" id="{21F0838B-BF33-C9D4-F5F1-DDD59C7F6A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82430" y="247402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CCAC8D01-0461-83BF-25AF-C1AB853D89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82430" y="256546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760F53B5-D16F-5519-474B-99CDCCC4CD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82430" y="265690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72" name="Rectangle 471">
                <a:extLst>
                  <a:ext uri="{FF2B5EF4-FFF2-40B4-BE49-F238E27FC236}">
                    <a16:creationId xmlns:a16="http://schemas.microsoft.com/office/drawing/2014/main" id="{E4754379-EBC9-C911-0EB5-93D4401234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0358" y="27480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id="{949A02B9-6C55-902D-23C0-41ACECEE6D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0358" y="283952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74" name="Rectangle 473">
                <a:extLst>
                  <a:ext uri="{FF2B5EF4-FFF2-40B4-BE49-F238E27FC236}">
                    <a16:creationId xmlns:a16="http://schemas.microsoft.com/office/drawing/2014/main" id="{BFF7989B-6F69-3591-5C05-66676EDF6D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0358" y="293096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75" name="Rectangle 474">
                <a:extLst>
                  <a:ext uri="{FF2B5EF4-FFF2-40B4-BE49-F238E27FC236}">
                    <a16:creationId xmlns:a16="http://schemas.microsoft.com/office/drawing/2014/main" id="{D1EC370F-7D4C-B638-2147-784BBFEC8C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0358" y="302240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76" name="Rectangle 475">
                <a:extLst>
                  <a:ext uri="{FF2B5EF4-FFF2-40B4-BE49-F238E27FC236}">
                    <a16:creationId xmlns:a16="http://schemas.microsoft.com/office/drawing/2014/main" id="{7D671871-6AE2-9DE3-46B4-3E7EC0EE10D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0358" y="311384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77" name="Rectangle 476">
                <a:extLst>
                  <a:ext uri="{FF2B5EF4-FFF2-40B4-BE49-F238E27FC236}">
                    <a16:creationId xmlns:a16="http://schemas.microsoft.com/office/drawing/2014/main" id="{CB9C913F-974A-FC23-B021-C29552FB6B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0358" y="32052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78" name="Rectangle 477">
                <a:extLst>
                  <a:ext uri="{FF2B5EF4-FFF2-40B4-BE49-F238E27FC236}">
                    <a16:creationId xmlns:a16="http://schemas.microsoft.com/office/drawing/2014/main" id="{B215D955-43D3-EE1D-BF1F-662496BCFC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32187" y="27480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79" name="Rectangle 478">
                <a:extLst>
                  <a:ext uri="{FF2B5EF4-FFF2-40B4-BE49-F238E27FC236}">
                    <a16:creationId xmlns:a16="http://schemas.microsoft.com/office/drawing/2014/main" id="{BCE90ADD-7E02-D086-DF4A-0CA1D78A84B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32187" y="283952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07C43F51-4041-74F3-235B-42EA4C9E3A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32187" y="293096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152907AB-7BB3-5855-1730-CC8B6F381A8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32187" y="302240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82" name="Rectangle 481">
                <a:extLst>
                  <a:ext uri="{FF2B5EF4-FFF2-40B4-BE49-F238E27FC236}">
                    <a16:creationId xmlns:a16="http://schemas.microsoft.com/office/drawing/2014/main" id="{E2BFEFAB-AD47-FD92-322B-D88676E387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32187" y="311384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83" name="Rectangle 482">
                <a:extLst>
                  <a:ext uri="{FF2B5EF4-FFF2-40B4-BE49-F238E27FC236}">
                    <a16:creationId xmlns:a16="http://schemas.microsoft.com/office/drawing/2014/main" id="{43598F86-55CC-8B47-D165-1BA65BD0E1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32187" y="32052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84" name="Rectangle 483">
                <a:extLst>
                  <a:ext uri="{FF2B5EF4-FFF2-40B4-BE49-F238E27FC236}">
                    <a16:creationId xmlns:a16="http://schemas.microsoft.com/office/drawing/2014/main" id="{32DB4F44-C85C-B15E-A063-B91AE543CD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23889" y="2748087"/>
                <a:ext cx="91440" cy="914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85" name="Rectangle 484">
                <a:extLst>
                  <a:ext uri="{FF2B5EF4-FFF2-40B4-BE49-F238E27FC236}">
                    <a16:creationId xmlns:a16="http://schemas.microsoft.com/office/drawing/2014/main" id="{E57174C1-A92D-8895-EA61-24F38C32E2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23889" y="2839527"/>
                <a:ext cx="91440" cy="9144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86" name="Rectangle 485">
                <a:extLst>
                  <a:ext uri="{FF2B5EF4-FFF2-40B4-BE49-F238E27FC236}">
                    <a16:creationId xmlns:a16="http://schemas.microsoft.com/office/drawing/2014/main" id="{E76B5FF8-203B-9D99-A42D-13C6535103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23889" y="293096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87" name="Rectangle 486">
                <a:extLst>
                  <a:ext uri="{FF2B5EF4-FFF2-40B4-BE49-F238E27FC236}">
                    <a16:creationId xmlns:a16="http://schemas.microsoft.com/office/drawing/2014/main" id="{9F4B795A-9192-1928-06CD-3A3A109162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23889" y="302240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88" name="Rectangle 487">
                <a:extLst>
                  <a:ext uri="{FF2B5EF4-FFF2-40B4-BE49-F238E27FC236}">
                    <a16:creationId xmlns:a16="http://schemas.microsoft.com/office/drawing/2014/main" id="{C695370E-BEC4-6638-F90C-C2D4AB8BA0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23889" y="311384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89" name="Rectangle 488">
                <a:extLst>
                  <a:ext uri="{FF2B5EF4-FFF2-40B4-BE49-F238E27FC236}">
                    <a16:creationId xmlns:a16="http://schemas.microsoft.com/office/drawing/2014/main" id="{36935C0A-35CB-12F3-8A5F-4D4370689D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23889" y="32052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90" name="Rectangle 489">
                <a:extLst>
                  <a:ext uri="{FF2B5EF4-FFF2-40B4-BE49-F238E27FC236}">
                    <a16:creationId xmlns:a16="http://schemas.microsoft.com/office/drawing/2014/main" id="{D2175E91-8035-25BD-3C58-7DAFC9EFFA9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5718" y="27480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91" name="Rectangle 490">
                <a:extLst>
                  <a:ext uri="{FF2B5EF4-FFF2-40B4-BE49-F238E27FC236}">
                    <a16:creationId xmlns:a16="http://schemas.microsoft.com/office/drawing/2014/main" id="{16B0B824-71A8-15E6-8186-6A062B75B6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5718" y="2839527"/>
                <a:ext cx="91440" cy="914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492" name="Rectangle 491">
                <a:extLst>
                  <a:ext uri="{FF2B5EF4-FFF2-40B4-BE49-F238E27FC236}">
                    <a16:creationId xmlns:a16="http://schemas.microsoft.com/office/drawing/2014/main" id="{FFB54640-8E12-298B-A9C8-18AA539C291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5718" y="293096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93" name="Rectangle 492">
                <a:extLst>
                  <a:ext uri="{FF2B5EF4-FFF2-40B4-BE49-F238E27FC236}">
                    <a16:creationId xmlns:a16="http://schemas.microsoft.com/office/drawing/2014/main" id="{05A42466-EFCE-51E7-E634-8874F27B948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5718" y="302240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94" name="Rectangle 493">
                <a:extLst>
                  <a:ext uri="{FF2B5EF4-FFF2-40B4-BE49-F238E27FC236}">
                    <a16:creationId xmlns:a16="http://schemas.microsoft.com/office/drawing/2014/main" id="{A5E06C3B-CE9B-A971-CB62-3003903C9F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5718" y="311384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95" name="Rectangle 494">
                <a:extLst>
                  <a:ext uri="{FF2B5EF4-FFF2-40B4-BE49-F238E27FC236}">
                    <a16:creationId xmlns:a16="http://schemas.microsoft.com/office/drawing/2014/main" id="{A604F691-A4B1-0D85-E5EE-1FBB2A6AAE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5718" y="32052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96" name="Rectangle 495">
                <a:extLst>
                  <a:ext uri="{FF2B5EF4-FFF2-40B4-BE49-F238E27FC236}">
                    <a16:creationId xmlns:a16="http://schemas.microsoft.com/office/drawing/2014/main" id="{73680327-0DAB-8255-50A2-022CD5A1F1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7070" y="27480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97" name="Rectangle 496">
                <a:extLst>
                  <a:ext uri="{FF2B5EF4-FFF2-40B4-BE49-F238E27FC236}">
                    <a16:creationId xmlns:a16="http://schemas.microsoft.com/office/drawing/2014/main" id="{79EA4F76-A935-EF7D-4749-37B64301B4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7070" y="2839527"/>
                <a:ext cx="91440" cy="914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98" name="Rectangle 497">
                <a:extLst>
                  <a:ext uri="{FF2B5EF4-FFF2-40B4-BE49-F238E27FC236}">
                    <a16:creationId xmlns:a16="http://schemas.microsoft.com/office/drawing/2014/main" id="{2EAF43BD-730C-9B4C-A4C8-27973BCDF0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7070" y="293096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99" name="Rectangle 498">
                <a:extLst>
                  <a:ext uri="{FF2B5EF4-FFF2-40B4-BE49-F238E27FC236}">
                    <a16:creationId xmlns:a16="http://schemas.microsoft.com/office/drawing/2014/main" id="{3BEB3F41-2000-D786-50F0-66EB021872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7070" y="302240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00" name="Rectangle 499">
                <a:extLst>
                  <a:ext uri="{FF2B5EF4-FFF2-40B4-BE49-F238E27FC236}">
                    <a16:creationId xmlns:a16="http://schemas.microsoft.com/office/drawing/2014/main" id="{7F4715C0-9E2F-9176-8745-3BE57C946F8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7070" y="311384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01" name="Rectangle 500">
                <a:extLst>
                  <a:ext uri="{FF2B5EF4-FFF2-40B4-BE49-F238E27FC236}">
                    <a16:creationId xmlns:a16="http://schemas.microsoft.com/office/drawing/2014/main" id="{4A576AAA-970C-2B86-0D6E-635FABB769D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7070" y="32052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02" name="Rectangle 501">
                <a:extLst>
                  <a:ext uri="{FF2B5EF4-FFF2-40B4-BE49-F238E27FC236}">
                    <a16:creationId xmlns:a16="http://schemas.microsoft.com/office/drawing/2014/main" id="{F58E591B-4A4C-21E2-4058-15EAB26DDE0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8899" y="2748087"/>
                <a:ext cx="91440" cy="914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03" name="Rectangle 502">
                <a:extLst>
                  <a:ext uri="{FF2B5EF4-FFF2-40B4-BE49-F238E27FC236}">
                    <a16:creationId xmlns:a16="http://schemas.microsoft.com/office/drawing/2014/main" id="{F7DA8289-6DA1-9673-067E-E51D858AC5A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8899" y="2839527"/>
                <a:ext cx="91440" cy="9144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04" name="Rectangle 503">
                <a:extLst>
                  <a:ext uri="{FF2B5EF4-FFF2-40B4-BE49-F238E27FC236}">
                    <a16:creationId xmlns:a16="http://schemas.microsoft.com/office/drawing/2014/main" id="{5F02AB47-43C6-EC66-677D-0A4270F7F9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8899" y="293096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05" name="Rectangle 504">
                <a:extLst>
                  <a:ext uri="{FF2B5EF4-FFF2-40B4-BE49-F238E27FC236}">
                    <a16:creationId xmlns:a16="http://schemas.microsoft.com/office/drawing/2014/main" id="{70032477-2E84-4C42-E7E0-17D174E638A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8899" y="302240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06" name="Rectangle 505">
                <a:extLst>
                  <a:ext uri="{FF2B5EF4-FFF2-40B4-BE49-F238E27FC236}">
                    <a16:creationId xmlns:a16="http://schemas.microsoft.com/office/drawing/2014/main" id="{F775B517-C4B0-FC9C-C05F-524E02A246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8899" y="311384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07" name="Rectangle 506">
                <a:extLst>
                  <a:ext uri="{FF2B5EF4-FFF2-40B4-BE49-F238E27FC236}">
                    <a16:creationId xmlns:a16="http://schemas.microsoft.com/office/drawing/2014/main" id="{FA15D7D9-08D2-4E04-7066-079D331C77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8899" y="32052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08" name="Rectangle 507">
                <a:extLst>
                  <a:ext uri="{FF2B5EF4-FFF2-40B4-BE49-F238E27FC236}">
                    <a16:creationId xmlns:a16="http://schemas.microsoft.com/office/drawing/2014/main" id="{77E94761-91EC-2039-BFA5-28CFDF1201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90601" y="27480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09" name="Rectangle 508">
                <a:extLst>
                  <a:ext uri="{FF2B5EF4-FFF2-40B4-BE49-F238E27FC236}">
                    <a16:creationId xmlns:a16="http://schemas.microsoft.com/office/drawing/2014/main" id="{2317B3CD-232D-8C64-794F-9D0CF1B7BB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90601" y="283952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10" name="Rectangle 509">
                <a:extLst>
                  <a:ext uri="{FF2B5EF4-FFF2-40B4-BE49-F238E27FC236}">
                    <a16:creationId xmlns:a16="http://schemas.microsoft.com/office/drawing/2014/main" id="{A0ABE08F-8CEE-0EEE-2742-2949ED6708D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90601" y="293096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11" name="Rectangle 510">
                <a:extLst>
                  <a:ext uri="{FF2B5EF4-FFF2-40B4-BE49-F238E27FC236}">
                    <a16:creationId xmlns:a16="http://schemas.microsoft.com/office/drawing/2014/main" id="{0A574967-8973-B57B-D940-F6E98198CC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90601" y="302240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12" name="Rectangle 511">
                <a:extLst>
                  <a:ext uri="{FF2B5EF4-FFF2-40B4-BE49-F238E27FC236}">
                    <a16:creationId xmlns:a16="http://schemas.microsoft.com/office/drawing/2014/main" id="{2F2C0CDE-937E-A340-E83B-AFDF3B7310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90601" y="311384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13" name="Rectangle 512">
                <a:extLst>
                  <a:ext uri="{FF2B5EF4-FFF2-40B4-BE49-F238E27FC236}">
                    <a16:creationId xmlns:a16="http://schemas.microsoft.com/office/drawing/2014/main" id="{0B8DA056-0DDD-5063-DA45-166CBC4B5B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90601" y="32052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942E8390-B5FA-4610-74E6-9B711BF01D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82430" y="27480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15" name="Rectangle 514">
                <a:extLst>
                  <a:ext uri="{FF2B5EF4-FFF2-40B4-BE49-F238E27FC236}">
                    <a16:creationId xmlns:a16="http://schemas.microsoft.com/office/drawing/2014/main" id="{75A5B044-C175-571F-17E0-CDAC5B870E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82430" y="283952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16" name="Rectangle 515">
                <a:extLst>
                  <a:ext uri="{FF2B5EF4-FFF2-40B4-BE49-F238E27FC236}">
                    <a16:creationId xmlns:a16="http://schemas.microsoft.com/office/drawing/2014/main" id="{784E9001-6C08-D3D5-A038-15B9F500D9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82430" y="293096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17" name="Rectangle 516">
                <a:extLst>
                  <a:ext uri="{FF2B5EF4-FFF2-40B4-BE49-F238E27FC236}">
                    <a16:creationId xmlns:a16="http://schemas.microsoft.com/office/drawing/2014/main" id="{EDD37EA3-0200-07C9-0D60-D93A71BDE45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82430" y="302240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18" name="Rectangle 517">
                <a:extLst>
                  <a:ext uri="{FF2B5EF4-FFF2-40B4-BE49-F238E27FC236}">
                    <a16:creationId xmlns:a16="http://schemas.microsoft.com/office/drawing/2014/main" id="{073C8E4E-0970-C3F9-5F2E-A78E43AADAF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82430" y="311384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19" name="Rectangle 518">
                <a:extLst>
                  <a:ext uri="{FF2B5EF4-FFF2-40B4-BE49-F238E27FC236}">
                    <a16:creationId xmlns:a16="http://schemas.microsoft.com/office/drawing/2014/main" id="{1E841487-9CC4-DD61-B2BE-1E245E1C7D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82430" y="32052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766" name="Group 765">
            <a:extLst>
              <a:ext uri="{FF2B5EF4-FFF2-40B4-BE49-F238E27FC236}">
                <a16:creationId xmlns:a16="http://schemas.microsoft.com/office/drawing/2014/main" id="{B48BCB28-8E7F-1253-8713-D8897A549A41}"/>
              </a:ext>
            </a:extLst>
          </p:cNvPr>
          <p:cNvGrpSpPr/>
          <p:nvPr/>
        </p:nvGrpSpPr>
        <p:grpSpPr>
          <a:xfrm>
            <a:off x="432827" y="3719819"/>
            <a:ext cx="5604590" cy="915170"/>
            <a:chOff x="432827" y="3719819"/>
            <a:chExt cx="5604590" cy="915170"/>
          </a:xfrm>
        </p:grpSpPr>
        <p:pic>
          <p:nvPicPr>
            <p:cNvPr id="520" name="Picture 51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2FEC30FE-6955-4FD8-9EA6-91E06744F7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990" t="76502" r="17212" b="18070"/>
            <a:stretch/>
          </p:blipFill>
          <p:spPr>
            <a:xfrm>
              <a:off x="432827" y="3719819"/>
              <a:ext cx="538838" cy="9151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1" name="TextBox 520">
                  <a:extLst>
                    <a:ext uri="{FF2B5EF4-FFF2-40B4-BE49-F238E27FC236}">
                      <a16:creationId xmlns:a16="http://schemas.microsoft.com/office/drawing/2014/main" id="{CE0754C4-78CD-A8A0-8497-192C587250CD}"/>
                    </a:ext>
                  </a:extLst>
                </p:cNvPr>
                <p:cNvSpPr txBox="1"/>
                <p:nvPr/>
              </p:nvSpPr>
              <p:spPr>
                <a:xfrm>
                  <a:off x="995808" y="3848297"/>
                  <a:ext cx="504160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         ≈         +          ⇒</m:t>
                      </m:r>
                    </m:oMath>
                  </a14:m>
                  <a:r>
                    <a:rPr lang="en-IN" sz="3600" dirty="0">
                      <a:solidFill>
                        <a:schemeClr val="bg1"/>
                      </a:solidFill>
                    </a:rPr>
                    <a:t> L</a:t>
                  </a:r>
                </a:p>
              </p:txBody>
            </p:sp>
          </mc:Choice>
          <mc:Fallback xmlns="">
            <p:sp>
              <p:nvSpPr>
                <p:cNvPr id="521" name="TextBox 520">
                  <a:extLst>
                    <a:ext uri="{FF2B5EF4-FFF2-40B4-BE49-F238E27FC236}">
                      <a16:creationId xmlns:a16="http://schemas.microsoft.com/office/drawing/2014/main" id="{CE0754C4-78CD-A8A0-8497-192C587250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808" y="3848297"/>
                  <a:ext cx="5041609" cy="646331"/>
                </a:xfrm>
                <a:prstGeom prst="rect">
                  <a:avLst/>
                </a:prstGeom>
                <a:blipFill>
                  <a:blip r:embed="rId11"/>
                  <a:stretch>
                    <a:fillRect t="-14151" r="-1451" b="-3490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22" name="Group 521">
              <a:extLst>
                <a:ext uri="{FF2B5EF4-FFF2-40B4-BE49-F238E27FC236}">
                  <a16:creationId xmlns:a16="http://schemas.microsoft.com/office/drawing/2014/main" id="{03762D35-0320-8878-0910-B835348214B8}"/>
                </a:ext>
              </a:extLst>
            </p:cNvPr>
            <p:cNvGrpSpPr/>
            <p:nvPr/>
          </p:nvGrpSpPr>
          <p:grpSpPr>
            <a:xfrm>
              <a:off x="1542778" y="3719819"/>
              <a:ext cx="733512" cy="914144"/>
              <a:chOff x="1542778" y="2382583"/>
              <a:chExt cx="733512" cy="914144"/>
            </a:xfrm>
          </p:grpSpPr>
          <p:sp>
            <p:nvSpPr>
              <p:cNvPr id="523" name="Rectangle 522">
                <a:extLst>
                  <a:ext uri="{FF2B5EF4-FFF2-40B4-BE49-F238E27FC236}">
                    <a16:creationId xmlns:a16="http://schemas.microsoft.com/office/drawing/2014/main" id="{CF6A677F-5212-BD9D-4493-B999F18DEE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42778" y="238258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24" name="Rectangle 523">
                <a:extLst>
                  <a:ext uri="{FF2B5EF4-FFF2-40B4-BE49-F238E27FC236}">
                    <a16:creationId xmlns:a16="http://schemas.microsoft.com/office/drawing/2014/main" id="{5056CBAB-DAA0-5608-8A21-21A3D62263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42778" y="247402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25" name="Rectangle 524">
                <a:extLst>
                  <a:ext uri="{FF2B5EF4-FFF2-40B4-BE49-F238E27FC236}">
                    <a16:creationId xmlns:a16="http://schemas.microsoft.com/office/drawing/2014/main" id="{117F47AC-75CE-2583-8EAE-05AE545393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42778" y="256546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26" name="Rectangle 525">
                <a:extLst>
                  <a:ext uri="{FF2B5EF4-FFF2-40B4-BE49-F238E27FC236}">
                    <a16:creationId xmlns:a16="http://schemas.microsoft.com/office/drawing/2014/main" id="{283093E1-3E6B-AE63-638A-45DD56AFEBB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42778" y="265690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27" name="Rectangle 526">
                <a:extLst>
                  <a:ext uri="{FF2B5EF4-FFF2-40B4-BE49-F238E27FC236}">
                    <a16:creationId xmlns:a16="http://schemas.microsoft.com/office/drawing/2014/main" id="{17BDCF39-20BE-088E-A379-18370DA597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34607" y="238258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28" name="Rectangle 527">
                <a:extLst>
                  <a:ext uri="{FF2B5EF4-FFF2-40B4-BE49-F238E27FC236}">
                    <a16:creationId xmlns:a16="http://schemas.microsoft.com/office/drawing/2014/main" id="{D441F049-7491-CA1B-ABB7-F5B6B565659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34607" y="247402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29" name="Rectangle 528">
                <a:extLst>
                  <a:ext uri="{FF2B5EF4-FFF2-40B4-BE49-F238E27FC236}">
                    <a16:creationId xmlns:a16="http://schemas.microsoft.com/office/drawing/2014/main" id="{5E254384-3396-76E1-5D6D-52540C1042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34607" y="256546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30" name="Rectangle 529">
                <a:extLst>
                  <a:ext uri="{FF2B5EF4-FFF2-40B4-BE49-F238E27FC236}">
                    <a16:creationId xmlns:a16="http://schemas.microsoft.com/office/drawing/2014/main" id="{0C2E0D09-4FDE-F823-1397-894BD064DB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34607" y="265690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31" name="Rectangle 530">
                <a:extLst>
                  <a:ext uri="{FF2B5EF4-FFF2-40B4-BE49-F238E27FC236}">
                    <a16:creationId xmlns:a16="http://schemas.microsoft.com/office/drawing/2014/main" id="{6E54C20B-E8E0-3325-B019-D30122B3A7A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26309" y="238258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32" name="Rectangle 531">
                <a:extLst>
                  <a:ext uri="{FF2B5EF4-FFF2-40B4-BE49-F238E27FC236}">
                    <a16:creationId xmlns:a16="http://schemas.microsoft.com/office/drawing/2014/main" id="{12216A0A-33AE-4592-578F-0987F72046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26309" y="247402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33" name="Rectangle 532">
                <a:extLst>
                  <a:ext uri="{FF2B5EF4-FFF2-40B4-BE49-F238E27FC236}">
                    <a16:creationId xmlns:a16="http://schemas.microsoft.com/office/drawing/2014/main" id="{5F0ACFDD-583B-EEDD-729D-6A4F9F786A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26309" y="2565463"/>
                <a:ext cx="91440" cy="914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34" name="Rectangle 533">
                <a:extLst>
                  <a:ext uri="{FF2B5EF4-FFF2-40B4-BE49-F238E27FC236}">
                    <a16:creationId xmlns:a16="http://schemas.microsoft.com/office/drawing/2014/main" id="{5A67D9D8-775B-6E06-E21E-47F853847D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26309" y="2656903"/>
                <a:ext cx="91440" cy="914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35" name="Rectangle 534">
                <a:extLst>
                  <a:ext uri="{FF2B5EF4-FFF2-40B4-BE49-F238E27FC236}">
                    <a16:creationId xmlns:a16="http://schemas.microsoft.com/office/drawing/2014/main" id="{A396AD38-5D42-9134-DA94-064A31A78F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18138" y="238258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36" name="Rectangle 535">
                <a:extLst>
                  <a:ext uri="{FF2B5EF4-FFF2-40B4-BE49-F238E27FC236}">
                    <a16:creationId xmlns:a16="http://schemas.microsoft.com/office/drawing/2014/main" id="{B3DF7514-46D2-6B51-8221-84D3415347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18138" y="247402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37" name="Rectangle 536">
                <a:extLst>
                  <a:ext uri="{FF2B5EF4-FFF2-40B4-BE49-F238E27FC236}">
                    <a16:creationId xmlns:a16="http://schemas.microsoft.com/office/drawing/2014/main" id="{019DB26E-D18F-EC32-8C0E-1EE42991CA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18138" y="256546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38" name="Rectangle 537">
                <a:extLst>
                  <a:ext uri="{FF2B5EF4-FFF2-40B4-BE49-F238E27FC236}">
                    <a16:creationId xmlns:a16="http://schemas.microsoft.com/office/drawing/2014/main" id="{33FF8265-284D-191F-BF56-8722FDF9D9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18138" y="265690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39" name="Rectangle 538">
                <a:extLst>
                  <a:ext uri="{FF2B5EF4-FFF2-40B4-BE49-F238E27FC236}">
                    <a16:creationId xmlns:a16="http://schemas.microsoft.com/office/drawing/2014/main" id="{7BFB674A-C4F2-4898-5D0B-B1A5E8F8F5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09490" y="238258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40" name="Rectangle 539">
                <a:extLst>
                  <a:ext uri="{FF2B5EF4-FFF2-40B4-BE49-F238E27FC236}">
                    <a16:creationId xmlns:a16="http://schemas.microsoft.com/office/drawing/2014/main" id="{47E9E3CF-7750-A749-E30D-42B5F4C7EB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09490" y="247402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41" name="Rectangle 540">
                <a:extLst>
                  <a:ext uri="{FF2B5EF4-FFF2-40B4-BE49-F238E27FC236}">
                    <a16:creationId xmlns:a16="http://schemas.microsoft.com/office/drawing/2014/main" id="{59F32701-057C-13DF-6B60-54CFBDEE22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09490" y="256546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42" name="Rectangle 541">
                <a:extLst>
                  <a:ext uri="{FF2B5EF4-FFF2-40B4-BE49-F238E27FC236}">
                    <a16:creationId xmlns:a16="http://schemas.microsoft.com/office/drawing/2014/main" id="{7DD8EA52-6977-CDAB-436F-D269D1E48DA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09490" y="265690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43" name="Rectangle 542">
                <a:extLst>
                  <a:ext uri="{FF2B5EF4-FFF2-40B4-BE49-F238E27FC236}">
                    <a16:creationId xmlns:a16="http://schemas.microsoft.com/office/drawing/2014/main" id="{15C9EF7E-05E9-B2B7-703D-468463AFDD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01319" y="238258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44" name="Rectangle 543">
                <a:extLst>
                  <a:ext uri="{FF2B5EF4-FFF2-40B4-BE49-F238E27FC236}">
                    <a16:creationId xmlns:a16="http://schemas.microsoft.com/office/drawing/2014/main" id="{98D6ACAA-6A91-BDDD-B7C0-3C3E74FABEB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01319" y="247402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45" name="Rectangle 544">
                <a:extLst>
                  <a:ext uri="{FF2B5EF4-FFF2-40B4-BE49-F238E27FC236}">
                    <a16:creationId xmlns:a16="http://schemas.microsoft.com/office/drawing/2014/main" id="{0C55E6A2-2C87-A900-2DD0-F38224544F0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01319" y="256546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46" name="Rectangle 545">
                <a:extLst>
                  <a:ext uri="{FF2B5EF4-FFF2-40B4-BE49-F238E27FC236}">
                    <a16:creationId xmlns:a16="http://schemas.microsoft.com/office/drawing/2014/main" id="{0F043B70-0A5B-8E7D-2D30-EADE8BDC69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01319" y="265690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47" name="Rectangle 546">
                <a:extLst>
                  <a:ext uri="{FF2B5EF4-FFF2-40B4-BE49-F238E27FC236}">
                    <a16:creationId xmlns:a16="http://schemas.microsoft.com/office/drawing/2014/main" id="{84AD18CF-16AA-88D8-9D3B-688E842D19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93021" y="238258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48" name="Rectangle 547">
                <a:extLst>
                  <a:ext uri="{FF2B5EF4-FFF2-40B4-BE49-F238E27FC236}">
                    <a16:creationId xmlns:a16="http://schemas.microsoft.com/office/drawing/2014/main" id="{AB7B2C54-B240-3DCB-39C6-63C17C6E1A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93021" y="247402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49" name="Rectangle 548">
                <a:extLst>
                  <a:ext uri="{FF2B5EF4-FFF2-40B4-BE49-F238E27FC236}">
                    <a16:creationId xmlns:a16="http://schemas.microsoft.com/office/drawing/2014/main" id="{5238E116-62C0-C18E-F8CF-1C656CF9F0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93021" y="256546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50" name="Rectangle 549">
                <a:extLst>
                  <a:ext uri="{FF2B5EF4-FFF2-40B4-BE49-F238E27FC236}">
                    <a16:creationId xmlns:a16="http://schemas.microsoft.com/office/drawing/2014/main" id="{00895324-AB5C-AA73-C4D3-2C27542FD3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93021" y="265690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51" name="Rectangle 550">
                <a:extLst>
                  <a:ext uri="{FF2B5EF4-FFF2-40B4-BE49-F238E27FC236}">
                    <a16:creationId xmlns:a16="http://schemas.microsoft.com/office/drawing/2014/main" id="{963499A8-85C7-25E1-42C9-A64F34BB12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84850" y="238258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52" name="Rectangle 551">
                <a:extLst>
                  <a:ext uri="{FF2B5EF4-FFF2-40B4-BE49-F238E27FC236}">
                    <a16:creationId xmlns:a16="http://schemas.microsoft.com/office/drawing/2014/main" id="{26763869-DFC3-CB07-CA03-23FE164EED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84850" y="247402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53" name="Rectangle 552">
                <a:extLst>
                  <a:ext uri="{FF2B5EF4-FFF2-40B4-BE49-F238E27FC236}">
                    <a16:creationId xmlns:a16="http://schemas.microsoft.com/office/drawing/2014/main" id="{946B5B5D-6E98-88A3-A182-612626E2A7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84850" y="256546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54" name="Rectangle 553">
                <a:extLst>
                  <a:ext uri="{FF2B5EF4-FFF2-40B4-BE49-F238E27FC236}">
                    <a16:creationId xmlns:a16="http://schemas.microsoft.com/office/drawing/2014/main" id="{90DF83E3-8572-B59A-F266-74F05B3FC1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84850" y="265690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55" name="Rectangle 554">
                <a:extLst>
                  <a:ext uri="{FF2B5EF4-FFF2-40B4-BE49-F238E27FC236}">
                    <a16:creationId xmlns:a16="http://schemas.microsoft.com/office/drawing/2014/main" id="{972A4FF3-7313-DF8F-C32D-8DEFC799D1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42778" y="27480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56" name="Rectangle 555">
                <a:extLst>
                  <a:ext uri="{FF2B5EF4-FFF2-40B4-BE49-F238E27FC236}">
                    <a16:creationId xmlns:a16="http://schemas.microsoft.com/office/drawing/2014/main" id="{796DF21F-7CCD-C6DF-14CA-C871C7FC66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42778" y="283952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57" name="Rectangle 556">
                <a:extLst>
                  <a:ext uri="{FF2B5EF4-FFF2-40B4-BE49-F238E27FC236}">
                    <a16:creationId xmlns:a16="http://schemas.microsoft.com/office/drawing/2014/main" id="{A64AF5B4-2D8B-2D88-8C51-74CCB59FDC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42778" y="293096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58" name="Rectangle 557">
                <a:extLst>
                  <a:ext uri="{FF2B5EF4-FFF2-40B4-BE49-F238E27FC236}">
                    <a16:creationId xmlns:a16="http://schemas.microsoft.com/office/drawing/2014/main" id="{F95F2B41-CD38-9A67-7BD0-BE56D654C4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42778" y="302240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59" name="Rectangle 558">
                <a:extLst>
                  <a:ext uri="{FF2B5EF4-FFF2-40B4-BE49-F238E27FC236}">
                    <a16:creationId xmlns:a16="http://schemas.microsoft.com/office/drawing/2014/main" id="{067E02EA-4E43-D6CC-675B-EB31D89AB75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42778" y="311384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60" name="Rectangle 559">
                <a:extLst>
                  <a:ext uri="{FF2B5EF4-FFF2-40B4-BE49-F238E27FC236}">
                    <a16:creationId xmlns:a16="http://schemas.microsoft.com/office/drawing/2014/main" id="{4B0469F2-BA66-EC7A-DAAD-F9048B6336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42778" y="32052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61" name="Rectangle 560">
                <a:extLst>
                  <a:ext uri="{FF2B5EF4-FFF2-40B4-BE49-F238E27FC236}">
                    <a16:creationId xmlns:a16="http://schemas.microsoft.com/office/drawing/2014/main" id="{12111163-E1E4-8BB4-58E8-982A1DB099D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34607" y="27480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62" name="Rectangle 561">
                <a:extLst>
                  <a:ext uri="{FF2B5EF4-FFF2-40B4-BE49-F238E27FC236}">
                    <a16:creationId xmlns:a16="http://schemas.microsoft.com/office/drawing/2014/main" id="{5467CFF3-76B4-E659-CF91-94A5FF60AB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34607" y="283952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63" name="Rectangle 562">
                <a:extLst>
                  <a:ext uri="{FF2B5EF4-FFF2-40B4-BE49-F238E27FC236}">
                    <a16:creationId xmlns:a16="http://schemas.microsoft.com/office/drawing/2014/main" id="{1F03091D-A511-267B-05D0-769963B365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34607" y="293096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64" name="Rectangle 563">
                <a:extLst>
                  <a:ext uri="{FF2B5EF4-FFF2-40B4-BE49-F238E27FC236}">
                    <a16:creationId xmlns:a16="http://schemas.microsoft.com/office/drawing/2014/main" id="{F8A5A7A6-7A3D-1BD1-BBBB-447B09763B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34607" y="302240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65" name="Rectangle 564">
                <a:extLst>
                  <a:ext uri="{FF2B5EF4-FFF2-40B4-BE49-F238E27FC236}">
                    <a16:creationId xmlns:a16="http://schemas.microsoft.com/office/drawing/2014/main" id="{13B5D9B4-5E0D-E1BB-CBE4-7BACA978B9D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34607" y="311384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66" name="Rectangle 565">
                <a:extLst>
                  <a:ext uri="{FF2B5EF4-FFF2-40B4-BE49-F238E27FC236}">
                    <a16:creationId xmlns:a16="http://schemas.microsoft.com/office/drawing/2014/main" id="{CC7A0EB1-11EB-A14F-8F36-09961662A3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34607" y="32052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67" name="Rectangle 566">
                <a:extLst>
                  <a:ext uri="{FF2B5EF4-FFF2-40B4-BE49-F238E27FC236}">
                    <a16:creationId xmlns:a16="http://schemas.microsoft.com/office/drawing/2014/main" id="{1EC0D18C-F55A-9FC9-E8C9-09A49C84C4A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26309" y="2748087"/>
                <a:ext cx="91440" cy="914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68" name="Rectangle 567">
                <a:extLst>
                  <a:ext uri="{FF2B5EF4-FFF2-40B4-BE49-F238E27FC236}">
                    <a16:creationId xmlns:a16="http://schemas.microsoft.com/office/drawing/2014/main" id="{6F43CFE9-1284-2883-B37C-3F994A4765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26309" y="2839527"/>
                <a:ext cx="91440" cy="914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69" name="Rectangle 568">
                <a:extLst>
                  <a:ext uri="{FF2B5EF4-FFF2-40B4-BE49-F238E27FC236}">
                    <a16:creationId xmlns:a16="http://schemas.microsoft.com/office/drawing/2014/main" id="{A1660207-E34F-8949-4DF7-725CDF472D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26309" y="2930967"/>
                <a:ext cx="91440" cy="914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70" name="Rectangle 569">
                <a:extLst>
                  <a:ext uri="{FF2B5EF4-FFF2-40B4-BE49-F238E27FC236}">
                    <a16:creationId xmlns:a16="http://schemas.microsoft.com/office/drawing/2014/main" id="{95EAF525-9289-C117-1383-609984B4C7B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26309" y="3022407"/>
                <a:ext cx="91440" cy="914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71" name="Rectangle 570">
                <a:extLst>
                  <a:ext uri="{FF2B5EF4-FFF2-40B4-BE49-F238E27FC236}">
                    <a16:creationId xmlns:a16="http://schemas.microsoft.com/office/drawing/2014/main" id="{BA416EAE-AE85-5549-B1E0-5D6EA27197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26309" y="3113847"/>
                <a:ext cx="91440" cy="914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72" name="Rectangle 571">
                <a:extLst>
                  <a:ext uri="{FF2B5EF4-FFF2-40B4-BE49-F238E27FC236}">
                    <a16:creationId xmlns:a16="http://schemas.microsoft.com/office/drawing/2014/main" id="{5F004000-6CA2-964A-095F-C42A7F1F07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26309" y="32052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73" name="Rectangle 572">
                <a:extLst>
                  <a:ext uri="{FF2B5EF4-FFF2-40B4-BE49-F238E27FC236}">
                    <a16:creationId xmlns:a16="http://schemas.microsoft.com/office/drawing/2014/main" id="{51D2C95E-6F57-17CF-6396-DFCCCA2AC25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18138" y="27480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74" name="Rectangle 573">
                <a:extLst>
                  <a:ext uri="{FF2B5EF4-FFF2-40B4-BE49-F238E27FC236}">
                    <a16:creationId xmlns:a16="http://schemas.microsoft.com/office/drawing/2014/main" id="{4AD343C5-C3EB-10E1-D4A3-9E50B42ECE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18138" y="283952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75" name="Rectangle 574">
                <a:extLst>
                  <a:ext uri="{FF2B5EF4-FFF2-40B4-BE49-F238E27FC236}">
                    <a16:creationId xmlns:a16="http://schemas.microsoft.com/office/drawing/2014/main" id="{2D79BAF9-561C-1E71-00FB-A456A914932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18138" y="293096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76" name="Rectangle 575">
                <a:extLst>
                  <a:ext uri="{FF2B5EF4-FFF2-40B4-BE49-F238E27FC236}">
                    <a16:creationId xmlns:a16="http://schemas.microsoft.com/office/drawing/2014/main" id="{AF9C1CFE-FB0E-BD41-CBFD-973C4E1059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18138" y="302240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77" name="Rectangle 576">
                <a:extLst>
                  <a:ext uri="{FF2B5EF4-FFF2-40B4-BE49-F238E27FC236}">
                    <a16:creationId xmlns:a16="http://schemas.microsoft.com/office/drawing/2014/main" id="{BD96243B-1DD0-6167-2CDD-0C80329C8A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18138" y="3113847"/>
                <a:ext cx="91440" cy="914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78" name="Rectangle 577">
                <a:extLst>
                  <a:ext uri="{FF2B5EF4-FFF2-40B4-BE49-F238E27FC236}">
                    <a16:creationId xmlns:a16="http://schemas.microsoft.com/office/drawing/2014/main" id="{17E8FE4F-C78C-1865-AF1E-EC8B0D27815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18138" y="32052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79" name="Rectangle 578">
                <a:extLst>
                  <a:ext uri="{FF2B5EF4-FFF2-40B4-BE49-F238E27FC236}">
                    <a16:creationId xmlns:a16="http://schemas.microsoft.com/office/drawing/2014/main" id="{4B60B58E-E4E9-3D9C-F2C9-54974475DC5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09490" y="27480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80" name="Rectangle 579">
                <a:extLst>
                  <a:ext uri="{FF2B5EF4-FFF2-40B4-BE49-F238E27FC236}">
                    <a16:creationId xmlns:a16="http://schemas.microsoft.com/office/drawing/2014/main" id="{7E24A5F2-EE55-C2FB-5B51-C9C98AA60E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09490" y="283952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81" name="Rectangle 580">
                <a:extLst>
                  <a:ext uri="{FF2B5EF4-FFF2-40B4-BE49-F238E27FC236}">
                    <a16:creationId xmlns:a16="http://schemas.microsoft.com/office/drawing/2014/main" id="{960CC5EB-BECC-CD33-1E80-B0FBBA2016D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09490" y="293096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82" name="Rectangle 581">
                <a:extLst>
                  <a:ext uri="{FF2B5EF4-FFF2-40B4-BE49-F238E27FC236}">
                    <a16:creationId xmlns:a16="http://schemas.microsoft.com/office/drawing/2014/main" id="{E5891EE5-1609-AEA7-3488-A2A74835EA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09490" y="302240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83" name="Rectangle 582">
                <a:extLst>
                  <a:ext uri="{FF2B5EF4-FFF2-40B4-BE49-F238E27FC236}">
                    <a16:creationId xmlns:a16="http://schemas.microsoft.com/office/drawing/2014/main" id="{238E9677-A8A5-307E-C9E5-94D7B183775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09490" y="3113847"/>
                <a:ext cx="91440" cy="914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84" name="Rectangle 583">
                <a:extLst>
                  <a:ext uri="{FF2B5EF4-FFF2-40B4-BE49-F238E27FC236}">
                    <a16:creationId xmlns:a16="http://schemas.microsoft.com/office/drawing/2014/main" id="{8F8C2276-D1C3-0076-7405-C90970F65F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09490" y="32052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85" name="Rectangle 584">
                <a:extLst>
                  <a:ext uri="{FF2B5EF4-FFF2-40B4-BE49-F238E27FC236}">
                    <a16:creationId xmlns:a16="http://schemas.microsoft.com/office/drawing/2014/main" id="{17939AD1-18B0-2C35-91EF-C0529D88AD7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01319" y="27480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86" name="Rectangle 585">
                <a:extLst>
                  <a:ext uri="{FF2B5EF4-FFF2-40B4-BE49-F238E27FC236}">
                    <a16:creationId xmlns:a16="http://schemas.microsoft.com/office/drawing/2014/main" id="{53FF2589-44DD-BB63-F3F9-6727B81129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01319" y="283952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87" name="Rectangle 586">
                <a:extLst>
                  <a:ext uri="{FF2B5EF4-FFF2-40B4-BE49-F238E27FC236}">
                    <a16:creationId xmlns:a16="http://schemas.microsoft.com/office/drawing/2014/main" id="{6BC60937-5516-81BE-CCDD-E385482584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01319" y="293096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88" name="Rectangle 587">
                <a:extLst>
                  <a:ext uri="{FF2B5EF4-FFF2-40B4-BE49-F238E27FC236}">
                    <a16:creationId xmlns:a16="http://schemas.microsoft.com/office/drawing/2014/main" id="{F8D8011C-A6E9-9CCD-F77F-98F9FFA09D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01319" y="302240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89" name="Rectangle 588">
                <a:extLst>
                  <a:ext uri="{FF2B5EF4-FFF2-40B4-BE49-F238E27FC236}">
                    <a16:creationId xmlns:a16="http://schemas.microsoft.com/office/drawing/2014/main" id="{A56FF12F-601B-34C7-B8CD-D03D0F6CB7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01319" y="3113847"/>
                <a:ext cx="91440" cy="914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90" name="Rectangle 589">
                <a:extLst>
                  <a:ext uri="{FF2B5EF4-FFF2-40B4-BE49-F238E27FC236}">
                    <a16:creationId xmlns:a16="http://schemas.microsoft.com/office/drawing/2014/main" id="{01A08713-4A79-DEC3-4A1D-1C5A263E5E8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01319" y="32052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91" name="Rectangle 590">
                <a:extLst>
                  <a:ext uri="{FF2B5EF4-FFF2-40B4-BE49-F238E27FC236}">
                    <a16:creationId xmlns:a16="http://schemas.microsoft.com/office/drawing/2014/main" id="{15DB2A8B-3BA7-5E45-24D5-8BA0C43142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93021" y="27480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92" name="Rectangle 591">
                <a:extLst>
                  <a:ext uri="{FF2B5EF4-FFF2-40B4-BE49-F238E27FC236}">
                    <a16:creationId xmlns:a16="http://schemas.microsoft.com/office/drawing/2014/main" id="{475E998B-5083-FC7F-D69D-483C1A4695C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93021" y="283952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93" name="Rectangle 592">
                <a:extLst>
                  <a:ext uri="{FF2B5EF4-FFF2-40B4-BE49-F238E27FC236}">
                    <a16:creationId xmlns:a16="http://schemas.microsoft.com/office/drawing/2014/main" id="{B5B2106C-B541-EC8B-EFA6-B720D20E43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93021" y="293096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94" name="Rectangle 593">
                <a:extLst>
                  <a:ext uri="{FF2B5EF4-FFF2-40B4-BE49-F238E27FC236}">
                    <a16:creationId xmlns:a16="http://schemas.microsoft.com/office/drawing/2014/main" id="{B7516A9F-BA37-E710-0853-F52AFD3995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93021" y="302240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95" name="Rectangle 594">
                <a:extLst>
                  <a:ext uri="{FF2B5EF4-FFF2-40B4-BE49-F238E27FC236}">
                    <a16:creationId xmlns:a16="http://schemas.microsoft.com/office/drawing/2014/main" id="{D577C65E-668A-ED88-F2F3-74C820F202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93021" y="311384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96" name="Rectangle 595">
                <a:extLst>
                  <a:ext uri="{FF2B5EF4-FFF2-40B4-BE49-F238E27FC236}">
                    <a16:creationId xmlns:a16="http://schemas.microsoft.com/office/drawing/2014/main" id="{44266DDD-3800-3CD4-D48B-2B875A91A75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93021" y="32052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97" name="Rectangle 596">
                <a:extLst>
                  <a:ext uri="{FF2B5EF4-FFF2-40B4-BE49-F238E27FC236}">
                    <a16:creationId xmlns:a16="http://schemas.microsoft.com/office/drawing/2014/main" id="{7B0000BB-9315-FB8E-6FFB-E2722B0B02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84850" y="27480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98" name="Rectangle 597">
                <a:extLst>
                  <a:ext uri="{FF2B5EF4-FFF2-40B4-BE49-F238E27FC236}">
                    <a16:creationId xmlns:a16="http://schemas.microsoft.com/office/drawing/2014/main" id="{5480EDDC-17DC-0CED-1E09-5E3A1F65D7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84850" y="283952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99" name="Rectangle 598">
                <a:extLst>
                  <a:ext uri="{FF2B5EF4-FFF2-40B4-BE49-F238E27FC236}">
                    <a16:creationId xmlns:a16="http://schemas.microsoft.com/office/drawing/2014/main" id="{2996F43A-5997-3A76-7924-C7A7D2D7C4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84850" y="293096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00" name="Rectangle 599">
                <a:extLst>
                  <a:ext uri="{FF2B5EF4-FFF2-40B4-BE49-F238E27FC236}">
                    <a16:creationId xmlns:a16="http://schemas.microsoft.com/office/drawing/2014/main" id="{BCEC5FAC-CB1D-E358-37D8-DD1AFF3EF4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84850" y="302240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01" name="Rectangle 600">
                <a:extLst>
                  <a:ext uri="{FF2B5EF4-FFF2-40B4-BE49-F238E27FC236}">
                    <a16:creationId xmlns:a16="http://schemas.microsoft.com/office/drawing/2014/main" id="{2C82DFA5-CBDB-7F62-F584-D4B76B9B4C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84850" y="311384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02" name="Rectangle 601">
                <a:extLst>
                  <a:ext uri="{FF2B5EF4-FFF2-40B4-BE49-F238E27FC236}">
                    <a16:creationId xmlns:a16="http://schemas.microsoft.com/office/drawing/2014/main" id="{51355165-3224-C0CF-DCE3-241710DB3D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84850" y="32052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603" name="Group 602">
              <a:extLst>
                <a:ext uri="{FF2B5EF4-FFF2-40B4-BE49-F238E27FC236}">
                  <a16:creationId xmlns:a16="http://schemas.microsoft.com/office/drawing/2014/main" id="{C74A6A7A-D930-22B8-E691-9BEA3BCA27C4}"/>
                </a:ext>
              </a:extLst>
            </p:cNvPr>
            <p:cNvGrpSpPr/>
            <p:nvPr/>
          </p:nvGrpSpPr>
          <p:grpSpPr>
            <a:xfrm>
              <a:off x="2908844" y="3719819"/>
              <a:ext cx="733512" cy="914144"/>
              <a:chOff x="1440358" y="2382583"/>
              <a:chExt cx="733512" cy="914144"/>
            </a:xfrm>
          </p:grpSpPr>
          <p:sp>
            <p:nvSpPr>
              <p:cNvPr id="604" name="Rectangle 603">
                <a:extLst>
                  <a:ext uri="{FF2B5EF4-FFF2-40B4-BE49-F238E27FC236}">
                    <a16:creationId xmlns:a16="http://schemas.microsoft.com/office/drawing/2014/main" id="{96DFDA79-A2B3-13BE-6D90-D0293773960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0358" y="238258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05" name="Rectangle 604">
                <a:extLst>
                  <a:ext uri="{FF2B5EF4-FFF2-40B4-BE49-F238E27FC236}">
                    <a16:creationId xmlns:a16="http://schemas.microsoft.com/office/drawing/2014/main" id="{E09481C0-1CDB-9771-1ED1-E3B264D7C43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0358" y="247402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06" name="Rectangle 605">
                <a:extLst>
                  <a:ext uri="{FF2B5EF4-FFF2-40B4-BE49-F238E27FC236}">
                    <a16:creationId xmlns:a16="http://schemas.microsoft.com/office/drawing/2014/main" id="{F1A021B2-14E5-2240-459F-35B236613C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0358" y="256546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07" name="Rectangle 606">
                <a:extLst>
                  <a:ext uri="{FF2B5EF4-FFF2-40B4-BE49-F238E27FC236}">
                    <a16:creationId xmlns:a16="http://schemas.microsoft.com/office/drawing/2014/main" id="{5E7A9C1C-6586-B6EC-4155-E58BBF9378B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0358" y="265690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08" name="Rectangle 607">
                <a:extLst>
                  <a:ext uri="{FF2B5EF4-FFF2-40B4-BE49-F238E27FC236}">
                    <a16:creationId xmlns:a16="http://schemas.microsoft.com/office/drawing/2014/main" id="{A153AD3A-ACFB-DDA6-F7CC-30403E0F98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32187" y="238258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09" name="Rectangle 608">
                <a:extLst>
                  <a:ext uri="{FF2B5EF4-FFF2-40B4-BE49-F238E27FC236}">
                    <a16:creationId xmlns:a16="http://schemas.microsoft.com/office/drawing/2014/main" id="{235D26F9-EAC3-9598-7688-5E6D46D20C2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32187" y="247402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10" name="Rectangle 609">
                <a:extLst>
                  <a:ext uri="{FF2B5EF4-FFF2-40B4-BE49-F238E27FC236}">
                    <a16:creationId xmlns:a16="http://schemas.microsoft.com/office/drawing/2014/main" id="{4F75A77D-FAA0-87FA-3AEC-8C2DBF17FD4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32187" y="256546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11" name="Rectangle 610">
                <a:extLst>
                  <a:ext uri="{FF2B5EF4-FFF2-40B4-BE49-F238E27FC236}">
                    <a16:creationId xmlns:a16="http://schemas.microsoft.com/office/drawing/2014/main" id="{11164984-CAE1-8943-0FA3-578142A27B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32187" y="265690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12" name="Rectangle 611">
                <a:extLst>
                  <a:ext uri="{FF2B5EF4-FFF2-40B4-BE49-F238E27FC236}">
                    <a16:creationId xmlns:a16="http://schemas.microsoft.com/office/drawing/2014/main" id="{B62FA428-1BB8-488E-45AD-0AD04BEB1D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23889" y="238258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13" name="Rectangle 612">
                <a:extLst>
                  <a:ext uri="{FF2B5EF4-FFF2-40B4-BE49-F238E27FC236}">
                    <a16:creationId xmlns:a16="http://schemas.microsoft.com/office/drawing/2014/main" id="{43673A9C-DA38-2E95-7CC0-7B6B41607D2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23889" y="247402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14" name="Rectangle 613">
                <a:extLst>
                  <a:ext uri="{FF2B5EF4-FFF2-40B4-BE49-F238E27FC236}">
                    <a16:creationId xmlns:a16="http://schemas.microsoft.com/office/drawing/2014/main" id="{B889D974-1694-48F4-BEBC-7FBA22F0BD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23889" y="2565463"/>
                <a:ext cx="91440" cy="914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15" name="Rectangle 614">
                <a:extLst>
                  <a:ext uri="{FF2B5EF4-FFF2-40B4-BE49-F238E27FC236}">
                    <a16:creationId xmlns:a16="http://schemas.microsoft.com/office/drawing/2014/main" id="{DEB0C119-8F6B-9E66-17A3-3D2BE30824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23889" y="2656903"/>
                <a:ext cx="91440" cy="914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16" name="Rectangle 615">
                <a:extLst>
                  <a:ext uri="{FF2B5EF4-FFF2-40B4-BE49-F238E27FC236}">
                    <a16:creationId xmlns:a16="http://schemas.microsoft.com/office/drawing/2014/main" id="{85E4432C-E1B2-9B59-B3AA-596AC3DA9C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5718" y="238258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17" name="Rectangle 616">
                <a:extLst>
                  <a:ext uri="{FF2B5EF4-FFF2-40B4-BE49-F238E27FC236}">
                    <a16:creationId xmlns:a16="http://schemas.microsoft.com/office/drawing/2014/main" id="{EADD7132-7B0E-1CAC-89B0-AD8BB4D27D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5718" y="247402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18" name="Rectangle 617">
                <a:extLst>
                  <a:ext uri="{FF2B5EF4-FFF2-40B4-BE49-F238E27FC236}">
                    <a16:creationId xmlns:a16="http://schemas.microsoft.com/office/drawing/2014/main" id="{4BF553C5-F8FB-F619-0D16-F28AB33276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5718" y="256546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19" name="Rectangle 618">
                <a:extLst>
                  <a:ext uri="{FF2B5EF4-FFF2-40B4-BE49-F238E27FC236}">
                    <a16:creationId xmlns:a16="http://schemas.microsoft.com/office/drawing/2014/main" id="{2371DB72-7370-C109-131A-98DA6C662E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5718" y="265690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20" name="Rectangle 619">
                <a:extLst>
                  <a:ext uri="{FF2B5EF4-FFF2-40B4-BE49-F238E27FC236}">
                    <a16:creationId xmlns:a16="http://schemas.microsoft.com/office/drawing/2014/main" id="{43016386-6996-C6FF-F3C8-2AEAA3B650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7070" y="238258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21" name="Rectangle 620">
                <a:extLst>
                  <a:ext uri="{FF2B5EF4-FFF2-40B4-BE49-F238E27FC236}">
                    <a16:creationId xmlns:a16="http://schemas.microsoft.com/office/drawing/2014/main" id="{9A36C631-6EE2-9377-57FD-C693E851F4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7070" y="247402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22" name="Rectangle 621">
                <a:extLst>
                  <a:ext uri="{FF2B5EF4-FFF2-40B4-BE49-F238E27FC236}">
                    <a16:creationId xmlns:a16="http://schemas.microsoft.com/office/drawing/2014/main" id="{110AE843-A848-7C4B-85B7-E6DBA1C581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7070" y="256546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23" name="Rectangle 622">
                <a:extLst>
                  <a:ext uri="{FF2B5EF4-FFF2-40B4-BE49-F238E27FC236}">
                    <a16:creationId xmlns:a16="http://schemas.microsoft.com/office/drawing/2014/main" id="{B12D495A-72E2-4CC6-EDE4-ABC690C58E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7070" y="265690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24" name="Rectangle 623">
                <a:extLst>
                  <a:ext uri="{FF2B5EF4-FFF2-40B4-BE49-F238E27FC236}">
                    <a16:creationId xmlns:a16="http://schemas.microsoft.com/office/drawing/2014/main" id="{3F23A003-A8E1-BE4C-BF0F-FC28BA63B6C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8899" y="238258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25" name="Rectangle 624">
                <a:extLst>
                  <a:ext uri="{FF2B5EF4-FFF2-40B4-BE49-F238E27FC236}">
                    <a16:creationId xmlns:a16="http://schemas.microsoft.com/office/drawing/2014/main" id="{FDCA5A5A-DC8B-4FB1-99E5-DC971E34A9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8899" y="247402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26" name="Rectangle 625">
                <a:extLst>
                  <a:ext uri="{FF2B5EF4-FFF2-40B4-BE49-F238E27FC236}">
                    <a16:creationId xmlns:a16="http://schemas.microsoft.com/office/drawing/2014/main" id="{4122CCE1-EACA-F70B-0F22-1F37AAF0F8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8899" y="256546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27" name="Rectangle 626">
                <a:extLst>
                  <a:ext uri="{FF2B5EF4-FFF2-40B4-BE49-F238E27FC236}">
                    <a16:creationId xmlns:a16="http://schemas.microsoft.com/office/drawing/2014/main" id="{639BFBF9-0E8D-710C-8433-C8353FA737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8899" y="265690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28" name="Rectangle 627">
                <a:extLst>
                  <a:ext uri="{FF2B5EF4-FFF2-40B4-BE49-F238E27FC236}">
                    <a16:creationId xmlns:a16="http://schemas.microsoft.com/office/drawing/2014/main" id="{97158622-EE54-CC97-638B-1472CD2CD0C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90601" y="238258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29" name="Rectangle 628">
                <a:extLst>
                  <a:ext uri="{FF2B5EF4-FFF2-40B4-BE49-F238E27FC236}">
                    <a16:creationId xmlns:a16="http://schemas.microsoft.com/office/drawing/2014/main" id="{0ABB3855-867F-604A-8D02-8891D0385B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90601" y="247402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30" name="Rectangle 629">
                <a:extLst>
                  <a:ext uri="{FF2B5EF4-FFF2-40B4-BE49-F238E27FC236}">
                    <a16:creationId xmlns:a16="http://schemas.microsoft.com/office/drawing/2014/main" id="{E40C6C11-F2CA-E172-5035-9C3716A7322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90601" y="256546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31" name="Rectangle 630">
                <a:extLst>
                  <a:ext uri="{FF2B5EF4-FFF2-40B4-BE49-F238E27FC236}">
                    <a16:creationId xmlns:a16="http://schemas.microsoft.com/office/drawing/2014/main" id="{9FFCE71C-1D43-79D1-F8F5-EC814D4C2E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90601" y="265690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32" name="Rectangle 631">
                <a:extLst>
                  <a:ext uri="{FF2B5EF4-FFF2-40B4-BE49-F238E27FC236}">
                    <a16:creationId xmlns:a16="http://schemas.microsoft.com/office/drawing/2014/main" id="{B13B36A2-BBDE-6482-3364-460AD0AF30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82430" y="238258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33" name="Rectangle 632">
                <a:extLst>
                  <a:ext uri="{FF2B5EF4-FFF2-40B4-BE49-F238E27FC236}">
                    <a16:creationId xmlns:a16="http://schemas.microsoft.com/office/drawing/2014/main" id="{6AF312AB-6A0E-53A8-08A3-3B16520DF9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82430" y="247402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34" name="Rectangle 633">
                <a:extLst>
                  <a:ext uri="{FF2B5EF4-FFF2-40B4-BE49-F238E27FC236}">
                    <a16:creationId xmlns:a16="http://schemas.microsoft.com/office/drawing/2014/main" id="{A81B6A40-0139-9CD7-DAF9-58A6EE2F472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82430" y="256546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35" name="Rectangle 634">
                <a:extLst>
                  <a:ext uri="{FF2B5EF4-FFF2-40B4-BE49-F238E27FC236}">
                    <a16:creationId xmlns:a16="http://schemas.microsoft.com/office/drawing/2014/main" id="{D66CF686-EF89-962D-53B1-052406A55B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82430" y="2656903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36" name="Rectangle 635">
                <a:extLst>
                  <a:ext uri="{FF2B5EF4-FFF2-40B4-BE49-F238E27FC236}">
                    <a16:creationId xmlns:a16="http://schemas.microsoft.com/office/drawing/2014/main" id="{50AD6D49-A8AC-6345-B4EE-D5F93ECF5A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0358" y="27480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37" name="Rectangle 636">
                <a:extLst>
                  <a:ext uri="{FF2B5EF4-FFF2-40B4-BE49-F238E27FC236}">
                    <a16:creationId xmlns:a16="http://schemas.microsoft.com/office/drawing/2014/main" id="{9EDA459E-9318-A366-26CB-FADAEC74B0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0358" y="283952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38" name="Rectangle 637">
                <a:extLst>
                  <a:ext uri="{FF2B5EF4-FFF2-40B4-BE49-F238E27FC236}">
                    <a16:creationId xmlns:a16="http://schemas.microsoft.com/office/drawing/2014/main" id="{E159695F-B55E-55D3-84CA-89CFF28A49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0358" y="293096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39" name="Rectangle 638">
                <a:extLst>
                  <a:ext uri="{FF2B5EF4-FFF2-40B4-BE49-F238E27FC236}">
                    <a16:creationId xmlns:a16="http://schemas.microsoft.com/office/drawing/2014/main" id="{C60CD2A4-4E6D-BC5D-E264-654DFA657F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0358" y="302240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40" name="Rectangle 639">
                <a:extLst>
                  <a:ext uri="{FF2B5EF4-FFF2-40B4-BE49-F238E27FC236}">
                    <a16:creationId xmlns:a16="http://schemas.microsoft.com/office/drawing/2014/main" id="{37E58528-E0C7-EA9C-E693-04FA75C2C02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0358" y="311384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41" name="Rectangle 640">
                <a:extLst>
                  <a:ext uri="{FF2B5EF4-FFF2-40B4-BE49-F238E27FC236}">
                    <a16:creationId xmlns:a16="http://schemas.microsoft.com/office/drawing/2014/main" id="{EEB33532-896A-EB10-26BA-75DC002E4F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0358" y="32052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42" name="Rectangle 641">
                <a:extLst>
                  <a:ext uri="{FF2B5EF4-FFF2-40B4-BE49-F238E27FC236}">
                    <a16:creationId xmlns:a16="http://schemas.microsoft.com/office/drawing/2014/main" id="{11450E21-7380-681A-E97F-6B794B4298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32187" y="27480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43" name="Rectangle 642">
                <a:extLst>
                  <a:ext uri="{FF2B5EF4-FFF2-40B4-BE49-F238E27FC236}">
                    <a16:creationId xmlns:a16="http://schemas.microsoft.com/office/drawing/2014/main" id="{B8795F6F-D9F0-3DE7-1C7F-F87744BB8D2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32187" y="283952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44" name="Rectangle 643">
                <a:extLst>
                  <a:ext uri="{FF2B5EF4-FFF2-40B4-BE49-F238E27FC236}">
                    <a16:creationId xmlns:a16="http://schemas.microsoft.com/office/drawing/2014/main" id="{6AF70E23-A550-8F97-E510-B3AF75FF5C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32187" y="293096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45" name="Rectangle 644">
                <a:extLst>
                  <a:ext uri="{FF2B5EF4-FFF2-40B4-BE49-F238E27FC236}">
                    <a16:creationId xmlns:a16="http://schemas.microsoft.com/office/drawing/2014/main" id="{BD8E90B2-A1FB-C71D-1946-BA72437E62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32187" y="302240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46" name="Rectangle 645">
                <a:extLst>
                  <a:ext uri="{FF2B5EF4-FFF2-40B4-BE49-F238E27FC236}">
                    <a16:creationId xmlns:a16="http://schemas.microsoft.com/office/drawing/2014/main" id="{D0355E52-654A-8930-4858-148BCBB527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32187" y="311384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47" name="Rectangle 646">
                <a:extLst>
                  <a:ext uri="{FF2B5EF4-FFF2-40B4-BE49-F238E27FC236}">
                    <a16:creationId xmlns:a16="http://schemas.microsoft.com/office/drawing/2014/main" id="{894FFD03-36CA-2BB3-70EB-1C1A58DFD4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32187" y="32052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48" name="Rectangle 647">
                <a:extLst>
                  <a:ext uri="{FF2B5EF4-FFF2-40B4-BE49-F238E27FC236}">
                    <a16:creationId xmlns:a16="http://schemas.microsoft.com/office/drawing/2014/main" id="{C4246B47-7096-ACB1-5329-586BB28F56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23889" y="2748087"/>
                <a:ext cx="91440" cy="914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49" name="Rectangle 648">
                <a:extLst>
                  <a:ext uri="{FF2B5EF4-FFF2-40B4-BE49-F238E27FC236}">
                    <a16:creationId xmlns:a16="http://schemas.microsoft.com/office/drawing/2014/main" id="{2CCE4292-A47F-C6C4-6CAA-563D807058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23889" y="2839527"/>
                <a:ext cx="91440" cy="914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50" name="Rectangle 649">
                <a:extLst>
                  <a:ext uri="{FF2B5EF4-FFF2-40B4-BE49-F238E27FC236}">
                    <a16:creationId xmlns:a16="http://schemas.microsoft.com/office/drawing/2014/main" id="{D7D8B131-68A3-DDA0-0B8E-36EE721EE63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23889" y="2930967"/>
                <a:ext cx="91440" cy="914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51" name="Rectangle 650">
                <a:extLst>
                  <a:ext uri="{FF2B5EF4-FFF2-40B4-BE49-F238E27FC236}">
                    <a16:creationId xmlns:a16="http://schemas.microsoft.com/office/drawing/2014/main" id="{80906764-38EE-3CA5-9405-EE1C7B30C9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23889" y="3022407"/>
                <a:ext cx="91440" cy="914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52" name="Rectangle 651">
                <a:extLst>
                  <a:ext uri="{FF2B5EF4-FFF2-40B4-BE49-F238E27FC236}">
                    <a16:creationId xmlns:a16="http://schemas.microsoft.com/office/drawing/2014/main" id="{4D970952-3060-7C5F-073A-B64CB8719D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23889" y="3113847"/>
                <a:ext cx="91440" cy="914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53" name="Rectangle 652">
                <a:extLst>
                  <a:ext uri="{FF2B5EF4-FFF2-40B4-BE49-F238E27FC236}">
                    <a16:creationId xmlns:a16="http://schemas.microsoft.com/office/drawing/2014/main" id="{E40F85E2-0313-6D28-C07C-DD9EB40D45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23889" y="32052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54" name="Rectangle 653">
                <a:extLst>
                  <a:ext uri="{FF2B5EF4-FFF2-40B4-BE49-F238E27FC236}">
                    <a16:creationId xmlns:a16="http://schemas.microsoft.com/office/drawing/2014/main" id="{F7824446-AEC9-9DF4-1EE7-C9F2F620FD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5718" y="27480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55" name="Rectangle 654">
                <a:extLst>
                  <a:ext uri="{FF2B5EF4-FFF2-40B4-BE49-F238E27FC236}">
                    <a16:creationId xmlns:a16="http://schemas.microsoft.com/office/drawing/2014/main" id="{952E2037-4198-6D56-82B8-544012C67D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5718" y="283952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56" name="Rectangle 655">
                <a:extLst>
                  <a:ext uri="{FF2B5EF4-FFF2-40B4-BE49-F238E27FC236}">
                    <a16:creationId xmlns:a16="http://schemas.microsoft.com/office/drawing/2014/main" id="{50E39835-97D0-C113-A156-9A14BDDA694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5718" y="293096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57" name="Rectangle 656">
                <a:extLst>
                  <a:ext uri="{FF2B5EF4-FFF2-40B4-BE49-F238E27FC236}">
                    <a16:creationId xmlns:a16="http://schemas.microsoft.com/office/drawing/2014/main" id="{80D2EBEC-F845-06A2-2CCA-3266805E63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5718" y="302240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58" name="Rectangle 657">
                <a:extLst>
                  <a:ext uri="{FF2B5EF4-FFF2-40B4-BE49-F238E27FC236}">
                    <a16:creationId xmlns:a16="http://schemas.microsoft.com/office/drawing/2014/main" id="{6E0EE921-5632-E7D2-0B16-6C914D03053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5718" y="311384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59" name="Rectangle 658">
                <a:extLst>
                  <a:ext uri="{FF2B5EF4-FFF2-40B4-BE49-F238E27FC236}">
                    <a16:creationId xmlns:a16="http://schemas.microsoft.com/office/drawing/2014/main" id="{652F2963-8326-8E26-F6E8-CCB5DB82E4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5718" y="32052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60" name="Rectangle 659">
                <a:extLst>
                  <a:ext uri="{FF2B5EF4-FFF2-40B4-BE49-F238E27FC236}">
                    <a16:creationId xmlns:a16="http://schemas.microsoft.com/office/drawing/2014/main" id="{FCFAF61B-6BCB-0CBA-267E-CD855343E64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7070" y="27480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61" name="Rectangle 660">
                <a:extLst>
                  <a:ext uri="{FF2B5EF4-FFF2-40B4-BE49-F238E27FC236}">
                    <a16:creationId xmlns:a16="http://schemas.microsoft.com/office/drawing/2014/main" id="{C24AEB85-F7FE-2AB4-9D80-CFBE567614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7070" y="283952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62" name="Rectangle 661">
                <a:extLst>
                  <a:ext uri="{FF2B5EF4-FFF2-40B4-BE49-F238E27FC236}">
                    <a16:creationId xmlns:a16="http://schemas.microsoft.com/office/drawing/2014/main" id="{558BBA12-414F-8C93-0ECB-651C0B2DC1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7070" y="293096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63" name="Rectangle 662">
                <a:extLst>
                  <a:ext uri="{FF2B5EF4-FFF2-40B4-BE49-F238E27FC236}">
                    <a16:creationId xmlns:a16="http://schemas.microsoft.com/office/drawing/2014/main" id="{B4E6FDFB-A319-64AD-B436-5C9F7EB681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7070" y="302240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64" name="Rectangle 663">
                <a:extLst>
                  <a:ext uri="{FF2B5EF4-FFF2-40B4-BE49-F238E27FC236}">
                    <a16:creationId xmlns:a16="http://schemas.microsoft.com/office/drawing/2014/main" id="{355416C8-8169-0EFC-1740-647E5C390BC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7070" y="311384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65" name="Rectangle 664">
                <a:extLst>
                  <a:ext uri="{FF2B5EF4-FFF2-40B4-BE49-F238E27FC236}">
                    <a16:creationId xmlns:a16="http://schemas.microsoft.com/office/drawing/2014/main" id="{C139F975-8613-28BC-65CA-B5C1F72E4B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7070" y="32052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66" name="Rectangle 665">
                <a:extLst>
                  <a:ext uri="{FF2B5EF4-FFF2-40B4-BE49-F238E27FC236}">
                    <a16:creationId xmlns:a16="http://schemas.microsoft.com/office/drawing/2014/main" id="{44C865AE-8B36-2C5E-1A22-04E3F3B609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8899" y="27480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67" name="Rectangle 666">
                <a:extLst>
                  <a:ext uri="{FF2B5EF4-FFF2-40B4-BE49-F238E27FC236}">
                    <a16:creationId xmlns:a16="http://schemas.microsoft.com/office/drawing/2014/main" id="{A35C7525-E851-7320-F836-F8A6DA5D62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8899" y="283952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68" name="Rectangle 667">
                <a:extLst>
                  <a:ext uri="{FF2B5EF4-FFF2-40B4-BE49-F238E27FC236}">
                    <a16:creationId xmlns:a16="http://schemas.microsoft.com/office/drawing/2014/main" id="{8FE244A5-9F32-E3EE-8C89-C4C3590F2C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8899" y="293096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69" name="Rectangle 668">
                <a:extLst>
                  <a:ext uri="{FF2B5EF4-FFF2-40B4-BE49-F238E27FC236}">
                    <a16:creationId xmlns:a16="http://schemas.microsoft.com/office/drawing/2014/main" id="{4ECF03A1-EF30-6916-11F4-0B4242C4B4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8899" y="302240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70" name="Rectangle 669">
                <a:extLst>
                  <a:ext uri="{FF2B5EF4-FFF2-40B4-BE49-F238E27FC236}">
                    <a16:creationId xmlns:a16="http://schemas.microsoft.com/office/drawing/2014/main" id="{A21B85C4-DE92-1A83-8F8D-98941A57F52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8899" y="311384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71" name="Rectangle 670">
                <a:extLst>
                  <a:ext uri="{FF2B5EF4-FFF2-40B4-BE49-F238E27FC236}">
                    <a16:creationId xmlns:a16="http://schemas.microsoft.com/office/drawing/2014/main" id="{D2E489DD-3995-AF9F-44C4-2C57AAB6F9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8899" y="32052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72" name="Rectangle 671">
                <a:extLst>
                  <a:ext uri="{FF2B5EF4-FFF2-40B4-BE49-F238E27FC236}">
                    <a16:creationId xmlns:a16="http://schemas.microsoft.com/office/drawing/2014/main" id="{FC1BEAAB-A680-2AC1-4B0E-726C291F5D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90601" y="27480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73" name="Rectangle 672">
                <a:extLst>
                  <a:ext uri="{FF2B5EF4-FFF2-40B4-BE49-F238E27FC236}">
                    <a16:creationId xmlns:a16="http://schemas.microsoft.com/office/drawing/2014/main" id="{6343AE85-9CE5-45D7-2DDD-96EAECF125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90601" y="283952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74" name="Rectangle 673">
                <a:extLst>
                  <a:ext uri="{FF2B5EF4-FFF2-40B4-BE49-F238E27FC236}">
                    <a16:creationId xmlns:a16="http://schemas.microsoft.com/office/drawing/2014/main" id="{9D55E017-E997-FFDF-7DBC-01C929A6FF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90601" y="293096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75" name="Rectangle 674">
                <a:extLst>
                  <a:ext uri="{FF2B5EF4-FFF2-40B4-BE49-F238E27FC236}">
                    <a16:creationId xmlns:a16="http://schemas.microsoft.com/office/drawing/2014/main" id="{A7150068-9654-A69E-5A72-890135DD44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90601" y="302240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76" name="Rectangle 675">
                <a:extLst>
                  <a:ext uri="{FF2B5EF4-FFF2-40B4-BE49-F238E27FC236}">
                    <a16:creationId xmlns:a16="http://schemas.microsoft.com/office/drawing/2014/main" id="{17A7848D-2EAC-7DDD-7A23-73E0C36D32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90601" y="311384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77" name="Rectangle 676">
                <a:extLst>
                  <a:ext uri="{FF2B5EF4-FFF2-40B4-BE49-F238E27FC236}">
                    <a16:creationId xmlns:a16="http://schemas.microsoft.com/office/drawing/2014/main" id="{8B1FC479-B9A9-3FD4-F922-8CE651982D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90601" y="32052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78" name="Rectangle 677">
                <a:extLst>
                  <a:ext uri="{FF2B5EF4-FFF2-40B4-BE49-F238E27FC236}">
                    <a16:creationId xmlns:a16="http://schemas.microsoft.com/office/drawing/2014/main" id="{BC628FF4-C3C5-2AFF-83CF-4E16ECBE3C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82430" y="27480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79" name="Rectangle 678">
                <a:extLst>
                  <a:ext uri="{FF2B5EF4-FFF2-40B4-BE49-F238E27FC236}">
                    <a16:creationId xmlns:a16="http://schemas.microsoft.com/office/drawing/2014/main" id="{E84B7B79-3FC5-304C-90D2-A159862AC64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82430" y="283952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80" name="Rectangle 679">
                <a:extLst>
                  <a:ext uri="{FF2B5EF4-FFF2-40B4-BE49-F238E27FC236}">
                    <a16:creationId xmlns:a16="http://schemas.microsoft.com/office/drawing/2014/main" id="{F8C7ED33-DD39-28B3-DFA8-370FC889884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82430" y="293096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81" name="Rectangle 680">
                <a:extLst>
                  <a:ext uri="{FF2B5EF4-FFF2-40B4-BE49-F238E27FC236}">
                    <a16:creationId xmlns:a16="http://schemas.microsoft.com/office/drawing/2014/main" id="{26308413-E536-03FB-DBD4-EAB5799856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82430" y="302240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82" name="Rectangle 681">
                <a:extLst>
                  <a:ext uri="{FF2B5EF4-FFF2-40B4-BE49-F238E27FC236}">
                    <a16:creationId xmlns:a16="http://schemas.microsoft.com/office/drawing/2014/main" id="{F96DC31C-3B5C-A8C0-D71F-34A0D39AC6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82430" y="311384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83" name="Rectangle 682">
                <a:extLst>
                  <a:ext uri="{FF2B5EF4-FFF2-40B4-BE49-F238E27FC236}">
                    <a16:creationId xmlns:a16="http://schemas.microsoft.com/office/drawing/2014/main" id="{1F00DA4A-02F4-A2C8-11EE-DA6C1245EF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82430" y="3205287"/>
                <a:ext cx="91440" cy="91440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684" name="Group 683">
              <a:extLst>
                <a:ext uri="{FF2B5EF4-FFF2-40B4-BE49-F238E27FC236}">
                  <a16:creationId xmlns:a16="http://schemas.microsoft.com/office/drawing/2014/main" id="{AF033B21-B737-485B-B8AC-06C6313655C2}"/>
                </a:ext>
              </a:extLst>
            </p:cNvPr>
            <p:cNvGrpSpPr/>
            <p:nvPr/>
          </p:nvGrpSpPr>
          <p:grpSpPr>
            <a:xfrm>
              <a:off x="4289599" y="3719819"/>
              <a:ext cx="733512" cy="914144"/>
              <a:chOff x="1440358" y="2382583"/>
              <a:chExt cx="733512" cy="914144"/>
            </a:xfrm>
            <a:solidFill>
              <a:schemeClr val="tx1"/>
            </a:solidFill>
          </p:grpSpPr>
          <p:sp>
            <p:nvSpPr>
              <p:cNvPr id="685" name="Rectangle 684">
                <a:extLst>
                  <a:ext uri="{FF2B5EF4-FFF2-40B4-BE49-F238E27FC236}">
                    <a16:creationId xmlns:a16="http://schemas.microsoft.com/office/drawing/2014/main" id="{1BBB608C-372B-DA61-E4AA-74FDB59361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0358" y="2382583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86" name="Rectangle 685">
                <a:extLst>
                  <a:ext uri="{FF2B5EF4-FFF2-40B4-BE49-F238E27FC236}">
                    <a16:creationId xmlns:a16="http://schemas.microsoft.com/office/drawing/2014/main" id="{0B13AB6C-7753-AF46-EA1D-3EE85673BB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0358" y="2474023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87" name="Rectangle 686">
                <a:extLst>
                  <a:ext uri="{FF2B5EF4-FFF2-40B4-BE49-F238E27FC236}">
                    <a16:creationId xmlns:a16="http://schemas.microsoft.com/office/drawing/2014/main" id="{E161D244-3841-0B53-AE31-3D7D1E120D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0358" y="2565463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88" name="Rectangle 687">
                <a:extLst>
                  <a:ext uri="{FF2B5EF4-FFF2-40B4-BE49-F238E27FC236}">
                    <a16:creationId xmlns:a16="http://schemas.microsoft.com/office/drawing/2014/main" id="{C70C3F61-69F6-AD88-C495-E557CCB9EB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0358" y="2656903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89" name="Rectangle 688">
                <a:extLst>
                  <a:ext uri="{FF2B5EF4-FFF2-40B4-BE49-F238E27FC236}">
                    <a16:creationId xmlns:a16="http://schemas.microsoft.com/office/drawing/2014/main" id="{B37D923C-5BB0-1D6F-5254-EA944AA6BA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32187" y="2382583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90" name="Rectangle 689">
                <a:extLst>
                  <a:ext uri="{FF2B5EF4-FFF2-40B4-BE49-F238E27FC236}">
                    <a16:creationId xmlns:a16="http://schemas.microsoft.com/office/drawing/2014/main" id="{F5137DA3-8A7B-25C8-E6E9-6B53BD5CD7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32187" y="2474023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91" name="Rectangle 690">
                <a:extLst>
                  <a:ext uri="{FF2B5EF4-FFF2-40B4-BE49-F238E27FC236}">
                    <a16:creationId xmlns:a16="http://schemas.microsoft.com/office/drawing/2014/main" id="{693DBE50-FFA7-82E1-E29D-1BF5DCB6347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32187" y="2565463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92" name="Rectangle 691">
                <a:extLst>
                  <a:ext uri="{FF2B5EF4-FFF2-40B4-BE49-F238E27FC236}">
                    <a16:creationId xmlns:a16="http://schemas.microsoft.com/office/drawing/2014/main" id="{154AEB4F-22FD-A340-2777-327BBB3EBC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32187" y="2656903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93" name="Rectangle 692">
                <a:extLst>
                  <a:ext uri="{FF2B5EF4-FFF2-40B4-BE49-F238E27FC236}">
                    <a16:creationId xmlns:a16="http://schemas.microsoft.com/office/drawing/2014/main" id="{1BDB24C5-2CF5-CCA3-9555-766C911682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23889" y="2382583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94" name="Rectangle 693">
                <a:extLst>
                  <a:ext uri="{FF2B5EF4-FFF2-40B4-BE49-F238E27FC236}">
                    <a16:creationId xmlns:a16="http://schemas.microsoft.com/office/drawing/2014/main" id="{F7520703-A571-FD82-531F-9CB4B2F3F8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23889" y="2474023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95" name="Rectangle 694">
                <a:extLst>
                  <a:ext uri="{FF2B5EF4-FFF2-40B4-BE49-F238E27FC236}">
                    <a16:creationId xmlns:a16="http://schemas.microsoft.com/office/drawing/2014/main" id="{0CB47574-FD0D-775D-759D-0878CC40E4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23889" y="2565463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96" name="Rectangle 695">
                <a:extLst>
                  <a:ext uri="{FF2B5EF4-FFF2-40B4-BE49-F238E27FC236}">
                    <a16:creationId xmlns:a16="http://schemas.microsoft.com/office/drawing/2014/main" id="{460EE5CD-B013-4374-FA15-EE464A1775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23889" y="2656903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97" name="Rectangle 696">
                <a:extLst>
                  <a:ext uri="{FF2B5EF4-FFF2-40B4-BE49-F238E27FC236}">
                    <a16:creationId xmlns:a16="http://schemas.microsoft.com/office/drawing/2014/main" id="{8E52FC7B-1A09-2F69-F30B-552B01FBD2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5718" y="2382583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98" name="Rectangle 697">
                <a:extLst>
                  <a:ext uri="{FF2B5EF4-FFF2-40B4-BE49-F238E27FC236}">
                    <a16:creationId xmlns:a16="http://schemas.microsoft.com/office/drawing/2014/main" id="{16CFF808-827C-5F76-2D3B-CBF7A21ADC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5718" y="2474023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99" name="Rectangle 698">
                <a:extLst>
                  <a:ext uri="{FF2B5EF4-FFF2-40B4-BE49-F238E27FC236}">
                    <a16:creationId xmlns:a16="http://schemas.microsoft.com/office/drawing/2014/main" id="{A938C1CA-D766-6998-C310-95A5276693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5718" y="2565463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00" name="Rectangle 699">
                <a:extLst>
                  <a:ext uri="{FF2B5EF4-FFF2-40B4-BE49-F238E27FC236}">
                    <a16:creationId xmlns:a16="http://schemas.microsoft.com/office/drawing/2014/main" id="{C58DE160-FA5A-8151-4D6E-1B32D2382E2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5718" y="2656903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01" name="Rectangle 700">
                <a:extLst>
                  <a:ext uri="{FF2B5EF4-FFF2-40B4-BE49-F238E27FC236}">
                    <a16:creationId xmlns:a16="http://schemas.microsoft.com/office/drawing/2014/main" id="{0827A89A-C09A-28AE-B684-56B271C9FD3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7070" y="2382583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02" name="Rectangle 701">
                <a:extLst>
                  <a:ext uri="{FF2B5EF4-FFF2-40B4-BE49-F238E27FC236}">
                    <a16:creationId xmlns:a16="http://schemas.microsoft.com/office/drawing/2014/main" id="{96825998-A671-A0D7-C9A7-0AEA2FE3BB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7070" y="2474023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03" name="Rectangle 702">
                <a:extLst>
                  <a:ext uri="{FF2B5EF4-FFF2-40B4-BE49-F238E27FC236}">
                    <a16:creationId xmlns:a16="http://schemas.microsoft.com/office/drawing/2014/main" id="{B4354142-33AC-9DFE-652E-7E958235F9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7070" y="2565463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04" name="Rectangle 703">
                <a:extLst>
                  <a:ext uri="{FF2B5EF4-FFF2-40B4-BE49-F238E27FC236}">
                    <a16:creationId xmlns:a16="http://schemas.microsoft.com/office/drawing/2014/main" id="{44BFE40A-2203-4057-C6D3-6B7873A65D1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7070" y="2656903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05" name="Rectangle 704">
                <a:extLst>
                  <a:ext uri="{FF2B5EF4-FFF2-40B4-BE49-F238E27FC236}">
                    <a16:creationId xmlns:a16="http://schemas.microsoft.com/office/drawing/2014/main" id="{736F51B9-9950-DD03-F633-88790CB8912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8899" y="2382583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06" name="Rectangle 705">
                <a:extLst>
                  <a:ext uri="{FF2B5EF4-FFF2-40B4-BE49-F238E27FC236}">
                    <a16:creationId xmlns:a16="http://schemas.microsoft.com/office/drawing/2014/main" id="{9176AE4F-2A76-D012-900C-6454433F4F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8899" y="2474023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07" name="Rectangle 706">
                <a:extLst>
                  <a:ext uri="{FF2B5EF4-FFF2-40B4-BE49-F238E27FC236}">
                    <a16:creationId xmlns:a16="http://schemas.microsoft.com/office/drawing/2014/main" id="{B3E21E7D-3A4B-F433-8607-46F9EBA1E7B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8899" y="2565463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08" name="Rectangle 707">
                <a:extLst>
                  <a:ext uri="{FF2B5EF4-FFF2-40B4-BE49-F238E27FC236}">
                    <a16:creationId xmlns:a16="http://schemas.microsoft.com/office/drawing/2014/main" id="{1CAB3E0E-5427-0A68-0056-D4F96DD3E4B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8899" y="2656903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09" name="Rectangle 708">
                <a:extLst>
                  <a:ext uri="{FF2B5EF4-FFF2-40B4-BE49-F238E27FC236}">
                    <a16:creationId xmlns:a16="http://schemas.microsoft.com/office/drawing/2014/main" id="{9470F431-2E33-B732-9373-262BFA24AF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90601" y="2382583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10" name="Rectangle 709">
                <a:extLst>
                  <a:ext uri="{FF2B5EF4-FFF2-40B4-BE49-F238E27FC236}">
                    <a16:creationId xmlns:a16="http://schemas.microsoft.com/office/drawing/2014/main" id="{9E04BD9F-C7A4-B017-DAC3-EE91F1A50F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90601" y="2474023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11" name="Rectangle 710">
                <a:extLst>
                  <a:ext uri="{FF2B5EF4-FFF2-40B4-BE49-F238E27FC236}">
                    <a16:creationId xmlns:a16="http://schemas.microsoft.com/office/drawing/2014/main" id="{1C81AA18-3495-097E-3C4E-3C7FFE7A81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90601" y="2565463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12" name="Rectangle 711">
                <a:extLst>
                  <a:ext uri="{FF2B5EF4-FFF2-40B4-BE49-F238E27FC236}">
                    <a16:creationId xmlns:a16="http://schemas.microsoft.com/office/drawing/2014/main" id="{2EA08647-4DC1-7606-F69C-6B42C1C641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90601" y="2656903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13" name="Rectangle 712">
                <a:extLst>
                  <a:ext uri="{FF2B5EF4-FFF2-40B4-BE49-F238E27FC236}">
                    <a16:creationId xmlns:a16="http://schemas.microsoft.com/office/drawing/2014/main" id="{29AC9DA7-E100-8512-E6F5-198D0CE42C9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82430" y="2382583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14" name="Rectangle 713">
                <a:extLst>
                  <a:ext uri="{FF2B5EF4-FFF2-40B4-BE49-F238E27FC236}">
                    <a16:creationId xmlns:a16="http://schemas.microsoft.com/office/drawing/2014/main" id="{7A4016D8-8576-A54C-C14E-5D82E3F00CD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82430" y="2474023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15" name="Rectangle 714">
                <a:extLst>
                  <a:ext uri="{FF2B5EF4-FFF2-40B4-BE49-F238E27FC236}">
                    <a16:creationId xmlns:a16="http://schemas.microsoft.com/office/drawing/2014/main" id="{4A94FF7B-A21F-7DE8-3252-8DBEED872B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82430" y="2565463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16" name="Rectangle 715">
                <a:extLst>
                  <a:ext uri="{FF2B5EF4-FFF2-40B4-BE49-F238E27FC236}">
                    <a16:creationId xmlns:a16="http://schemas.microsoft.com/office/drawing/2014/main" id="{6E459C9E-FE45-7D68-A772-57438A8C7C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82430" y="2656903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17" name="Rectangle 716">
                <a:extLst>
                  <a:ext uri="{FF2B5EF4-FFF2-40B4-BE49-F238E27FC236}">
                    <a16:creationId xmlns:a16="http://schemas.microsoft.com/office/drawing/2014/main" id="{7886C423-84D7-3DB4-869E-25781EC679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0358" y="2748087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18" name="Rectangle 717">
                <a:extLst>
                  <a:ext uri="{FF2B5EF4-FFF2-40B4-BE49-F238E27FC236}">
                    <a16:creationId xmlns:a16="http://schemas.microsoft.com/office/drawing/2014/main" id="{05D9734A-4312-D14B-8903-73AC7CD4F2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0358" y="2839527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19" name="Rectangle 718">
                <a:extLst>
                  <a:ext uri="{FF2B5EF4-FFF2-40B4-BE49-F238E27FC236}">
                    <a16:creationId xmlns:a16="http://schemas.microsoft.com/office/drawing/2014/main" id="{F989DEFB-623D-2265-D397-6868B80BD74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0358" y="2930967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20" name="Rectangle 719">
                <a:extLst>
                  <a:ext uri="{FF2B5EF4-FFF2-40B4-BE49-F238E27FC236}">
                    <a16:creationId xmlns:a16="http://schemas.microsoft.com/office/drawing/2014/main" id="{A906E21C-3423-C44E-BD92-ECB2A284CBB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0358" y="3022407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21" name="Rectangle 720">
                <a:extLst>
                  <a:ext uri="{FF2B5EF4-FFF2-40B4-BE49-F238E27FC236}">
                    <a16:creationId xmlns:a16="http://schemas.microsoft.com/office/drawing/2014/main" id="{BAA94E4C-307D-CFEC-B321-E213EEA154B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0358" y="3113847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22" name="Rectangle 721">
                <a:extLst>
                  <a:ext uri="{FF2B5EF4-FFF2-40B4-BE49-F238E27FC236}">
                    <a16:creationId xmlns:a16="http://schemas.microsoft.com/office/drawing/2014/main" id="{E01C484C-92E9-41A6-4E33-329D6ADF5C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0358" y="3205287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23" name="Rectangle 722">
                <a:extLst>
                  <a:ext uri="{FF2B5EF4-FFF2-40B4-BE49-F238E27FC236}">
                    <a16:creationId xmlns:a16="http://schemas.microsoft.com/office/drawing/2014/main" id="{5ED053B5-7AEF-4588-9EB9-26B965916FB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32187" y="2748087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24" name="Rectangle 723">
                <a:extLst>
                  <a:ext uri="{FF2B5EF4-FFF2-40B4-BE49-F238E27FC236}">
                    <a16:creationId xmlns:a16="http://schemas.microsoft.com/office/drawing/2014/main" id="{AE160C23-2A1B-0A46-7314-655B0620753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32187" y="2839527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25" name="Rectangle 724">
                <a:extLst>
                  <a:ext uri="{FF2B5EF4-FFF2-40B4-BE49-F238E27FC236}">
                    <a16:creationId xmlns:a16="http://schemas.microsoft.com/office/drawing/2014/main" id="{ACD511A3-B76A-2F5B-BF7D-9F61CED96C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32187" y="2930967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26" name="Rectangle 725">
                <a:extLst>
                  <a:ext uri="{FF2B5EF4-FFF2-40B4-BE49-F238E27FC236}">
                    <a16:creationId xmlns:a16="http://schemas.microsoft.com/office/drawing/2014/main" id="{3EA4768B-CD59-CBCC-DA96-E9860C321D5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32187" y="3022407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27" name="Rectangle 726">
                <a:extLst>
                  <a:ext uri="{FF2B5EF4-FFF2-40B4-BE49-F238E27FC236}">
                    <a16:creationId xmlns:a16="http://schemas.microsoft.com/office/drawing/2014/main" id="{83A57C63-FD88-7DD6-7154-4816713C38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32187" y="3113847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28" name="Rectangle 727">
                <a:extLst>
                  <a:ext uri="{FF2B5EF4-FFF2-40B4-BE49-F238E27FC236}">
                    <a16:creationId xmlns:a16="http://schemas.microsoft.com/office/drawing/2014/main" id="{08172C63-5E17-5FC9-D3F5-0BB71D2EF6F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32187" y="3205287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29" name="Rectangle 728">
                <a:extLst>
                  <a:ext uri="{FF2B5EF4-FFF2-40B4-BE49-F238E27FC236}">
                    <a16:creationId xmlns:a16="http://schemas.microsoft.com/office/drawing/2014/main" id="{A62AC891-83EF-8BB7-484D-333D4EB635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23889" y="2748087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30" name="Rectangle 729">
                <a:extLst>
                  <a:ext uri="{FF2B5EF4-FFF2-40B4-BE49-F238E27FC236}">
                    <a16:creationId xmlns:a16="http://schemas.microsoft.com/office/drawing/2014/main" id="{2E9626BF-61B5-333A-7004-29E66337FD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23889" y="2839527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31" name="Rectangle 730">
                <a:extLst>
                  <a:ext uri="{FF2B5EF4-FFF2-40B4-BE49-F238E27FC236}">
                    <a16:creationId xmlns:a16="http://schemas.microsoft.com/office/drawing/2014/main" id="{AFFA576D-B81B-183F-2077-D191B7A8841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23889" y="2930967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32" name="Rectangle 731">
                <a:extLst>
                  <a:ext uri="{FF2B5EF4-FFF2-40B4-BE49-F238E27FC236}">
                    <a16:creationId xmlns:a16="http://schemas.microsoft.com/office/drawing/2014/main" id="{270EB09E-A0AF-05EC-0FE5-D393F79021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23889" y="3022407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33" name="Rectangle 732">
                <a:extLst>
                  <a:ext uri="{FF2B5EF4-FFF2-40B4-BE49-F238E27FC236}">
                    <a16:creationId xmlns:a16="http://schemas.microsoft.com/office/drawing/2014/main" id="{5FD8C205-6DCC-C349-2F4E-C4BC9746634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23889" y="3113847"/>
                <a:ext cx="91440" cy="914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34" name="Rectangle 733">
                <a:extLst>
                  <a:ext uri="{FF2B5EF4-FFF2-40B4-BE49-F238E27FC236}">
                    <a16:creationId xmlns:a16="http://schemas.microsoft.com/office/drawing/2014/main" id="{27AB172C-8DFF-529D-0E53-C9A8E50FB2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23889" y="3205287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35" name="Rectangle 734">
                <a:extLst>
                  <a:ext uri="{FF2B5EF4-FFF2-40B4-BE49-F238E27FC236}">
                    <a16:creationId xmlns:a16="http://schemas.microsoft.com/office/drawing/2014/main" id="{5954DFAC-5AA7-DE2E-1FA0-D5BB7568E4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5718" y="2748087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36" name="Rectangle 735">
                <a:extLst>
                  <a:ext uri="{FF2B5EF4-FFF2-40B4-BE49-F238E27FC236}">
                    <a16:creationId xmlns:a16="http://schemas.microsoft.com/office/drawing/2014/main" id="{8284C2B2-7C36-25E2-619C-DE9DA67AD8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5718" y="2839527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37" name="Rectangle 736">
                <a:extLst>
                  <a:ext uri="{FF2B5EF4-FFF2-40B4-BE49-F238E27FC236}">
                    <a16:creationId xmlns:a16="http://schemas.microsoft.com/office/drawing/2014/main" id="{961A4C61-124D-12BC-9CD4-9D94F405F5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5718" y="2930967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38" name="Rectangle 737">
                <a:extLst>
                  <a:ext uri="{FF2B5EF4-FFF2-40B4-BE49-F238E27FC236}">
                    <a16:creationId xmlns:a16="http://schemas.microsoft.com/office/drawing/2014/main" id="{F454E98A-496B-43A2-1380-7A6C201044A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5718" y="3022407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39" name="Rectangle 738">
                <a:extLst>
                  <a:ext uri="{FF2B5EF4-FFF2-40B4-BE49-F238E27FC236}">
                    <a16:creationId xmlns:a16="http://schemas.microsoft.com/office/drawing/2014/main" id="{89A313DF-B5D4-8E82-0F8B-501AFEFEC2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5718" y="3113847"/>
                <a:ext cx="91440" cy="914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40" name="Rectangle 739">
                <a:extLst>
                  <a:ext uri="{FF2B5EF4-FFF2-40B4-BE49-F238E27FC236}">
                    <a16:creationId xmlns:a16="http://schemas.microsoft.com/office/drawing/2014/main" id="{75EE8570-4102-2966-4C9E-7D05BF4FD8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5718" y="3205287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41" name="Rectangle 740">
                <a:extLst>
                  <a:ext uri="{FF2B5EF4-FFF2-40B4-BE49-F238E27FC236}">
                    <a16:creationId xmlns:a16="http://schemas.microsoft.com/office/drawing/2014/main" id="{E6ABEE00-5A9B-4B60-0DC7-F0286DB308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7070" y="2748087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42" name="Rectangle 741">
                <a:extLst>
                  <a:ext uri="{FF2B5EF4-FFF2-40B4-BE49-F238E27FC236}">
                    <a16:creationId xmlns:a16="http://schemas.microsoft.com/office/drawing/2014/main" id="{A9944F2B-88FD-C1AC-0C78-C6CD158892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7070" y="2839527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43" name="Rectangle 742">
                <a:extLst>
                  <a:ext uri="{FF2B5EF4-FFF2-40B4-BE49-F238E27FC236}">
                    <a16:creationId xmlns:a16="http://schemas.microsoft.com/office/drawing/2014/main" id="{94957D1D-133E-97CB-1E5D-FF216BBF49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7070" y="2930967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44" name="Rectangle 743">
                <a:extLst>
                  <a:ext uri="{FF2B5EF4-FFF2-40B4-BE49-F238E27FC236}">
                    <a16:creationId xmlns:a16="http://schemas.microsoft.com/office/drawing/2014/main" id="{81CB8CE6-DCD4-8CFA-6584-A78DB39C56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7070" y="3022407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45" name="Rectangle 744">
                <a:extLst>
                  <a:ext uri="{FF2B5EF4-FFF2-40B4-BE49-F238E27FC236}">
                    <a16:creationId xmlns:a16="http://schemas.microsoft.com/office/drawing/2014/main" id="{0783AC3B-2555-F403-7420-F13F19E44D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7070" y="3113847"/>
                <a:ext cx="91440" cy="914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46" name="Rectangle 745">
                <a:extLst>
                  <a:ext uri="{FF2B5EF4-FFF2-40B4-BE49-F238E27FC236}">
                    <a16:creationId xmlns:a16="http://schemas.microsoft.com/office/drawing/2014/main" id="{827E448F-F24E-B433-0C8B-C2C1E93E63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7070" y="3205287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47" name="Rectangle 746">
                <a:extLst>
                  <a:ext uri="{FF2B5EF4-FFF2-40B4-BE49-F238E27FC236}">
                    <a16:creationId xmlns:a16="http://schemas.microsoft.com/office/drawing/2014/main" id="{11CCE492-ADCA-102E-148D-0D8229DF19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8899" y="2748087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48" name="Rectangle 747">
                <a:extLst>
                  <a:ext uri="{FF2B5EF4-FFF2-40B4-BE49-F238E27FC236}">
                    <a16:creationId xmlns:a16="http://schemas.microsoft.com/office/drawing/2014/main" id="{E29C16DB-6E07-3527-EDD2-8140495AFF4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8899" y="2839527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49" name="Rectangle 748">
                <a:extLst>
                  <a:ext uri="{FF2B5EF4-FFF2-40B4-BE49-F238E27FC236}">
                    <a16:creationId xmlns:a16="http://schemas.microsoft.com/office/drawing/2014/main" id="{18EEE9C5-579B-D17E-D067-60033EA650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8899" y="2930967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50" name="Rectangle 749">
                <a:extLst>
                  <a:ext uri="{FF2B5EF4-FFF2-40B4-BE49-F238E27FC236}">
                    <a16:creationId xmlns:a16="http://schemas.microsoft.com/office/drawing/2014/main" id="{CD3EE4BE-F6B1-7AAC-8FC1-F79284AE35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8899" y="3022407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51" name="Rectangle 750">
                <a:extLst>
                  <a:ext uri="{FF2B5EF4-FFF2-40B4-BE49-F238E27FC236}">
                    <a16:creationId xmlns:a16="http://schemas.microsoft.com/office/drawing/2014/main" id="{ABBA88F1-9846-40C4-12B3-193446EEBE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8899" y="3113847"/>
                <a:ext cx="91440" cy="914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52" name="Rectangle 751">
                <a:extLst>
                  <a:ext uri="{FF2B5EF4-FFF2-40B4-BE49-F238E27FC236}">
                    <a16:creationId xmlns:a16="http://schemas.microsoft.com/office/drawing/2014/main" id="{28C82074-CDAA-654C-5D20-6F29256364A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8899" y="3205287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53" name="Rectangle 752">
                <a:extLst>
                  <a:ext uri="{FF2B5EF4-FFF2-40B4-BE49-F238E27FC236}">
                    <a16:creationId xmlns:a16="http://schemas.microsoft.com/office/drawing/2014/main" id="{FE90720F-4D45-629D-C87B-FDD1D21EFB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90601" y="2748087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54" name="Rectangle 753">
                <a:extLst>
                  <a:ext uri="{FF2B5EF4-FFF2-40B4-BE49-F238E27FC236}">
                    <a16:creationId xmlns:a16="http://schemas.microsoft.com/office/drawing/2014/main" id="{0F3B9D39-8038-AA84-CA9C-39680956C8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90601" y="2839527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55" name="Rectangle 754">
                <a:extLst>
                  <a:ext uri="{FF2B5EF4-FFF2-40B4-BE49-F238E27FC236}">
                    <a16:creationId xmlns:a16="http://schemas.microsoft.com/office/drawing/2014/main" id="{D0F0F047-345F-1AF5-F492-143CA8E75F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90601" y="2930967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56" name="Rectangle 755">
                <a:extLst>
                  <a:ext uri="{FF2B5EF4-FFF2-40B4-BE49-F238E27FC236}">
                    <a16:creationId xmlns:a16="http://schemas.microsoft.com/office/drawing/2014/main" id="{AB6CB6D8-DA14-98F6-9D62-01104DBBD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90601" y="3022407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57" name="Rectangle 756">
                <a:extLst>
                  <a:ext uri="{FF2B5EF4-FFF2-40B4-BE49-F238E27FC236}">
                    <a16:creationId xmlns:a16="http://schemas.microsoft.com/office/drawing/2014/main" id="{854F25A5-96B5-2D0D-74B2-3C8F8838CC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90601" y="3113847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58" name="Rectangle 757">
                <a:extLst>
                  <a:ext uri="{FF2B5EF4-FFF2-40B4-BE49-F238E27FC236}">
                    <a16:creationId xmlns:a16="http://schemas.microsoft.com/office/drawing/2014/main" id="{186E9C2E-A280-93CA-DF1E-586C0CAC45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90601" y="3205287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59" name="Rectangle 758">
                <a:extLst>
                  <a:ext uri="{FF2B5EF4-FFF2-40B4-BE49-F238E27FC236}">
                    <a16:creationId xmlns:a16="http://schemas.microsoft.com/office/drawing/2014/main" id="{F36AE414-7AE6-D923-2C3A-5C5B0217AE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82430" y="2748087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60" name="Rectangle 759">
                <a:extLst>
                  <a:ext uri="{FF2B5EF4-FFF2-40B4-BE49-F238E27FC236}">
                    <a16:creationId xmlns:a16="http://schemas.microsoft.com/office/drawing/2014/main" id="{257A0886-C493-5DA4-E4D7-08224465BC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82430" y="2839527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61" name="Rectangle 760">
                <a:extLst>
                  <a:ext uri="{FF2B5EF4-FFF2-40B4-BE49-F238E27FC236}">
                    <a16:creationId xmlns:a16="http://schemas.microsoft.com/office/drawing/2014/main" id="{63C52EC2-C3EF-4664-5A2E-2BFE3FCDF31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82430" y="2930967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62" name="Rectangle 761">
                <a:extLst>
                  <a:ext uri="{FF2B5EF4-FFF2-40B4-BE49-F238E27FC236}">
                    <a16:creationId xmlns:a16="http://schemas.microsoft.com/office/drawing/2014/main" id="{5818D3AE-E4EC-BE4C-5957-3EED598A65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82430" y="3022407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63" name="Rectangle 762">
                <a:extLst>
                  <a:ext uri="{FF2B5EF4-FFF2-40B4-BE49-F238E27FC236}">
                    <a16:creationId xmlns:a16="http://schemas.microsoft.com/office/drawing/2014/main" id="{ADC10537-41CB-7C4A-B5AC-D88D078680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82430" y="3113847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64" name="Rectangle 763">
                <a:extLst>
                  <a:ext uri="{FF2B5EF4-FFF2-40B4-BE49-F238E27FC236}">
                    <a16:creationId xmlns:a16="http://schemas.microsoft.com/office/drawing/2014/main" id="{ACF8B758-754C-8391-BEC9-59F6EECC88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82430" y="3205287"/>
                <a:ext cx="91440" cy="91440"/>
              </a:xfrm>
              <a:prstGeom prst="rect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pic>
        <p:nvPicPr>
          <p:cNvPr id="767" name="Picture 766" descr="Icon&#10;&#10;Description automatically generated">
            <a:extLst>
              <a:ext uri="{FF2B5EF4-FFF2-40B4-BE49-F238E27FC236}">
                <a16:creationId xmlns:a16="http://schemas.microsoft.com/office/drawing/2014/main" id="{0CC2A934-3785-D2DD-4051-B3D2B22FBC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73" y="5298960"/>
            <a:ext cx="1371600" cy="1371600"/>
          </a:xfrm>
          <a:prstGeom prst="rect">
            <a:avLst/>
          </a:prstGeom>
        </p:spPr>
      </p:pic>
      <p:sp>
        <p:nvSpPr>
          <p:cNvPr id="768" name="Speech Bubble: Rectangle 767">
            <a:extLst>
              <a:ext uri="{FF2B5EF4-FFF2-40B4-BE49-F238E27FC236}">
                <a16:creationId xmlns:a16="http://schemas.microsoft.com/office/drawing/2014/main" id="{C6A45BD6-0FC6-A56D-1162-81B73DDCD966}"/>
              </a:ext>
            </a:extLst>
          </p:cNvPr>
          <p:cNvSpPr/>
          <p:nvPr/>
        </p:nvSpPr>
        <p:spPr>
          <a:xfrm>
            <a:off x="1709799" y="5109681"/>
            <a:ext cx="2491061" cy="1260918"/>
          </a:xfrm>
          <a:prstGeom prst="wedgeRectCallout">
            <a:avLst>
              <a:gd name="adj1" fmla="val -69318"/>
              <a:gd name="adj2" fmla="val 33816"/>
            </a:avLst>
          </a:prstGeom>
          <a:solidFill>
            <a:schemeClr val="tx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Remember, this is just an illustrative example. Not all “laws” learnt by ML look like this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769" name="Picture 768" descr="Icon&#10;&#10;Description automatically generated">
            <a:extLst>
              <a:ext uri="{FF2B5EF4-FFF2-40B4-BE49-F238E27FC236}">
                <a16:creationId xmlns:a16="http://schemas.microsoft.com/office/drawing/2014/main" id="{79F282F8-C140-CF14-0B8C-02BD97E3EC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201" y="5298960"/>
            <a:ext cx="1371600" cy="1371600"/>
          </a:xfrm>
          <a:prstGeom prst="rect">
            <a:avLst/>
          </a:prstGeom>
        </p:spPr>
      </p:pic>
      <p:sp>
        <p:nvSpPr>
          <p:cNvPr id="770" name="Speech Bubble: Rectangle 769">
            <a:extLst>
              <a:ext uri="{FF2B5EF4-FFF2-40B4-BE49-F238E27FC236}">
                <a16:creationId xmlns:a16="http://schemas.microsoft.com/office/drawing/2014/main" id="{82254A72-B983-40D8-2084-2C593DB1CBA7}"/>
              </a:ext>
            </a:extLst>
          </p:cNvPr>
          <p:cNvSpPr/>
          <p:nvPr/>
        </p:nvSpPr>
        <p:spPr>
          <a:xfrm>
            <a:off x="8046255" y="5397891"/>
            <a:ext cx="2579563" cy="1173737"/>
          </a:xfrm>
          <a:prstGeom prst="wedgeRectCallout">
            <a:avLst>
              <a:gd name="adj1" fmla="val 66391"/>
              <a:gd name="adj2" fmla="val 18473"/>
            </a:avLst>
          </a:prstGeom>
          <a:solidFill>
            <a:schemeClr val="tx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Indeed! In fact, most patterns and laws learnt by ML are too complex to be interpreted easily</a:t>
            </a:r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777" name="Group 776">
            <a:extLst>
              <a:ext uri="{FF2B5EF4-FFF2-40B4-BE49-F238E27FC236}">
                <a16:creationId xmlns:a16="http://schemas.microsoft.com/office/drawing/2014/main" id="{1B703DBE-95D1-77CB-48BD-A52125BA3642}"/>
              </a:ext>
            </a:extLst>
          </p:cNvPr>
          <p:cNvGrpSpPr>
            <a:grpSpLocks noChangeAspect="1"/>
          </p:cNvGrpSpPr>
          <p:nvPr/>
        </p:nvGrpSpPr>
        <p:grpSpPr>
          <a:xfrm>
            <a:off x="4381039" y="5543511"/>
            <a:ext cx="1143000" cy="1143000"/>
            <a:chOff x="7020470" y="457533"/>
            <a:chExt cx="4572000" cy="4572000"/>
          </a:xfrm>
        </p:grpSpPr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EBF87C1E-3045-34FF-E456-C948354122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0470" y="457533"/>
              <a:ext cx="4572000" cy="4572000"/>
            </a:xfrm>
            <a:custGeom>
              <a:avLst/>
              <a:gdLst>
                <a:gd name="connsiteX0" fmla="*/ 2286000 w 4572000"/>
                <a:gd name="connsiteY0" fmla="*/ 472140 h 4572000"/>
                <a:gd name="connsiteX1" fmla="*/ 457200 w 4572000"/>
                <a:gd name="connsiteY1" fmla="*/ 2300940 h 4572000"/>
                <a:gd name="connsiteX2" fmla="*/ 2286000 w 4572000"/>
                <a:gd name="connsiteY2" fmla="*/ 4129740 h 4572000"/>
                <a:gd name="connsiteX3" fmla="*/ 4114800 w 4572000"/>
                <a:gd name="connsiteY3" fmla="*/ 2300940 h 4572000"/>
                <a:gd name="connsiteX4" fmla="*/ 2286000 w 4572000"/>
                <a:gd name="connsiteY4" fmla="*/ 472140 h 4572000"/>
                <a:gd name="connsiteX5" fmla="*/ 2286000 w 4572000"/>
                <a:gd name="connsiteY5" fmla="*/ 0 h 4572000"/>
                <a:gd name="connsiteX6" fmla="*/ 4572000 w 4572000"/>
                <a:gd name="connsiteY6" fmla="*/ 2286000 h 4572000"/>
                <a:gd name="connsiteX7" fmla="*/ 2286000 w 4572000"/>
                <a:gd name="connsiteY7" fmla="*/ 4572000 h 4572000"/>
                <a:gd name="connsiteX8" fmla="*/ 0 w 4572000"/>
                <a:gd name="connsiteY8" fmla="*/ 2286000 h 4572000"/>
                <a:gd name="connsiteX9" fmla="*/ 2286000 w 4572000"/>
                <a:gd name="connsiteY9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000" h="4572000">
                  <a:moveTo>
                    <a:pt x="2286000" y="472140"/>
                  </a:moveTo>
                  <a:cubicBezTo>
                    <a:pt x="1275982" y="472140"/>
                    <a:pt x="457200" y="1290922"/>
                    <a:pt x="457200" y="2300940"/>
                  </a:cubicBezTo>
                  <a:cubicBezTo>
                    <a:pt x="457200" y="3310958"/>
                    <a:pt x="1275982" y="4129740"/>
                    <a:pt x="2286000" y="4129740"/>
                  </a:cubicBezTo>
                  <a:cubicBezTo>
                    <a:pt x="3296018" y="4129740"/>
                    <a:pt x="4114800" y="3310958"/>
                    <a:pt x="4114800" y="2300940"/>
                  </a:cubicBezTo>
                  <a:cubicBezTo>
                    <a:pt x="4114800" y="1290922"/>
                    <a:pt x="3296018" y="472140"/>
                    <a:pt x="2286000" y="472140"/>
                  </a:cubicBezTo>
                  <a:close/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grpSp>
          <p:nvGrpSpPr>
            <p:cNvPr id="779" name="Group 778">
              <a:extLst>
                <a:ext uri="{FF2B5EF4-FFF2-40B4-BE49-F238E27FC236}">
                  <a16:creationId xmlns:a16="http://schemas.microsoft.com/office/drawing/2014/main" id="{3B85A7E4-5B3B-F166-1F2B-88F31CD31464}"/>
                </a:ext>
              </a:extLst>
            </p:cNvPr>
            <p:cNvGrpSpPr/>
            <p:nvPr/>
          </p:nvGrpSpPr>
          <p:grpSpPr>
            <a:xfrm>
              <a:off x="8209190" y="1852901"/>
              <a:ext cx="2194560" cy="1280160"/>
              <a:chOff x="8209190" y="1852901"/>
              <a:chExt cx="2194560" cy="1280160"/>
            </a:xfrm>
          </p:grpSpPr>
          <p:sp>
            <p:nvSpPr>
              <p:cNvPr id="780" name="Freeform: Shape 779">
                <a:extLst>
                  <a:ext uri="{FF2B5EF4-FFF2-40B4-BE49-F238E27FC236}">
                    <a16:creationId xmlns:a16="http://schemas.microsoft.com/office/drawing/2014/main" id="{7E70858B-BC82-72FD-772E-738EF2DDB95D}"/>
                  </a:ext>
                </a:extLst>
              </p:cNvPr>
              <p:cNvSpPr/>
              <p:nvPr/>
            </p:nvSpPr>
            <p:spPr>
              <a:xfrm>
                <a:off x="8209190" y="1852901"/>
                <a:ext cx="640080" cy="1280160"/>
              </a:xfrm>
              <a:custGeom>
                <a:avLst/>
                <a:gdLst>
                  <a:gd name="connsiteX0" fmla="*/ 32412 w 640080"/>
                  <a:gd name="connsiteY0" fmla="*/ 1098073 h 1280160"/>
                  <a:gd name="connsiteX1" fmla="*/ 607668 w 640080"/>
                  <a:gd name="connsiteY1" fmla="*/ 1098073 h 1280160"/>
                  <a:gd name="connsiteX2" fmla="*/ 585422 w 640080"/>
                  <a:gd name="connsiteY2" fmla="*/ 1139057 h 1280160"/>
                  <a:gd name="connsiteX3" fmla="*/ 320040 w 640080"/>
                  <a:gd name="connsiteY3" fmla="*/ 1280160 h 1280160"/>
                  <a:gd name="connsiteX4" fmla="*/ 54658 w 640080"/>
                  <a:gd name="connsiteY4" fmla="*/ 1139057 h 1280160"/>
                  <a:gd name="connsiteX5" fmla="*/ 0 w 640080"/>
                  <a:gd name="connsiteY5" fmla="*/ 728060 h 1280160"/>
                  <a:gd name="connsiteX6" fmla="*/ 640080 w 640080"/>
                  <a:gd name="connsiteY6" fmla="*/ 728060 h 1280160"/>
                  <a:gd name="connsiteX7" fmla="*/ 640080 w 640080"/>
                  <a:gd name="connsiteY7" fmla="*/ 910940 h 1280160"/>
                  <a:gd name="connsiteX8" fmla="*/ 0 w 640080"/>
                  <a:gd name="connsiteY8" fmla="*/ 910940 h 1280160"/>
                  <a:gd name="connsiteX9" fmla="*/ 0 w 640080"/>
                  <a:gd name="connsiteY9" fmla="*/ 364423 h 1280160"/>
                  <a:gd name="connsiteX10" fmla="*/ 640080 w 640080"/>
                  <a:gd name="connsiteY10" fmla="*/ 364423 h 1280160"/>
                  <a:gd name="connsiteX11" fmla="*/ 640080 w 640080"/>
                  <a:gd name="connsiteY11" fmla="*/ 547303 h 1280160"/>
                  <a:gd name="connsiteX12" fmla="*/ 0 w 640080"/>
                  <a:gd name="connsiteY12" fmla="*/ 547303 h 1280160"/>
                  <a:gd name="connsiteX13" fmla="*/ 320040 w 640080"/>
                  <a:gd name="connsiteY13" fmla="*/ 0 h 1280160"/>
                  <a:gd name="connsiteX14" fmla="*/ 585422 w 640080"/>
                  <a:gd name="connsiteY14" fmla="*/ 141103 h 1280160"/>
                  <a:gd name="connsiteX15" fmla="*/ 607668 w 640080"/>
                  <a:gd name="connsiteY15" fmla="*/ 182087 h 1280160"/>
                  <a:gd name="connsiteX16" fmla="*/ 32412 w 640080"/>
                  <a:gd name="connsiteY16" fmla="*/ 182087 h 1280160"/>
                  <a:gd name="connsiteX17" fmla="*/ 54658 w 640080"/>
                  <a:gd name="connsiteY17" fmla="*/ 141103 h 1280160"/>
                  <a:gd name="connsiteX18" fmla="*/ 320040 w 640080"/>
                  <a:gd name="connsiteY18" fmla="*/ 0 h 128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40080" h="1280160">
                    <a:moveTo>
                      <a:pt x="32412" y="1098073"/>
                    </a:moveTo>
                    <a:lnTo>
                      <a:pt x="607668" y="1098073"/>
                    </a:lnTo>
                    <a:lnTo>
                      <a:pt x="585422" y="1139057"/>
                    </a:lnTo>
                    <a:cubicBezTo>
                      <a:pt x="527909" y="1224189"/>
                      <a:pt x="430511" y="1280160"/>
                      <a:pt x="320040" y="1280160"/>
                    </a:cubicBezTo>
                    <a:cubicBezTo>
                      <a:pt x="209569" y="1280160"/>
                      <a:pt x="112171" y="1224189"/>
                      <a:pt x="54658" y="1139057"/>
                    </a:cubicBezTo>
                    <a:close/>
                    <a:moveTo>
                      <a:pt x="0" y="728060"/>
                    </a:moveTo>
                    <a:lnTo>
                      <a:pt x="640080" y="728060"/>
                    </a:lnTo>
                    <a:lnTo>
                      <a:pt x="640080" y="910940"/>
                    </a:lnTo>
                    <a:lnTo>
                      <a:pt x="0" y="910940"/>
                    </a:lnTo>
                    <a:close/>
                    <a:moveTo>
                      <a:pt x="0" y="364423"/>
                    </a:moveTo>
                    <a:lnTo>
                      <a:pt x="640080" y="364423"/>
                    </a:lnTo>
                    <a:lnTo>
                      <a:pt x="640080" y="547303"/>
                    </a:lnTo>
                    <a:lnTo>
                      <a:pt x="0" y="547303"/>
                    </a:lnTo>
                    <a:close/>
                    <a:moveTo>
                      <a:pt x="320040" y="0"/>
                    </a:moveTo>
                    <a:cubicBezTo>
                      <a:pt x="430511" y="0"/>
                      <a:pt x="527909" y="55972"/>
                      <a:pt x="585422" y="141103"/>
                    </a:cubicBezTo>
                    <a:lnTo>
                      <a:pt x="607668" y="182087"/>
                    </a:lnTo>
                    <a:lnTo>
                      <a:pt x="32412" y="182087"/>
                    </a:lnTo>
                    <a:lnTo>
                      <a:pt x="54658" y="141103"/>
                    </a:lnTo>
                    <a:cubicBezTo>
                      <a:pt x="112171" y="55972"/>
                      <a:pt x="209569" y="0"/>
                      <a:pt x="320040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781" name="Freeform: Shape 780">
                <a:extLst>
                  <a:ext uri="{FF2B5EF4-FFF2-40B4-BE49-F238E27FC236}">
                    <a16:creationId xmlns:a16="http://schemas.microsoft.com/office/drawing/2014/main" id="{451A480A-2C90-531F-FE81-3219072B031E}"/>
                  </a:ext>
                </a:extLst>
              </p:cNvPr>
              <p:cNvSpPr/>
              <p:nvPr/>
            </p:nvSpPr>
            <p:spPr>
              <a:xfrm>
                <a:off x="9763670" y="1852901"/>
                <a:ext cx="640080" cy="1280160"/>
              </a:xfrm>
              <a:custGeom>
                <a:avLst/>
                <a:gdLst>
                  <a:gd name="connsiteX0" fmla="*/ 32412 w 640080"/>
                  <a:gd name="connsiteY0" fmla="*/ 1098073 h 1280160"/>
                  <a:gd name="connsiteX1" fmla="*/ 607668 w 640080"/>
                  <a:gd name="connsiteY1" fmla="*/ 1098073 h 1280160"/>
                  <a:gd name="connsiteX2" fmla="*/ 585422 w 640080"/>
                  <a:gd name="connsiteY2" fmla="*/ 1139057 h 1280160"/>
                  <a:gd name="connsiteX3" fmla="*/ 320040 w 640080"/>
                  <a:gd name="connsiteY3" fmla="*/ 1280160 h 1280160"/>
                  <a:gd name="connsiteX4" fmla="*/ 54658 w 640080"/>
                  <a:gd name="connsiteY4" fmla="*/ 1139057 h 1280160"/>
                  <a:gd name="connsiteX5" fmla="*/ 0 w 640080"/>
                  <a:gd name="connsiteY5" fmla="*/ 728060 h 1280160"/>
                  <a:gd name="connsiteX6" fmla="*/ 640080 w 640080"/>
                  <a:gd name="connsiteY6" fmla="*/ 728060 h 1280160"/>
                  <a:gd name="connsiteX7" fmla="*/ 640080 w 640080"/>
                  <a:gd name="connsiteY7" fmla="*/ 910940 h 1280160"/>
                  <a:gd name="connsiteX8" fmla="*/ 0 w 640080"/>
                  <a:gd name="connsiteY8" fmla="*/ 910940 h 1280160"/>
                  <a:gd name="connsiteX9" fmla="*/ 0 w 640080"/>
                  <a:gd name="connsiteY9" fmla="*/ 364423 h 1280160"/>
                  <a:gd name="connsiteX10" fmla="*/ 640080 w 640080"/>
                  <a:gd name="connsiteY10" fmla="*/ 364423 h 1280160"/>
                  <a:gd name="connsiteX11" fmla="*/ 640080 w 640080"/>
                  <a:gd name="connsiteY11" fmla="*/ 547303 h 1280160"/>
                  <a:gd name="connsiteX12" fmla="*/ 0 w 640080"/>
                  <a:gd name="connsiteY12" fmla="*/ 547303 h 1280160"/>
                  <a:gd name="connsiteX13" fmla="*/ 320040 w 640080"/>
                  <a:gd name="connsiteY13" fmla="*/ 0 h 1280160"/>
                  <a:gd name="connsiteX14" fmla="*/ 585422 w 640080"/>
                  <a:gd name="connsiteY14" fmla="*/ 141103 h 1280160"/>
                  <a:gd name="connsiteX15" fmla="*/ 607668 w 640080"/>
                  <a:gd name="connsiteY15" fmla="*/ 182087 h 1280160"/>
                  <a:gd name="connsiteX16" fmla="*/ 32412 w 640080"/>
                  <a:gd name="connsiteY16" fmla="*/ 182087 h 1280160"/>
                  <a:gd name="connsiteX17" fmla="*/ 54658 w 640080"/>
                  <a:gd name="connsiteY17" fmla="*/ 141103 h 1280160"/>
                  <a:gd name="connsiteX18" fmla="*/ 320040 w 640080"/>
                  <a:gd name="connsiteY18" fmla="*/ 0 h 128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40080" h="1280160">
                    <a:moveTo>
                      <a:pt x="32412" y="1098073"/>
                    </a:moveTo>
                    <a:lnTo>
                      <a:pt x="607668" y="1098073"/>
                    </a:lnTo>
                    <a:lnTo>
                      <a:pt x="585422" y="1139057"/>
                    </a:lnTo>
                    <a:cubicBezTo>
                      <a:pt x="527909" y="1224189"/>
                      <a:pt x="430511" y="1280160"/>
                      <a:pt x="320040" y="1280160"/>
                    </a:cubicBezTo>
                    <a:cubicBezTo>
                      <a:pt x="209569" y="1280160"/>
                      <a:pt x="112171" y="1224189"/>
                      <a:pt x="54658" y="1139057"/>
                    </a:cubicBezTo>
                    <a:close/>
                    <a:moveTo>
                      <a:pt x="0" y="728060"/>
                    </a:moveTo>
                    <a:lnTo>
                      <a:pt x="640080" y="728060"/>
                    </a:lnTo>
                    <a:lnTo>
                      <a:pt x="640080" y="910940"/>
                    </a:lnTo>
                    <a:lnTo>
                      <a:pt x="0" y="910940"/>
                    </a:lnTo>
                    <a:close/>
                    <a:moveTo>
                      <a:pt x="0" y="364423"/>
                    </a:moveTo>
                    <a:lnTo>
                      <a:pt x="640080" y="364423"/>
                    </a:lnTo>
                    <a:lnTo>
                      <a:pt x="640080" y="547303"/>
                    </a:lnTo>
                    <a:lnTo>
                      <a:pt x="0" y="547303"/>
                    </a:lnTo>
                    <a:close/>
                    <a:moveTo>
                      <a:pt x="320040" y="0"/>
                    </a:moveTo>
                    <a:cubicBezTo>
                      <a:pt x="430511" y="0"/>
                      <a:pt x="527909" y="55972"/>
                      <a:pt x="585422" y="141103"/>
                    </a:cubicBezTo>
                    <a:lnTo>
                      <a:pt x="607668" y="182087"/>
                    </a:lnTo>
                    <a:lnTo>
                      <a:pt x="32412" y="182087"/>
                    </a:lnTo>
                    <a:lnTo>
                      <a:pt x="54658" y="141103"/>
                    </a:lnTo>
                    <a:cubicBezTo>
                      <a:pt x="112171" y="55972"/>
                      <a:pt x="209569" y="0"/>
                      <a:pt x="320040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782" name="Speech Bubble: Rectangle 781">
            <a:extLst>
              <a:ext uri="{FF2B5EF4-FFF2-40B4-BE49-F238E27FC236}">
                <a16:creationId xmlns:a16="http://schemas.microsoft.com/office/drawing/2014/main" id="{457A8056-DF25-F412-1FB1-54C1D6DCF4F4}"/>
              </a:ext>
            </a:extLst>
          </p:cNvPr>
          <p:cNvSpPr/>
          <p:nvPr/>
        </p:nvSpPr>
        <p:spPr>
          <a:xfrm>
            <a:off x="5611441" y="5137638"/>
            <a:ext cx="2223269" cy="1260917"/>
          </a:xfrm>
          <a:prstGeom prst="wedgeRectCallout">
            <a:avLst>
              <a:gd name="adj1" fmla="val -66092"/>
              <a:gd name="adj2" fmla="val 47711"/>
            </a:avLst>
          </a:prstGeom>
          <a:solidFill>
            <a:schemeClr val="tx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ML is able to discover more complex laws more quickly than humans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37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" grpId="0" animBg="1"/>
      <p:bldP spid="770" grpId="0" animBg="1"/>
      <p:bldP spid="78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4F35B-1487-087B-9472-93A819025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for e-Governance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C72E29-D319-C761-0983-9EEC5C4FD4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7356" y="1111624"/>
            <a:ext cx="5391150" cy="276225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DD8B6E4-21F3-6FA8-AC03-6C453FA3A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3496" y="1111624"/>
            <a:ext cx="5490186" cy="5300822"/>
          </a:xfrm>
        </p:spPr>
        <p:txBody>
          <a:bodyPr>
            <a:normAutofit/>
          </a:bodyPr>
          <a:lstStyle/>
          <a:p>
            <a:r>
              <a:rPr lang="en-US" dirty="0"/>
              <a:t>A novel search engine for public grievances at the MoD</a:t>
            </a:r>
          </a:p>
          <a:p>
            <a:pPr lvl="2"/>
            <a:r>
              <a:rPr lang="en-US" dirty="0"/>
              <a:t>Emergency warning / dispatch systems</a:t>
            </a:r>
          </a:p>
          <a:p>
            <a:pPr lvl="2"/>
            <a:r>
              <a:rPr lang="en-US" dirty="0"/>
              <a:t>Accountability</a:t>
            </a:r>
          </a:p>
          <a:p>
            <a:r>
              <a:rPr lang="en-US" dirty="0"/>
              <a:t>Estimate income of citizens</a:t>
            </a:r>
          </a:p>
          <a:p>
            <a:pPr lvl="2"/>
            <a:r>
              <a:rPr lang="en-US" dirty="0"/>
              <a:t>Determine eligibility for public benefits services</a:t>
            </a:r>
          </a:p>
          <a:p>
            <a:pPr lvl="2"/>
            <a:r>
              <a:rPr lang="en-US" dirty="0"/>
              <a:t>Convert existing pull model to a push model</a:t>
            </a:r>
          </a:p>
          <a:p>
            <a:r>
              <a:rPr lang="en-US" dirty="0"/>
              <a:t>Automatically recognize land parcel boundaries in rural areas</a:t>
            </a:r>
          </a:p>
          <a:p>
            <a:r>
              <a:rPr lang="en-US" dirty="0"/>
              <a:t>Identify infrastructure damage on national highways</a:t>
            </a:r>
          </a:p>
          <a:p>
            <a:pPr lvl="2"/>
            <a:r>
              <a:rPr lang="en-US" dirty="0"/>
              <a:t>Assess volume of material moved at mining sites</a:t>
            </a:r>
          </a:p>
          <a:p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7E3CD-2A77-CBD5-C7B7-55A624DAD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Figure courtesy Prof. </a:t>
            </a:r>
            <a:r>
              <a:rPr lang="en-US" dirty="0" err="1"/>
              <a:t>Nisheeth</a:t>
            </a:r>
            <a:r>
              <a:rPr lang="en-US" dirty="0"/>
              <a:t> Srivastava</a:t>
            </a:r>
            <a:endParaRPr lang="en-IN" dirty="0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D402BC88-6DEC-E08B-DF22-36003A7B7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36" y="4054664"/>
            <a:ext cx="2487469" cy="249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93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87087-3903-2362-E2A0-F7A786893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Air with ML</a:t>
            </a:r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97861A-6CA9-D9A0-2FCA-733233F46089}"/>
              </a:ext>
            </a:extLst>
          </p:cNvPr>
          <p:cNvGrpSpPr/>
          <p:nvPr/>
        </p:nvGrpSpPr>
        <p:grpSpPr>
          <a:xfrm>
            <a:off x="6184710" y="1111624"/>
            <a:ext cx="5668972" cy="2560542"/>
            <a:chOff x="147037" y="1021679"/>
            <a:chExt cx="5668972" cy="256054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AA90EA7-F448-90CA-5504-9FD741648A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41"/>
            <a:stretch/>
          </p:blipFill>
          <p:spPr>
            <a:xfrm>
              <a:off x="147037" y="1021679"/>
              <a:ext cx="2787549" cy="256054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52F643A-C49C-1CFC-2725-154AB86B5EFF}"/>
                </a:ext>
              </a:extLst>
            </p:cNvPr>
            <p:cNvSpPr txBox="1"/>
            <p:nvPr/>
          </p:nvSpPr>
          <p:spPr>
            <a:xfrm>
              <a:off x="2817628" y="1201569"/>
              <a:ext cx="2998381" cy="2139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dirty="0">
                  <a:solidFill>
                    <a:schemeClr val="bg1"/>
                  </a:solidFill>
                </a:rPr>
                <a:t>Vehicular Pollution</a:t>
              </a:r>
            </a:p>
            <a:p>
              <a:pPr>
                <a:spcAft>
                  <a:spcPts val="600"/>
                </a:spcAft>
              </a:pPr>
              <a:r>
                <a:rPr lang="en-US" dirty="0">
                  <a:solidFill>
                    <a:schemeClr val="bg1"/>
                  </a:solidFill>
                </a:rPr>
                <a:t>Urban Organic Aerosols</a:t>
              </a:r>
            </a:p>
            <a:p>
              <a:pPr>
                <a:spcAft>
                  <a:spcPts val="600"/>
                </a:spcAft>
              </a:pPr>
              <a:r>
                <a:rPr lang="en-US" dirty="0">
                  <a:solidFill>
                    <a:schemeClr val="bg1"/>
                  </a:solidFill>
                </a:rPr>
                <a:t>Industrial Emissions</a:t>
              </a:r>
            </a:p>
            <a:p>
              <a:pPr>
                <a:spcAft>
                  <a:spcPts val="600"/>
                </a:spcAft>
              </a:pPr>
              <a:r>
                <a:rPr lang="en-US" dirty="0">
                  <a:solidFill>
                    <a:schemeClr val="bg1"/>
                  </a:solidFill>
                </a:rPr>
                <a:t>Transported Organic Aerosols</a:t>
              </a:r>
            </a:p>
            <a:p>
              <a:pPr>
                <a:spcAft>
                  <a:spcPts val="600"/>
                </a:spcAft>
              </a:pPr>
              <a:r>
                <a:rPr lang="en-US" dirty="0">
                  <a:solidFill>
                    <a:schemeClr val="bg1"/>
                  </a:solidFill>
                </a:rPr>
                <a:t>Biomass Combustion</a:t>
              </a:r>
            </a:p>
            <a:p>
              <a:pPr>
                <a:spcAft>
                  <a:spcPts val="600"/>
                </a:spcAft>
              </a:pPr>
              <a:r>
                <a:rPr lang="en-US" dirty="0">
                  <a:solidFill>
                    <a:schemeClr val="bg1"/>
                  </a:solidFill>
                </a:rPr>
                <a:t>Dust Related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B9A9CDC-C61D-0C32-3C4C-D98EE2BA9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Deeksha Arora, Akash </a:t>
            </a:r>
            <a:r>
              <a:rPr lang="en-US" dirty="0" err="1"/>
              <a:t>Halayyanavar</a:t>
            </a:r>
            <a:r>
              <a:rPr lang="en-US" dirty="0"/>
              <a:t>, P. K., </a:t>
            </a:r>
            <a:r>
              <a:rPr lang="en-US" dirty="0" err="1"/>
              <a:t>Sachichidanand</a:t>
            </a:r>
            <a:r>
              <a:rPr lang="en-US" dirty="0"/>
              <a:t> Tripathi, Low-Cost Real-time Source Apportionment, manuscript, 2024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D31A39D-45CC-3835-2ED5-EA9506B3A0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8318" y="1013972"/>
            <a:ext cx="5425910" cy="2347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18E57F-00CC-CFB7-26BE-B56806D5B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53" y="3595851"/>
            <a:ext cx="3968840" cy="28165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417FAC-E299-99B5-023B-E3C5CFF66A2A}"/>
              </a:ext>
            </a:extLst>
          </p:cNvPr>
          <p:cNvSpPr txBox="1"/>
          <p:nvPr/>
        </p:nvSpPr>
        <p:spPr>
          <a:xfrm>
            <a:off x="5362251" y="4340898"/>
            <a:ext cx="62133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 example of Hydrocarbon-like Organic Aerosol (HOA) levels predicted by a machine learning algorithm for a period of two days. The algorithm tracks well the peaks and dips in HOA levels</a:t>
            </a:r>
          </a:p>
        </p:txBody>
      </p:sp>
    </p:spTree>
    <p:extLst>
      <p:ext uri="{BB962C8B-B14F-4D97-AF65-F5344CB8AC3E}">
        <p14:creationId xmlns:p14="http://schemas.microsoft.com/office/powerpoint/2010/main" val="86166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8BA8A-F49A-5271-2EB7-44FB2418E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Anomaly Detection in Satellites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255AA-7790-9906-66A5-4C3A091BC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Fully autonomous missions a lofty goal in space exploration</a:t>
            </a:r>
          </a:p>
          <a:p>
            <a:r>
              <a:rPr lang="en-US" dirty="0"/>
              <a:t>Space missions still rely on ground staff support</a:t>
            </a:r>
          </a:p>
          <a:p>
            <a:pPr lvl="2"/>
            <a:r>
              <a:rPr lang="en-US" dirty="0"/>
              <a:t>Vast amounts of telemetry sent to mission control to be manually inspected</a:t>
            </a:r>
          </a:p>
          <a:p>
            <a:pPr lvl="2"/>
            <a:r>
              <a:rPr lang="en-US" dirty="0"/>
              <a:t>Expert ground staff provide remediation telecommand in case of anomaly</a:t>
            </a:r>
          </a:p>
          <a:p>
            <a:r>
              <a:rPr lang="en-US" dirty="0"/>
              <a:t>Early detection key to success of this setup</a:t>
            </a:r>
          </a:p>
          <a:p>
            <a:pPr lvl="2"/>
            <a:r>
              <a:rPr lang="en-US" dirty="0"/>
              <a:t>Enable ground staff to quickly take curative action</a:t>
            </a:r>
          </a:p>
          <a:p>
            <a:pPr lvl="2"/>
            <a:r>
              <a:rPr lang="en-US" dirty="0"/>
              <a:t>Critical to preserving spacecraft and mission health</a:t>
            </a:r>
          </a:p>
          <a:p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2031B1-7BA4-36FC-D3B1-A53ADBFB114B}"/>
              </a:ext>
            </a:extLst>
          </p:cNvPr>
          <p:cNvGrpSpPr/>
          <p:nvPr/>
        </p:nvGrpSpPr>
        <p:grpSpPr>
          <a:xfrm>
            <a:off x="9533545" y="4223046"/>
            <a:ext cx="2658456" cy="2634953"/>
            <a:chOff x="9533545" y="4223046"/>
            <a:chExt cx="2658456" cy="263495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F6D3B8A-464A-644E-CE36-CEC2FE43B2B2}"/>
                </a:ext>
              </a:extLst>
            </p:cNvPr>
            <p:cNvSpPr/>
            <p:nvPr/>
          </p:nvSpPr>
          <p:spPr>
            <a:xfrm>
              <a:off x="9909356" y="4656711"/>
              <a:ext cx="2282645" cy="2201288"/>
            </a:xfrm>
            <a:custGeom>
              <a:avLst/>
              <a:gdLst>
                <a:gd name="connsiteX0" fmla="*/ 1683295 w 2282645"/>
                <a:gd name="connsiteY0" fmla="*/ 0 h 2201288"/>
                <a:gd name="connsiteX1" fmla="*/ 2183855 w 2282645"/>
                <a:gd name="connsiteY1" fmla="*/ 75678 h 2201288"/>
                <a:gd name="connsiteX2" fmla="*/ 2282645 w 2282645"/>
                <a:gd name="connsiteY2" fmla="*/ 111836 h 2201288"/>
                <a:gd name="connsiteX3" fmla="*/ 2282645 w 2282645"/>
                <a:gd name="connsiteY3" fmla="*/ 2201288 h 2201288"/>
                <a:gd name="connsiteX4" fmla="*/ 82058 w 2282645"/>
                <a:gd name="connsiteY4" fmla="*/ 2201288 h 2201288"/>
                <a:gd name="connsiteX5" fmla="*/ 75678 w 2282645"/>
                <a:gd name="connsiteY5" fmla="*/ 2183856 h 2201288"/>
                <a:gd name="connsiteX6" fmla="*/ 0 w 2282645"/>
                <a:gd name="connsiteY6" fmla="*/ 1683295 h 2201288"/>
                <a:gd name="connsiteX7" fmla="*/ 1683295 w 2282645"/>
                <a:gd name="connsiteY7" fmla="*/ 0 h 2201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2645" h="2201288">
                  <a:moveTo>
                    <a:pt x="1683295" y="0"/>
                  </a:moveTo>
                  <a:cubicBezTo>
                    <a:pt x="1857606" y="0"/>
                    <a:pt x="2025729" y="26495"/>
                    <a:pt x="2183855" y="75678"/>
                  </a:cubicBezTo>
                  <a:lnTo>
                    <a:pt x="2282645" y="111836"/>
                  </a:lnTo>
                  <a:lnTo>
                    <a:pt x="2282645" y="2201288"/>
                  </a:lnTo>
                  <a:lnTo>
                    <a:pt x="82058" y="2201288"/>
                  </a:lnTo>
                  <a:lnTo>
                    <a:pt x="75678" y="2183856"/>
                  </a:lnTo>
                  <a:cubicBezTo>
                    <a:pt x="26495" y="2025729"/>
                    <a:pt x="0" y="1857606"/>
                    <a:pt x="0" y="1683295"/>
                  </a:cubicBezTo>
                  <a:cubicBezTo>
                    <a:pt x="0" y="753637"/>
                    <a:pt x="753637" y="0"/>
                    <a:pt x="1683295" y="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6" name="Graphic 5" descr="Earth Globe - Asia with solid fill">
              <a:extLst>
                <a:ext uri="{FF2B5EF4-FFF2-40B4-BE49-F238E27FC236}">
                  <a16:creationId xmlns:a16="http://schemas.microsoft.com/office/drawing/2014/main" id="{49FE3DEC-3F3A-05C7-1E61-D3C83E348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381" t="3100" r="36721" b="38525"/>
            <a:stretch>
              <a:fillRect/>
            </a:stretch>
          </p:blipFill>
          <p:spPr>
            <a:xfrm>
              <a:off x="9533545" y="4223046"/>
              <a:ext cx="2658455" cy="2634953"/>
            </a:xfrm>
            <a:custGeom>
              <a:avLst/>
              <a:gdLst>
                <a:gd name="connsiteX0" fmla="*/ 0 w 2658455"/>
                <a:gd name="connsiteY0" fmla="*/ 0 h 2634953"/>
                <a:gd name="connsiteX1" fmla="*/ 2658455 w 2658455"/>
                <a:gd name="connsiteY1" fmla="*/ 0 h 2634953"/>
                <a:gd name="connsiteX2" fmla="*/ 2658455 w 2658455"/>
                <a:gd name="connsiteY2" fmla="*/ 2634953 h 2634953"/>
                <a:gd name="connsiteX3" fmla="*/ 0 w 2658455"/>
                <a:gd name="connsiteY3" fmla="*/ 2634953 h 2634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8455" h="2634953">
                  <a:moveTo>
                    <a:pt x="0" y="0"/>
                  </a:moveTo>
                  <a:lnTo>
                    <a:pt x="2658455" y="0"/>
                  </a:lnTo>
                  <a:lnTo>
                    <a:pt x="2658455" y="2634953"/>
                  </a:lnTo>
                  <a:lnTo>
                    <a:pt x="0" y="2634953"/>
                  </a:lnTo>
                  <a:close/>
                </a:path>
              </a:pathLst>
            </a:custGeom>
          </p:spPr>
        </p:pic>
      </p:grpSp>
      <p:pic>
        <p:nvPicPr>
          <p:cNvPr id="7" name="Graphic 6" descr="Satellite with solid fill">
            <a:extLst>
              <a:ext uri="{FF2B5EF4-FFF2-40B4-BE49-F238E27FC236}">
                <a16:creationId xmlns:a16="http://schemas.microsoft.com/office/drawing/2014/main" id="{C1A3DB4A-CC50-2359-A593-7DFE3E5FF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8449064" y="3429000"/>
            <a:ext cx="914400" cy="914400"/>
          </a:xfrm>
          <a:prstGeom prst="rect">
            <a:avLst/>
          </a:prstGeom>
        </p:spPr>
      </p:pic>
      <p:pic>
        <p:nvPicPr>
          <p:cNvPr id="8" name="Graphic 7" descr="Satellite dish with solid fill">
            <a:extLst>
              <a:ext uri="{FF2B5EF4-FFF2-40B4-BE49-F238E27FC236}">
                <a16:creationId xmlns:a16="http://schemas.microsoft.com/office/drawing/2014/main" id="{42ABDEC5-38CE-A0D4-9367-EEA8A50F13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0455248" y="5444882"/>
            <a:ext cx="914400" cy="9144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F376149-B38D-4CC2-8727-BA6084F5AF1D}"/>
              </a:ext>
            </a:extLst>
          </p:cNvPr>
          <p:cNvGrpSpPr/>
          <p:nvPr/>
        </p:nvGrpSpPr>
        <p:grpSpPr>
          <a:xfrm>
            <a:off x="9866387" y="3504598"/>
            <a:ext cx="369332" cy="2206900"/>
            <a:chOff x="9866387" y="3504598"/>
            <a:chExt cx="369332" cy="220690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A2EF92B-9F02-F14E-2A62-203497ABC53E}"/>
                </a:ext>
              </a:extLst>
            </p:cNvPr>
            <p:cNvCxnSpPr/>
            <p:nvPr/>
          </p:nvCxnSpPr>
          <p:spPr>
            <a:xfrm rot="2700000" flipH="1">
              <a:off x="9069515" y="4608048"/>
              <a:ext cx="2206900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8186FFE-90DF-EDED-896B-151E32D3D8CB}"/>
                </a:ext>
              </a:extLst>
            </p:cNvPr>
            <p:cNvSpPr txBox="1"/>
            <p:nvPr/>
          </p:nvSpPr>
          <p:spPr>
            <a:xfrm rot="2700000">
              <a:off x="9286397" y="4088891"/>
              <a:ext cx="1529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cap="small" dirty="0">
                  <a:solidFill>
                    <a:schemeClr val="bg1"/>
                  </a:solidFill>
                </a:rPr>
                <a:t>Telecommand</a:t>
              </a:r>
              <a:endParaRPr lang="en-IN" b="1" cap="small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C23E0B9-4EAE-C16B-058D-3AB3D2F4584C}"/>
              </a:ext>
            </a:extLst>
          </p:cNvPr>
          <p:cNvGrpSpPr/>
          <p:nvPr/>
        </p:nvGrpSpPr>
        <p:grpSpPr>
          <a:xfrm>
            <a:off x="9180551" y="4082323"/>
            <a:ext cx="579069" cy="2206900"/>
            <a:chOff x="9180551" y="4082323"/>
            <a:chExt cx="579069" cy="220690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BE1A592-F197-A334-D8AE-B3E8FEB52A3A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8656170" y="5185773"/>
              <a:ext cx="2206900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49E803-E562-8ACE-D7C2-B86D8EFFFC6D}"/>
                </a:ext>
              </a:extLst>
            </p:cNvPr>
            <p:cNvSpPr txBox="1"/>
            <p:nvPr/>
          </p:nvSpPr>
          <p:spPr>
            <a:xfrm rot="2700000">
              <a:off x="8703926" y="4813944"/>
              <a:ext cx="13225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cap="small" dirty="0">
                  <a:solidFill>
                    <a:schemeClr val="bg1"/>
                  </a:solidFill>
                </a:rPr>
                <a:t>Telemetry</a:t>
              </a:r>
              <a:endParaRPr lang="en-IN" b="1" cap="small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7EC30FCC-2BDD-7DCB-86B6-43FD67FC9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3353" y="6412447"/>
            <a:ext cx="6934847" cy="370850"/>
          </a:xfrm>
        </p:spPr>
        <p:txBody>
          <a:bodyPr/>
          <a:lstStyle/>
          <a:p>
            <a:r>
              <a:rPr lang="en-IN" dirty="0" err="1"/>
              <a:t>Prajjwal</a:t>
            </a:r>
            <a:r>
              <a:rPr lang="en-IN" dirty="0"/>
              <a:t> Yash, </a:t>
            </a:r>
            <a:r>
              <a:rPr lang="en-IN" dirty="0" err="1"/>
              <a:t>Sharvari</a:t>
            </a:r>
            <a:r>
              <a:rPr lang="en-IN" dirty="0"/>
              <a:t> </a:t>
            </a:r>
            <a:r>
              <a:rPr lang="en-IN" dirty="0" err="1"/>
              <a:t>Gundawar</a:t>
            </a:r>
            <a:r>
              <a:rPr lang="en-IN" dirty="0"/>
              <a:t>, Nitish Kumar, Uma B R, Krishna Priya G, Purushottam Kar, "</a:t>
            </a:r>
            <a:r>
              <a:rPr lang="en-IN" dirty="0" err="1"/>
              <a:t>Multiforecast</a:t>
            </a:r>
            <a:r>
              <a:rPr lang="en-IN" dirty="0"/>
              <a:t>-based Early Anomaly Detection for Spacecraft Health Monitoring", CODS 2024</a:t>
            </a:r>
          </a:p>
        </p:txBody>
      </p:sp>
    </p:spTree>
    <p:extLst>
      <p:ext uri="{BB962C8B-B14F-4D97-AF65-F5344CB8AC3E}">
        <p14:creationId xmlns:p14="http://schemas.microsoft.com/office/powerpoint/2010/main" val="96294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9805C-8624-AB6D-6D6B-113C48028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Language Understanding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D78AD4-8915-FE6F-A897-FC94126C3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588" y="1111624"/>
            <a:ext cx="11202824" cy="5140320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C46F1-8390-5875-654F-63AADF531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Figure courtesy Prof. Ashutosh Modi</a:t>
            </a:r>
          </a:p>
        </p:txBody>
      </p:sp>
    </p:spTree>
    <p:extLst>
      <p:ext uri="{BB962C8B-B14F-4D97-AF65-F5344CB8AC3E}">
        <p14:creationId xmlns:p14="http://schemas.microsoft.com/office/powerpoint/2010/main" val="2337533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IITK offers a C programming course to ~1000 students each year</a:t>
            </a:r>
          </a:p>
          <a:p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3102771" y="2663911"/>
            <a:ext cx="268564" cy="344155"/>
          </a:xfrm>
          <a:prstGeom prst="rect">
            <a:avLst/>
          </a:prstGeom>
          <a:solidFill>
            <a:srgbClr val="FF0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337404" y="1712606"/>
            <a:ext cx="4608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IN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IN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main(){</a:t>
            </a:r>
          </a:p>
          <a:p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N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a;</a:t>
            </a:r>
          </a:p>
          <a:p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N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scanf</a:t>
            </a:r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("%d", a);</a:t>
            </a:r>
          </a:p>
          <a:p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N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IN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ans</a:t>
            </a:r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=%d",a+10);</a:t>
            </a:r>
          </a:p>
          <a:p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return 0;</a:t>
            </a:r>
          </a:p>
          <a:p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Program Correction with 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25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569800" y="2663910"/>
            <a:ext cx="357802" cy="344155"/>
          </a:xfrm>
          <a:prstGeom prst="rect">
            <a:avLst/>
          </a:prstGeom>
          <a:solidFill>
            <a:srgbClr val="00B05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286327" y="4234973"/>
            <a:ext cx="11619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Line-4, Column-9: warning: format ‘%d’ expects argument of type ‘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int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*’, but argument 2 has type ‘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int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’</a:t>
            </a:r>
            <a:endParaRPr lang="en-IN" sz="2400" dirty="0">
              <a:solidFill>
                <a:schemeClr val="bg1">
                  <a:lumMod val="75000"/>
                </a:schemeClr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Ahmed et al. Compilation Error Repair: For the Student Programs, From the Student Programs, ICSE-SEET 2018.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26364" y="1712605"/>
            <a:ext cx="45483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IN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IN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main(){</a:t>
            </a:r>
          </a:p>
          <a:p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N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a;</a:t>
            </a:r>
          </a:p>
          <a:p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N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scanf</a:t>
            </a:r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("%d", &amp;a);</a:t>
            </a:r>
          </a:p>
          <a:p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N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IN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ans</a:t>
            </a:r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=%d",a+10);</a:t>
            </a:r>
          </a:p>
          <a:p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return 0;</a:t>
            </a:r>
          </a:p>
          <a:p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1437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8" grpId="0" animBg="1"/>
      <p:bldP spid="9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IITK offers a C programming course to ~1000 students each year</a:t>
            </a:r>
          </a:p>
          <a:p>
            <a:endParaRPr lang="en-IN" dirty="0"/>
          </a:p>
        </p:txBody>
      </p:sp>
      <p:sp>
        <p:nvSpPr>
          <p:cNvPr id="21" name="TextBox 20"/>
          <p:cNvSpPr txBox="1"/>
          <p:nvPr/>
        </p:nvSpPr>
        <p:spPr>
          <a:xfrm>
            <a:off x="286327" y="4220343"/>
            <a:ext cx="11619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Line-4, Column-11: error: called object type ‘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int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’ is not a function or function pointer</a:t>
            </a:r>
            <a:endParaRPr lang="en-IN" sz="2800" dirty="0">
              <a:solidFill>
                <a:schemeClr val="bg1">
                  <a:lumMod val="75000"/>
                </a:schemeClr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Program Correction with 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26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Ahmed et al. Compilation Error Repair: For the Student Programs, From the Student Programs, ICSE-SEET 2018.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953374" y="2780628"/>
            <a:ext cx="1926252" cy="344155"/>
          </a:xfrm>
          <a:prstGeom prst="rect">
            <a:avLst/>
          </a:prstGeom>
          <a:solidFill>
            <a:srgbClr val="00B05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1691149" y="2780629"/>
            <a:ext cx="1792841" cy="344155"/>
          </a:xfrm>
          <a:prstGeom prst="rect">
            <a:avLst/>
          </a:prstGeom>
          <a:solidFill>
            <a:srgbClr val="FF0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/>
          <p:cNvSpPr txBox="1"/>
          <p:nvPr/>
        </p:nvSpPr>
        <p:spPr>
          <a:xfrm>
            <a:off x="337404" y="1813303"/>
            <a:ext cx="41976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IN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IN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main(){</a:t>
            </a:r>
          </a:p>
          <a:p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N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x, x1 ,d;</a:t>
            </a:r>
          </a:p>
          <a:p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d=(x-x1)(x-x1);</a:t>
            </a:r>
          </a:p>
          <a:p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return d;</a:t>
            </a:r>
          </a:p>
          <a:p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19105" y="1813303"/>
            <a:ext cx="41976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IN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IN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main(){</a:t>
            </a:r>
          </a:p>
          <a:p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N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x, x1 ,d;</a:t>
            </a:r>
          </a:p>
          <a:p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d=(x-x1)*(x-x1);</a:t>
            </a:r>
          </a:p>
          <a:p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return d;</a:t>
            </a:r>
          </a:p>
          <a:p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3957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9" grpId="0" animBg="1"/>
      <p:bldP spid="20" grpId="0" animBg="1"/>
      <p:bldP spid="22" grpId="0"/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Denoising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2509" y="1111625"/>
            <a:ext cx="9559489" cy="545516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461" y="3934282"/>
            <a:ext cx="2631047" cy="2923718"/>
            <a:chOff x="1461" y="3934282"/>
            <a:chExt cx="2631047" cy="292371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61" y="3934282"/>
              <a:ext cx="2631047" cy="263250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24947" y="6457890"/>
              <a:ext cx="17826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dirty="0">
                  <a:solidFill>
                    <a:schemeClr val="bg1"/>
                  </a:solidFill>
                </a:rPr>
                <a:t>Poisoned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" y="796409"/>
            <a:ext cx="2632509" cy="2947723"/>
            <a:chOff x="1" y="796409"/>
            <a:chExt cx="2632509" cy="294772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111623"/>
              <a:ext cx="2632509" cy="2632509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51622" y="796409"/>
              <a:ext cx="17826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dirty="0">
                  <a:solidFill>
                    <a:schemeClr val="bg1"/>
                  </a:solidFill>
                </a:rPr>
                <a:t>Original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825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</a:t>
            </a:r>
            <a:r>
              <a:rPr lang="en-US" dirty="0"/>
              <a:t>De-watermarking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2511" y="1111624"/>
            <a:ext cx="9559489" cy="545797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" y="796409"/>
            <a:ext cx="2632509" cy="2947723"/>
            <a:chOff x="2" y="796409"/>
            <a:chExt cx="2632509" cy="2947723"/>
          </a:xfrm>
        </p:grpSpPr>
        <p:sp>
          <p:nvSpPr>
            <p:cNvPr id="9" name="TextBox 8"/>
            <p:cNvSpPr txBox="1"/>
            <p:nvPr/>
          </p:nvSpPr>
          <p:spPr>
            <a:xfrm>
              <a:off x="551622" y="796409"/>
              <a:ext cx="17826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dirty="0">
                  <a:solidFill>
                    <a:schemeClr val="bg1"/>
                  </a:solidFill>
                </a:rPr>
                <a:t>Original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111623"/>
              <a:ext cx="2632509" cy="2632509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26515" y="3937085"/>
            <a:ext cx="2605996" cy="2930540"/>
            <a:chOff x="26515" y="3937085"/>
            <a:chExt cx="2605996" cy="2930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515" y="3937085"/>
              <a:ext cx="2605996" cy="2632509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24947" y="6467515"/>
              <a:ext cx="17826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dirty="0">
                  <a:solidFill>
                    <a:schemeClr val="bg1"/>
                  </a:solidFill>
                </a:rPr>
                <a:t>Poisoned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72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0C8E96-82EA-381A-F766-5EA4582D9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1200" spc="-120" baseline="0" dirty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ML and CYS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32DE40-6540-48D3-441D-D6152C16D7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05511" y="1111623"/>
            <a:ext cx="5852160" cy="5710185"/>
          </a:xfrm>
        </p:spPr>
        <p:txBody>
          <a:bodyPr>
            <a:normAutofit/>
          </a:bodyPr>
          <a:lstStyle/>
          <a:p>
            <a:r>
              <a:rPr lang="en-US" dirty="0"/>
              <a:t>ML </a:t>
            </a:r>
            <a:r>
              <a:rPr lang="en-US" dirty="0">
                <a:sym typeface="Wingdings" panose="05000000000000000000" pitchFamily="2" charset="2"/>
              </a:rPr>
              <a:t> CYS: Beyond rule-based CYS</a:t>
            </a:r>
            <a:endParaRPr lang="en-US" dirty="0"/>
          </a:p>
          <a:p>
            <a:pPr lvl="2"/>
            <a:r>
              <a:rPr lang="en-US" dirty="0"/>
              <a:t>Zero-day attack prevention</a:t>
            </a:r>
          </a:p>
          <a:p>
            <a:pPr lvl="2"/>
            <a:r>
              <a:rPr lang="en-US" dirty="0"/>
              <a:t>Reduce false-positive nuisance</a:t>
            </a:r>
          </a:p>
          <a:p>
            <a:pPr lvl="2"/>
            <a:r>
              <a:rPr lang="en-US" dirty="0"/>
              <a:t>Vulnerability detection</a:t>
            </a:r>
          </a:p>
          <a:p>
            <a:pPr lvl="2"/>
            <a:r>
              <a:rPr lang="en-US" dirty="0"/>
              <a:t>Intrusion detection</a:t>
            </a:r>
          </a:p>
          <a:p>
            <a:pPr lvl="2"/>
            <a:r>
              <a:rPr lang="en-US" dirty="0"/>
              <a:t>Malware analysis</a:t>
            </a:r>
          </a:p>
          <a:p>
            <a:r>
              <a:rPr lang="en-US" dirty="0"/>
              <a:t>CYS </a:t>
            </a:r>
            <a:r>
              <a:rPr lang="en-US" dirty="0">
                <a:sym typeface="Wingdings" panose="05000000000000000000" pitchFamily="2" charset="2"/>
              </a:rPr>
              <a:t> ML: Protecting data, models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Robust learning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Steganography, watermarking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Exfiltration protection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Privacy-preserving ML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Unfair use prevention</a:t>
            </a:r>
          </a:p>
        </p:txBody>
      </p:sp>
      <p:pic>
        <p:nvPicPr>
          <p:cNvPr id="7" name="Content Placeholder 6" descr="101010 data lines to infinity">
            <a:extLst>
              <a:ext uri="{FF2B5EF4-FFF2-40B4-BE49-F238E27FC236}">
                <a16:creationId xmlns:a16="http://schemas.microsoft.com/office/drawing/2014/main" id="{3083AEC6-8201-A443-1512-98AF6E9B7D0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16011" r="12503" b="-2"/>
          <a:stretch/>
        </p:blipFill>
        <p:spPr>
          <a:xfrm>
            <a:off x="254000" y="1113614"/>
            <a:ext cx="5851525" cy="52959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215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9E0B1-8512-C854-E502-6CED31338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Staying in Touch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CADD8-BBDD-89C3-70A3-FC9942A36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Team of 23 excellent course admins (TAs)</a:t>
            </a:r>
          </a:p>
          <a:p>
            <a:pPr lvl="1"/>
            <a:r>
              <a:rPr lang="en-IN" dirty="0"/>
              <a:t>All senior PG students working on ML foundations and applications</a:t>
            </a:r>
          </a:p>
          <a:p>
            <a:pPr lvl="1"/>
            <a:r>
              <a:rPr lang="en-IN" dirty="0"/>
              <a:t>Office hour information on course website</a:t>
            </a:r>
          </a:p>
          <a:p>
            <a:r>
              <a:rPr lang="en-IN" dirty="0"/>
              <a:t>All discussion, queries via Piazza – please avoid emailing instructor</a:t>
            </a:r>
          </a:p>
          <a:p>
            <a:pPr lvl="1"/>
            <a:r>
              <a:rPr lang="en-IN" dirty="0"/>
              <a:t>Piazza allows DMs, anonym posts</a:t>
            </a:r>
          </a:p>
          <a:p>
            <a:r>
              <a:rPr lang="en-IN" dirty="0"/>
              <a:t>If mailing instructor unavoidable, include </a:t>
            </a:r>
            <a:r>
              <a:rPr lang="en-IN" b="1" dirty="0">
                <a:solidFill>
                  <a:srgbClr val="FFC000"/>
                </a:solidFill>
              </a:rPr>
              <a:t>[CS771]</a:t>
            </a:r>
            <a:r>
              <a:rPr lang="en-IN" dirty="0"/>
              <a:t> in the subject line</a:t>
            </a:r>
          </a:p>
          <a:p>
            <a:pPr lvl="2"/>
            <a:r>
              <a:rPr lang="en-IN" dirty="0"/>
              <a:t>All add / drop / dual migration requests will be processed shortly</a:t>
            </a:r>
          </a:p>
          <a:p>
            <a:pPr lvl="2"/>
            <a:r>
              <a:rPr lang="en-IN" dirty="0"/>
              <a:t>No special consideration if accepted during pre-reg and then dropped (due to Pingala issues, template issues, DUGC/DPGC action, etc)</a:t>
            </a:r>
          </a:p>
          <a:p>
            <a:pPr lvl="2"/>
            <a:r>
              <a:rPr lang="en-IN" dirty="0"/>
              <a:t>No “adds against drops” – the course is already oversubscribed</a:t>
            </a:r>
          </a:p>
          <a:p>
            <a:pPr lvl="2"/>
            <a:r>
              <a:rPr lang="en-IN" dirty="0"/>
              <a:t>See </a:t>
            </a:r>
            <a:r>
              <a:rPr lang="en-US" dirty="0">
                <a:hlinkClick r:id="rId2"/>
              </a:rPr>
              <a:t>https://www.cse.iitk.ac.in/users/purushot/courses/ml/faq.html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42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607397-D910-68FC-AE10-972EC0AF4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Reveal Cybersecurity Vulnerabilities</a:t>
            </a:r>
            <a:endParaRPr lang="en-IN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91BC70B-EBC8-4388-BFA9-3D502EE61F59}"/>
              </a:ext>
            </a:extLst>
          </p:cNvPr>
          <p:cNvGrpSpPr/>
          <p:nvPr/>
        </p:nvGrpSpPr>
        <p:grpSpPr>
          <a:xfrm>
            <a:off x="5668617" y="2700355"/>
            <a:ext cx="2210981" cy="2645506"/>
            <a:chOff x="5136988" y="2700355"/>
            <a:chExt cx="2210981" cy="2645506"/>
          </a:xfrm>
        </p:grpSpPr>
        <p:pic>
          <p:nvPicPr>
            <p:cNvPr id="10" name="Graphic 9" descr="Monster with solid fill">
              <a:extLst>
                <a:ext uri="{FF2B5EF4-FFF2-40B4-BE49-F238E27FC236}">
                  <a16:creationId xmlns:a16="http://schemas.microsoft.com/office/drawing/2014/main" id="{910825C3-5471-1742-4E49-CD63B0DC5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67565" y="2700355"/>
              <a:ext cx="1080404" cy="1080404"/>
            </a:xfrm>
            <a:prstGeom prst="rect">
              <a:avLst/>
            </a:prstGeom>
          </p:spPr>
        </p:pic>
        <p:pic>
          <p:nvPicPr>
            <p:cNvPr id="12" name="Graphic 11" descr="Satellite dish with solid fill">
              <a:extLst>
                <a:ext uri="{FF2B5EF4-FFF2-40B4-BE49-F238E27FC236}">
                  <a16:creationId xmlns:a16="http://schemas.microsoft.com/office/drawing/2014/main" id="{ECC4142E-E81B-97CD-AC9E-9345C9375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5136988" y="3617443"/>
              <a:ext cx="1728418" cy="1728418"/>
            </a:xfrm>
            <a:prstGeom prst="rect">
              <a:avLst/>
            </a:prstGeom>
          </p:spPr>
        </p:pic>
      </p:grpSp>
      <p:pic>
        <p:nvPicPr>
          <p:cNvPr id="14" name="Graphic 13" descr="Wireless with solid fill">
            <a:extLst>
              <a:ext uri="{FF2B5EF4-FFF2-40B4-BE49-F238E27FC236}">
                <a16:creationId xmlns:a16="http://schemas.microsoft.com/office/drawing/2014/main" id="{ACE2F237-54CD-A337-EACA-C624B68B21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2878237" y="2069293"/>
            <a:ext cx="1632725" cy="1632725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EB11B45-6B2D-ADFF-BB80-0478576E91C4}"/>
              </a:ext>
            </a:extLst>
          </p:cNvPr>
          <p:cNvGrpSpPr/>
          <p:nvPr/>
        </p:nvGrpSpPr>
        <p:grpSpPr>
          <a:xfrm>
            <a:off x="1518507" y="3209222"/>
            <a:ext cx="1557401" cy="1904892"/>
            <a:chOff x="986878" y="3209222"/>
            <a:chExt cx="1557401" cy="1904892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C4BEC24-7799-0CCF-9774-2C4E4DD4FB50}"/>
                </a:ext>
              </a:extLst>
            </p:cNvPr>
            <p:cNvSpPr/>
            <p:nvPr/>
          </p:nvSpPr>
          <p:spPr>
            <a:xfrm>
              <a:off x="1023340" y="3209222"/>
              <a:ext cx="1483622" cy="1904892"/>
            </a:xfrm>
            <a:custGeom>
              <a:avLst/>
              <a:gdLst>
                <a:gd name="connsiteX0" fmla="*/ 827150 w 1483622"/>
                <a:gd name="connsiteY0" fmla="*/ 1659697 h 1904892"/>
                <a:gd name="connsiteX1" fmla="*/ 183065 w 1483622"/>
                <a:gd name="connsiteY1" fmla="*/ 1392536 h 1904892"/>
                <a:gd name="connsiteX2" fmla="*/ 655256 w 1483622"/>
                <a:gd name="connsiteY2" fmla="*/ 247267 h 1904892"/>
                <a:gd name="connsiteX3" fmla="*/ 1301412 w 1483622"/>
                <a:gd name="connsiteY3" fmla="*/ 514427 h 1904892"/>
                <a:gd name="connsiteX4" fmla="*/ 827150 w 1483622"/>
                <a:gd name="connsiteY4" fmla="*/ 1659697 h 1904892"/>
                <a:gd name="connsiteX5" fmla="*/ 965908 w 1483622"/>
                <a:gd name="connsiteY5" fmla="*/ 207917 h 1904892"/>
                <a:gd name="connsiteX6" fmla="*/ 1108808 w 1483622"/>
                <a:gd name="connsiteY6" fmla="*/ 267977 h 1904892"/>
                <a:gd name="connsiteX7" fmla="*/ 1129518 w 1483622"/>
                <a:gd name="connsiteY7" fmla="*/ 317681 h 1904892"/>
                <a:gd name="connsiteX8" fmla="*/ 1079814 w 1483622"/>
                <a:gd name="connsiteY8" fmla="*/ 338391 h 1904892"/>
                <a:gd name="connsiteX9" fmla="*/ 936914 w 1483622"/>
                <a:gd name="connsiteY9" fmla="*/ 278332 h 1904892"/>
                <a:gd name="connsiteX10" fmla="*/ 916204 w 1483622"/>
                <a:gd name="connsiteY10" fmla="*/ 228627 h 1904892"/>
                <a:gd name="connsiteX11" fmla="*/ 965908 w 1483622"/>
                <a:gd name="connsiteY11" fmla="*/ 207917 h 1904892"/>
                <a:gd name="connsiteX12" fmla="*/ 1460880 w 1483622"/>
                <a:gd name="connsiteY12" fmla="*/ 328036 h 1904892"/>
                <a:gd name="connsiteX13" fmla="*/ 673895 w 1483622"/>
                <a:gd name="connsiteY13" fmla="*/ 2887 h 1904892"/>
                <a:gd name="connsiteX14" fmla="*/ 624191 w 1483622"/>
                <a:gd name="connsiteY14" fmla="*/ 23597 h 1904892"/>
                <a:gd name="connsiteX15" fmla="*/ 2887 w 1483622"/>
                <a:gd name="connsiteY15" fmla="*/ 1527152 h 1904892"/>
                <a:gd name="connsiteX16" fmla="*/ 23597 w 1483622"/>
                <a:gd name="connsiteY16" fmla="*/ 1576857 h 1904892"/>
                <a:gd name="connsiteX17" fmla="*/ 810582 w 1483622"/>
                <a:gd name="connsiteY17" fmla="*/ 1902006 h 1904892"/>
                <a:gd name="connsiteX18" fmla="*/ 860286 w 1483622"/>
                <a:gd name="connsiteY18" fmla="*/ 1881295 h 1904892"/>
                <a:gd name="connsiteX19" fmla="*/ 1479519 w 1483622"/>
                <a:gd name="connsiteY19" fmla="*/ 377740 h 1904892"/>
                <a:gd name="connsiteX20" fmla="*/ 1460880 w 1483622"/>
                <a:gd name="connsiteY20" fmla="*/ 328036 h 1904892"/>
                <a:gd name="connsiteX21" fmla="*/ 1460880 w 1483622"/>
                <a:gd name="connsiteY21" fmla="*/ 328036 h 1904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83622" h="1904892">
                  <a:moveTo>
                    <a:pt x="827150" y="1659697"/>
                  </a:moveTo>
                  <a:lnTo>
                    <a:pt x="183065" y="1392536"/>
                  </a:lnTo>
                  <a:lnTo>
                    <a:pt x="655256" y="247267"/>
                  </a:lnTo>
                  <a:lnTo>
                    <a:pt x="1301412" y="514427"/>
                  </a:lnTo>
                  <a:lnTo>
                    <a:pt x="827150" y="1659697"/>
                  </a:lnTo>
                  <a:close/>
                  <a:moveTo>
                    <a:pt x="965908" y="207917"/>
                  </a:moveTo>
                  <a:lnTo>
                    <a:pt x="1108808" y="267977"/>
                  </a:lnTo>
                  <a:cubicBezTo>
                    <a:pt x="1129518" y="276261"/>
                    <a:pt x="1137802" y="299042"/>
                    <a:pt x="1129518" y="317681"/>
                  </a:cubicBezTo>
                  <a:cubicBezTo>
                    <a:pt x="1121234" y="338391"/>
                    <a:pt x="1098453" y="346675"/>
                    <a:pt x="1079814" y="338391"/>
                  </a:cubicBezTo>
                  <a:lnTo>
                    <a:pt x="936914" y="278332"/>
                  </a:lnTo>
                  <a:cubicBezTo>
                    <a:pt x="916204" y="270048"/>
                    <a:pt x="907920" y="247267"/>
                    <a:pt x="916204" y="228627"/>
                  </a:cubicBezTo>
                  <a:cubicBezTo>
                    <a:pt x="922417" y="209988"/>
                    <a:pt x="945198" y="199633"/>
                    <a:pt x="965908" y="207917"/>
                  </a:cubicBezTo>
                  <a:close/>
                  <a:moveTo>
                    <a:pt x="1460880" y="328036"/>
                  </a:moveTo>
                  <a:lnTo>
                    <a:pt x="673895" y="2887"/>
                  </a:lnTo>
                  <a:cubicBezTo>
                    <a:pt x="653185" y="-5397"/>
                    <a:pt x="632475" y="4958"/>
                    <a:pt x="624191" y="23597"/>
                  </a:cubicBezTo>
                  <a:lnTo>
                    <a:pt x="2887" y="1527152"/>
                  </a:lnTo>
                  <a:cubicBezTo>
                    <a:pt x="-5397" y="1547862"/>
                    <a:pt x="4958" y="1568572"/>
                    <a:pt x="23597" y="1576857"/>
                  </a:cubicBezTo>
                  <a:lnTo>
                    <a:pt x="810582" y="1902006"/>
                  </a:lnTo>
                  <a:cubicBezTo>
                    <a:pt x="831292" y="1910290"/>
                    <a:pt x="852002" y="1899934"/>
                    <a:pt x="860286" y="1881295"/>
                  </a:cubicBezTo>
                  <a:lnTo>
                    <a:pt x="1479519" y="377740"/>
                  </a:lnTo>
                  <a:cubicBezTo>
                    <a:pt x="1489874" y="359101"/>
                    <a:pt x="1479519" y="336320"/>
                    <a:pt x="1460880" y="328036"/>
                  </a:cubicBezTo>
                  <a:lnTo>
                    <a:pt x="1460880" y="32803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A31C504-31DD-78D6-790A-30FA716AC2EC}"/>
                </a:ext>
              </a:extLst>
            </p:cNvPr>
            <p:cNvSpPr/>
            <p:nvPr/>
          </p:nvSpPr>
          <p:spPr>
            <a:xfrm>
              <a:off x="2181852" y="4069508"/>
              <a:ext cx="362427" cy="687576"/>
            </a:xfrm>
            <a:custGeom>
              <a:avLst/>
              <a:gdLst>
                <a:gd name="connsiteX0" fmla="*/ 47633 w 362427"/>
                <a:gd name="connsiteY0" fmla="*/ 687576 h 687576"/>
                <a:gd name="connsiteX1" fmla="*/ 0 w 362427"/>
                <a:gd name="connsiteY1" fmla="*/ 617162 h 687576"/>
                <a:gd name="connsiteX2" fmla="*/ 93196 w 362427"/>
                <a:gd name="connsiteY2" fmla="*/ 555031 h 687576"/>
                <a:gd name="connsiteX3" fmla="*/ 66272 w 362427"/>
                <a:gd name="connsiteY3" fmla="*/ 418345 h 687576"/>
                <a:gd name="connsiteX4" fmla="*/ 182249 w 362427"/>
                <a:gd name="connsiteY4" fmla="*/ 339646 h 687576"/>
                <a:gd name="connsiteX5" fmla="*/ 155326 w 362427"/>
                <a:gd name="connsiteY5" fmla="*/ 202959 h 687576"/>
                <a:gd name="connsiteX6" fmla="*/ 271303 w 362427"/>
                <a:gd name="connsiteY6" fmla="*/ 126332 h 687576"/>
                <a:gd name="connsiteX7" fmla="*/ 248522 w 362427"/>
                <a:gd name="connsiteY7" fmla="*/ 16568 h 687576"/>
                <a:gd name="connsiteX8" fmla="*/ 329291 w 362427"/>
                <a:gd name="connsiteY8" fmla="*/ 0 h 687576"/>
                <a:gd name="connsiteX9" fmla="*/ 362427 w 362427"/>
                <a:gd name="connsiteY9" fmla="*/ 163610 h 687576"/>
                <a:gd name="connsiteX10" fmla="*/ 246451 w 362427"/>
                <a:gd name="connsiteY10" fmla="*/ 242308 h 687576"/>
                <a:gd name="connsiteX11" fmla="*/ 273374 w 362427"/>
                <a:gd name="connsiteY11" fmla="*/ 378995 h 687576"/>
                <a:gd name="connsiteX12" fmla="*/ 157397 w 362427"/>
                <a:gd name="connsiteY12" fmla="*/ 455623 h 687576"/>
                <a:gd name="connsiteX13" fmla="*/ 186391 w 362427"/>
                <a:gd name="connsiteY13" fmla="*/ 594381 h 68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427" h="687576">
                  <a:moveTo>
                    <a:pt x="47633" y="687576"/>
                  </a:moveTo>
                  <a:lnTo>
                    <a:pt x="0" y="617162"/>
                  </a:lnTo>
                  <a:lnTo>
                    <a:pt x="93196" y="555031"/>
                  </a:lnTo>
                  <a:lnTo>
                    <a:pt x="66272" y="418345"/>
                  </a:lnTo>
                  <a:lnTo>
                    <a:pt x="182249" y="339646"/>
                  </a:lnTo>
                  <a:lnTo>
                    <a:pt x="155326" y="202959"/>
                  </a:lnTo>
                  <a:lnTo>
                    <a:pt x="271303" y="126332"/>
                  </a:lnTo>
                  <a:lnTo>
                    <a:pt x="248522" y="16568"/>
                  </a:lnTo>
                  <a:lnTo>
                    <a:pt x="329291" y="0"/>
                  </a:lnTo>
                  <a:lnTo>
                    <a:pt x="362427" y="163610"/>
                  </a:lnTo>
                  <a:lnTo>
                    <a:pt x="246451" y="242308"/>
                  </a:lnTo>
                  <a:lnTo>
                    <a:pt x="273374" y="378995"/>
                  </a:lnTo>
                  <a:lnTo>
                    <a:pt x="157397" y="455623"/>
                  </a:lnTo>
                  <a:lnTo>
                    <a:pt x="186391" y="59438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66BF119-0AD4-7C4F-0C01-BBFE250EB0CF}"/>
                </a:ext>
              </a:extLst>
            </p:cNvPr>
            <p:cNvSpPr/>
            <p:nvPr/>
          </p:nvSpPr>
          <p:spPr>
            <a:xfrm>
              <a:off x="986878" y="3570394"/>
              <a:ext cx="362427" cy="687576"/>
            </a:xfrm>
            <a:custGeom>
              <a:avLst/>
              <a:gdLst>
                <a:gd name="connsiteX0" fmla="*/ 31065 w 362427"/>
                <a:gd name="connsiteY0" fmla="*/ 687576 h 687576"/>
                <a:gd name="connsiteX1" fmla="*/ 0 w 362427"/>
                <a:gd name="connsiteY1" fmla="*/ 521895 h 687576"/>
                <a:gd name="connsiteX2" fmla="*/ 115977 w 362427"/>
                <a:gd name="connsiteY2" fmla="*/ 445268 h 687576"/>
                <a:gd name="connsiteX3" fmla="*/ 86983 w 362427"/>
                <a:gd name="connsiteY3" fmla="*/ 308581 h 687576"/>
                <a:gd name="connsiteX4" fmla="*/ 202959 w 362427"/>
                <a:gd name="connsiteY4" fmla="*/ 229882 h 687576"/>
                <a:gd name="connsiteX5" fmla="*/ 176036 w 362427"/>
                <a:gd name="connsiteY5" fmla="*/ 93196 h 687576"/>
                <a:gd name="connsiteX6" fmla="*/ 314794 w 362427"/>
                <a:gd name="connsiteY6" fmla="*/ 0 h 687576"/>
                <a:gd name="connsiteX7" fmla="*/ 362427 w 362427"/>
                <a:gd name="connsiteY7" fmla="*/ 68343 h 687576"/>
                <a:gd name="connsiteX8" fmla="*/ 269232 w 362427"/>
                <a:gd name="connsiteY8" fmla="*/ 130474 h 687576"/>
                <a:gd name="connsiteX9" fmla="*/ 296155 w 362427"/>
                <a:gd name="connsiteY9" fmla="*/ 267161 h 687576"/>
                <a:gd name="connsiteX10" fmla="*/ 180178 w 362427"/>
                <a:gd name="connsiteY10" fmla="*/ 345859 h 687576"/>
                <a:gd name="connsiteX11" fmla="*/ 207101 w 362427"/>
                <a:gd name="connsiteY11" fmla="*/ 482546 h 687576"/>
                <a:gd name="connsiteX12" fmla="*/ 91125 w 362427"/>
                <a:gd name="connsiteY12" fmla="*/ 561244 h 687576"/>
                <a:gd name="connsiteX13" fmla="*/ 113906 w 362427"/>
                <a:gd name="connsiteY13" fmla="*/ 671008 h 68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427" h="687576">
                  <a:moveTo>
                    <a:pt x="31065" y="687576"/>
                  </a:moveTo>
                  <a:lnTo>
                    <a:pt x="0" y="521895"/>
                  </a:lnTo>
                  <a:lnTo>
                    <a:pt x="115977" y="445268"/>
                  </a:lnTo>
                  <a:lnTo>
                    <a:pt x="86983" y="308581"/>
                  </a:lnTo>
                  <a:lnTo>
                    <a:pt x="202959" y="229882"/>
                  </a:lnTo>
                  <a:lnTo>
                    <a:pt x="176036" y="93196"/>
                  </a:lnTo>
                  <a:lnTo>
                    <a:pt x="314794" y="0"/>
                  </a:lnTo>
                  <a:lnTo>
                    <a:pt x="362427" y="68343"/>
                  </a:lnTo>
                  <a:lnTo>
                    <a:pt x="269232" y="130474"/>
                  </a:lnTo>
                  <a:lnTo>
                    <a:pt x="296155" y="267161"/>
                  </a:lnTo>
                  <a:lnTo>
                    <a:pt x="180178" y="345859"/>
                  </a:lnTo>
                  <a:lnTo>
                    <a:pt x="207101" y="482546"/>
                  </a:lnTo>
                  <a:lnTo>
                    <a:pt x="91125" y="561244"/>
                  </a:lnTo>
                  <a:lnTo>
                    <a:pt x="113906" y="6710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Graphic 15" descr="Kitten with solid fill">
              <a:extLst>
                <a:ext uri="{FF2B5EF4-FFF2-40B4-BE49-F238E27FC236}">
                  <a16:creationId xmlns:a16="http://schemas.microsoft.com/office/drawing/2014/main" id="{0C16D432-493F-3C20-8792-3EF0E754E681}"/>
                </a:ext>
              </a:extLst>
            </p:cNvPr>
            <p:cNvSpPr/>
            <p:nvPr/>
          </p:nvSpPr>
          <p:spPr>
            <a:xfrm>
              <a:off x="1388659" y="3916209"/>
              <a:ext cx="656256" cy="483523"/>
            </a:xfrm>
            <a:custGeom>
              <a:avLst/>
              <a:gdLst>
                <a:gd name="connsiteX0" fmla="*/ 651398 w 656256"/>
                <a:gd name="connsiteY0" fmla="*/ 145963 h 483523"/>
                <a:gd name="connsiteX1" fmla="*/ 647701 w 656256"/>
                <a:gd name="connsiteY1" fmla="*/ 142257 h 483523"/>
                <a:gd name="connsiteX2" fmla="*/ 646026 w 656256"/>
                <a:gd name="connsiteY2" fmla="*/ 137801 h 483523"/>
                <a:gd name="connsiteX3" fmla="*/ 648823 w 656256"/>
                <a:gd name="connsiteY3" fmla="*/ 96795 h 483523"/>
                <a:gd name="connsiteX4" fmla="*/ 637667 w 656256"/>
                <a:gd name="connsiteY4" fmla="*/ 63650 h 483523"/>
                <a:gd name="connsiteX5" fmla="*/ 628683 w 656256"/>
                <a:gd name="connsiteY5" fmla="*/ 53379 h 483523"/>
                <a:gd name="connsiteX6" fmla="*/ 642802 w 656256"/>
                <a:gd name="connsiteY6" fmla="*/ 24722 h 483523"/>
                <a:gd name="connsiteX7" fmla="*/ 639969 w 656256"/>
                <a:gd name="connsiteY7" fmla="*/ 16374 h 483523"/>
                <a:gd name="connsiteX8" fmla="*/ 637216 w 656256"/>
                <a:gd name="connsiteY8" fmla="*/ 15731 h 483523"/>
                <a:gd name="connsiteX9" fmla="*/ 633519 w 656256"/>
                <a:gd name="connsiteY9" fmla="*/ 17003 h 483523"/>
                <a:gd name="connsiteX10" fmla="*/ 597909 w 656256"/>
                <a:gd name="connsiteY10" fmla="*/ 43574 h 483523"/>
                <a:gd name="connsiteX11" fmla="*/ 597909 w 656256"/>
                <a:gd name="connsiteY11" fmla="*/ 6124 h 483523"/>
                <a:gd name="connsiteX12" fmla="*/ 591834 w 656256"/>
                <a:gd name="connsiteY12" fmla="*/ 0 h 483523"/>
                <a:gd name="connsiteX13" fmla="*/ 591746 w 656256"/>
                <a:gd name="connsiteY13" fmla="*/ 0 h 483523"/>
                <a:gd name="connsiteX14" fmla="*/ 587251 w 656256"/>
                <a:gd name="connsiteY14" fmla="*/ 2031 h 483523"/>
                <a:gd name="connsiteX15" fmla="*/ 562307 w 656256"/>
                <a:gd name="connsiteY15" fmla="*/ 29732 h 483523"/>
                <a:gd name="connsiteX16" fmla="*/ 553292 w 656256"/>
                <a:gd name="connsiteY16" fmla="*/ 36321 h 483523"/>
                <a:gd name="connsiteX17" fmla="*/ 536858 w 656256"/>
                <a:gd name="connsiteY17" fmla="*/ 43756 h 483523"/>
                <a:gd name="connsiteX18" fmla="*/ 488070 w 656256"/>
                <a:gd name="connsiteY18" fmla="*/ 87685 h 483523"/>
                <a:gd name="connsiteX19" fmla="*/ 453503 w 656256"/>
                <a:gd name="connsiteY19" fmla="*/ 146808 h 483523"/>
                <a:gd name="connsiteX20" fmla="*/ 426166 w 656256"/>
                <a:gd name="connsiteY20" fmla="*/ 164562 h 483523"/>
                <a:gd name="connsiteX21" fmla="*/ 380490 w 656256"/>
                <a:gd name="connsiteY21" fmla="*/ 169618 h 483523"/>
                <a:gd name="connsiteX22" fmla="*/ 296811 w 656256"/>
                <a:gd name="connsiteY22" fmla="*/ 201459 h 483523"/>
                <a:gd name="connsiteX23" fmla="*/ 270865 w 656256"/>
                <a:gd name="connsiteY23" fmla="*/ 219291 h 483523"/>
                <a:gd name="connsiteX24" fmla="*/ 215558 w 656256"/>
                <a:gd name="connsiteY24" fmla="*/ 278248 h 483523"/>
                <a:gd name="connsiteX25" fmla="*/ 191855 w 656256"/>
                <a:gd name="connsiteY25" fmla="*/ 317903 h 483523"/>
                <a:gd name="connsiteX26" fmla="*/ 153836 w 656256"/>
                <a:gd name="connsiteY26" fmla="*/ 351087 h 483523"/>
                <a:gd name="connsiteX27" fmla="*/ 85097 w 656256"/>
                <a:gd name="connsiteY27" fmla="*/ 362978 h 483523"/>
                <a:gd name="connsiteX28" fmla="*/ 27965 w 656256"/>
                <a:gd name="connsiteY28" fmla="*/ 357448 h 483523"/>
                <a:gd name="connsiteX29" fmla="*/ 23731 w 656256"/>
                <a:gd name="connsiteY29" fmla="*/ 357108 h 483523"/>
                <a:gd name="connsiteX30" fmla="*/ 0 w 656256"/>
                <a:gd name="connsiteY30" fmla="*/ 380783 h 483523"/>
                <a:gd name="connsiteX31" fmla="*/ 19480 w 656256"/>
                <a:gd name="connsiteY31" fmla="*/ 404134 h 483523"/>
                <a:gd name="connsiteX32" fmla="*/ 85690 w 656256"/>
                <a:gd name="connsiteY32" fmla="*/ 410455 h 483523"/>
                <a:gd name="connsiteX33" fmla="*/ 177878 w 656256"/>
                <a:gd name="connsiteY33" fmla="*/ 392449 h 483523"/>
                <a:gd name="connsiteX34" fmla="*/ 180138 w 656256"/>
                <a:gd name="connsiteY34" fmla="*/ 391208 h 483523"/>
                <a:gd name="connsiteX35" fmla="*/ 180138 w 656256"/>
                <a:gd name="connsiteY35" fmla="*/ 459820 h 483523"/>
                <a:gd name="connsiteX36" fmla="*/ 203841 w 656256"/>
                <a:gd name="connsiteY36" fmla="*/ 483523 h 483523"/>
                <a:gd name="connsiteX37" fmla="*/ 227544 w 656256"/>
                <a:gd name="connsiteY37" fmla="*/ 483523 h 483523"/>
                <a:gd name="connsiteX38" fmla="*/ 251247 w 656256"/>
                <a:gd name="connsiteY38" fmla="*/ 459820 h 483523"/>
                <a:gd name="connsiteX39" fmla="*/ 227544 w 656256"/>
                <a:gd name="connsiteY39" fmla="*/ 436117 h 483523"/>
                <a:gd name="connsiteX40" fmla="*/ 227544 w 656256"/>
                <a:gd name="connsiteY40" fmla="*/ 433897 h 483523"/>
                <a:gd name="connsiteX41" fmla="*/ 267048 w 656256"/>
                <a:gd name="connsiteY41" fmla="*/ 433897 h 483523"/>
                <a:gd name="connsiteX42" fmla="*/ 267048 w 656256"/>
                <a:gd name="connsiteY42" fmla="*/ 459820 h 483523"/>
                <a:gd name="connsiteX43" fmla="*/ 290751 w 656256"/>
                <a:gd name="connsiteY43" fmla="*/ 483523 h 483523"/>
                <a:gd name="connsiteX44" fmla="*/ 385563 w 656256"/>
                <a:gd name="connsiteY44" fmla="*/ 483523 h 483523"/>
                <a:gd name="connsiteX45" fmla="*/ 409266 w 656256"/>
                <a:gd name="connsiteY45" fmla="*/ 459820 h 483523"/>
                <a:gd name="connsiteX46" fmla="*/ 385563 w 656256"/>
                <a:gd name="connsiteY46" fmla="*/ 436117 h 483523"/>
                <a:gd name="connsiteX47" fmla="*/ 314454 w 656256"/>
                <a:gd name="connsiteY47" fmla="*/ 436117 h 483523"/>
                <a:gd name="connsiteX48" fmla="*/ 314454 w 656256"/>
                <a:gd name="connsiteY48" fmla="*/ 433858 h 483523"/>
                <a:gd name="connsiteX49" fmla="*/ 391931 w 656256"/>
                <a:gd name="connsiteY49" fmla="*/ 407674 h 483523"/>
                <a:gd name="connsiteX50" fmla="*/ 399761 w 656256"/>
                <a:gd name="connsiteY50" fmla="*/ 401764 h 483523"/>
                <a:gd name="connsiteX51" fmla="*/ 420382 w 656256"/>
                <a:gd name="connsiteY51" fmla="*/ 389763 h 483523"/>
                <a:gd name="connsiteX52" fmla="*/ 449616 w 656256"/>
                <a:gd name="connsiteY52" fmla="*/ 377161 h 483523"/>
                <a:gd name="connsiteX53" fmla="*/ 487232 w 656256"/>
                <a:gd name="connsiteY53" fmla="*/ 365491 h 483523"/>
                <a:gd name="connsiteX54" fmla="*/ 546324 w 656256"/>
                <a:gd name="connsiteY54" fmla="*/ 423429 h 483523"/>
                <a:gd name="connsiteX55" fmla="*/ 579835 w 656256"/>
                <a:gd name="connsiteY55" fmla="*/ 422618 h 483523"/>
                <a:gd name="connsiteX56" fmla="*/ 579508 w 656256"/>
                <a:gd name="connsiteY56" fmla="*/ 389581 h 483523"/>
                <a:gd name="connsiteX57" fmla="*/ 527488 w 656256"/>
                <a:gd name="connsiteY57" fmla="*/ 338572 h 483523"/>
                <a:gd name="connsiteX58" fmla="*/ 532371 w 656256"/>
                <a:gd name="connsiteY58" fmla="*/ 328483 h 483523"/>
                <a:gd name="connsiteX59" fmla="*/ 614114 w 656256"/>
                <a:gd name="connsiteY59" fmla="*/ 359715 h 483523"/>
                <a:gd name="connsiteX60" fmla="*/ 644233 w 656256"/>
                <a:gd name="connsiteY60" fmla="*/ 345001 h 483523"/>
                <a:gd name="connsiteX61" fmla="*/ 631054 w 656256"/>
                <a:gd name="connsiteY61" fmla="*/ 315470 h 483523"/>
                <a:gd name="connsiteX62" fmla="*/ 554122 w 656256"/>
                <a:gd name="connsiteY62" fmla="*/ 285999 h 483523"/>
                <a:gd name="connsiteX63" fmla="*/ 563327 w 656256"/>
                <a:gd name="connsiteY63" fmla="*/ 269557 h 483523"/>
                <a:gd name="connsiteX64" fmla="*/ 573756 w 656256"/>
                <a:gd name="connsiteY64" fmla="*/ 237163 h 483523"/>
                <a:gd name="connsiteX65" fmla="*/ 577572 w 656256"/>
                <a:gd name="connsiteY65" fmla="*/ 203379 h 483523"/>
                <a:gd name="connsiteX66" fmla="*/ 591580 w 656256"/>
                <a:gd name="connsiteY66" fmla="*/ 190864 h 483523"/>
                <a:gd name="connsiteX67" fmla="*/ 609547 w 656256"/>
                <a:gd name="connsiteY67" fmla="*/ 190864 h 483523"/>
                <a:gd name="connsiteX68" fmla="*/ 633100 w 656256"/>
                <a:gd name="connsiteY68" fmla="*/ 183129 h 483523"/>
                <a:gd name="connsiteX69" fmla="*/ 649518 w 656256"/>
                <a:gd name="connsiteY69" fmla="*/ 171040 h 483523"/>
                <a:gd name="connsiteX70" fmla="*/ 653012 w 656256"/>
                <a:gd name="connsiteY70" fmla="*/ 147838 h 483523"/>
                <a:gd name="connsiteX71" fmla="*/ 651398 w 656256"/>
                <a:gd name="connsiteY71" fmla="*/ 145963 h 483523"/>
                <a:gd name="connsiteX72" fmla="*/ 553379 w 656256"/>
                <a:gd name="connsiteY72" fmla="*/ 206310 h 483523"/>
                <a:gd name="connsiteX73" fmla="*/ 475697 w 656256"/>
                <a:gd name="connsiteY73" fmla="*/ 155815 h 483523"/>
                <a:gd name="connsiteX74" fmla="*/ 487675 w 656256"/>
                <a:gd name="connsiteY74" fmla="*/ 135336 h 483523"/>
                <a:gd name="connsiteX75" fmla="*/ 560956 w 656256"/>
                <a:gd name="connsiteY75" fmla="*/ 182955 h 483523"/>
                <a:gd name="connsiteX76" fmla="*/ 554027 w 656256"/>
                <a:gd name="connsiteY76" fmla="*/ 200685 h 483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56256" h="483523">
                  <a:moveTo>
                    <a:pt x="651398" y="145963"/>
                  </a:moveTo>
                  <a:lnTo>
                    <a:pt x="647701" y="142257"/>
                  </a:lnTo>
                  <a:cubicBezTo>
                    <a:pt x="646525" y="141083"/>
                    <a:pt x="645914" y="139459"/>
                    <a:pt x="646026" y="137801"/>
                  </a:cubicBezTo>
                  <a:lnTo>
                    <a:pt x="648823" y="96795"/>
                  </a:lnTo>
                  <a:cubicBezTo>
                    <a:pt x="649651" y="84704"/>
                    <a:pt x="645637" y="72780"/>
                    <a:pt x="637667" y="63650"/>
                  </a:cubicBezTo>
                  <a:lnTo>
                    <a:pt x="628683" y="53379"/>
                  </a:lnTo>
                  <a:lnTo>
                    <a:pt x="642802" y="24722"/>
                  </a:lnTo>
                  <a:cubicBezTo>
                    <a:pt x="644326" y="21635"/>
                    <a:pt x="643057" y="17897"/>
                    <a:pt x="639969" y="16374"/>
                  </a:cubicBezTo>
                  <a:cubicBezTo>
                    <a:pt x="639113" y="15952"/>
                    <a:pt x="638171" y="15732"/>
                    <a:pt x="637216" y="15731"/>
                  </a:cubicBezTo>
                  <a:cubicBezTo>
                    <a:pt x="635878" y="15741"/>
                    <a:pt x="634580" y="16188"/>
                    <a:pt x="633519" y="17003"/>
                  </a:cubicBezTo>
                  <a:lnTo>
                    <a:pt x="597909" y="43574"/>
                  </a:lnTo>
                  <a:lnTo>
                    <a:pt x="597909" y="6124"/>
                  </a:lnTo>
                  <a:cubicBezTo>
                    <a:pt x="597922" y="2755"/>
                    <a:pt x="595202" y="13"/>
                    <a:pt x="591834" y="0"/>
                  </a:cubicBezTo>
                  <a:cubicBezTo>
                    <a:pt x="591805" y="0"/>
                    <a:pt x="591776" y="0"/>
                    <a:pt x="591746" y="0"/>
                  </a:cubicBezTo>
                  <a:cubicBezTo>
                    <a:pt x="590025" y="-2"/>
                    <a:pt x="588387" y="738"/>
                    <a:pt x="587251" y="2031"/>
                  </a:cubicBezTo>
                  <a:lnTo>
                    <a:pt x="562307" y="29732"/>
                  </a:lnTo>
                  <a:cubicBezTo>
                    <a:pt x="559786" y="32523"/>
                    <a:pt x="556717" y="34766"/>
                    <a:pt x="553292" y="36321"/>
                  </a:cubicBezTo>
                  <a:lnTo>
                    <a:pt x="536858" y="43756"/>
                  </a:lnTo>
                  <a:cubicBezTo>
                    <a:pt x="516440" y="52995"/>
                    <a:pt x="499393" y="68344"/>
                    <a:pt x="488070" y="87685"/>
                  </a:cubicBezTo>
                  <a:lnTo>
                    <a:pt x="453503" y="146808"/>
                  </a:lnTo>
                  <a:cubicBezTo>
                    <a:pt x="447711" y="156716"/>
                    <a:pt x="437573" y="163300"/>
                    <a:pt x="426166" y="164562"/>
                  </a:cubicBezTo>
                  <a:lnTo>
                    <a:pt x="380490" y="169618"/>
                  </a:lnTo>
                  <a:cubicBezTo>
                    <a:pt x="350456" y="173400"/>
                    <a:pt x="321763" y="184318"/>
                    <a:pt x="296811" y="201459"/>
                  </a:cubicBezTo>
                  <a:lnTo>
                    <a:pt x="270865" y="219291"/>
                  </a:lnTo>
                  <a:cubicBezTo>
                    <a:pt x="248407" y="234742"/>
                    <a:pt x="229543" y="254850"/>
                    <a:pt x="215558" y="278248"/>
                  </a:cubicBezTo>
                  <a:lnTo>
                    <a:pt x="191855" y="317903"/>
                  </a:lnTo>
                  <a:cubicBezTo>
                    <a:pt x="183269" y="332921"/>
                    <a:pt x="169876" y="344611"/>
                    <a:pt x="153836" y="351087"/>
                  </a:cubicBezTo>
                  <a:cubicBezTo>
                    <a:pt x="131914" y="359485"/>
                    <a:pt x="108566" y="363524"/>
                    <a:pt x="85097" y="362978"/>
                  </a:cubicBezTo>
                  <a:cubicBezTo>
                    <a:pt x="65926" y="362846"/>
                    <a:pt x="46806" y="360995"/>
                    <a:pt x="27965" y="357448"/>
                  </a:cubicBezTo>
                  <a:cubicBezTo>
                    <a:pt x="26567" y="357211"/>
                    <a:pt x="25149" y="357097"/>
                    <a:pt x="23731" y="357108"/>
                  </a:cubicBezTo>
                  <a:cubicBezTo>
                    <a:pt x="10640" y="357093"/>
                    <a:pt x="15" y="367692"/>
                    <a:pt x="0" y="380783"/>
                  </a:cubicBezTo>
                  <a:cubicBezTo>
                    <a:pt x="-13" y="392255"/>
                    <a:pt x="8191" y="402090"/>
                    <a:pt x="19480" y="404134"/>
                  </a:cubicBezTo>
                  <a:cubicBezTo>
                    <a:pt x="41316" y="408217"/>
                    <a:pt x="63476" y="410332"/>
                    <a:pt x="85690" y="410455"/>
                  </a:cubicBezTo>
                  <a:cubicBezTo>
                    <a:pt x="117358" y="411169"/>
                    <a:pt x="148806" y="405026"/>
                    <a:pt x="177878" y="392449"/>
                  </a:cubicBezTo>
                  <a:lnTo>
                    <a:pt x="180138" y="391208"/>
                  </a:lnTo>
                  <a:lnTo>
                    <a:pt x="180138" y="459820"/>
                  </a:lnTo>
                  <a:cubicBezTo>
                    <a:pt x="180138" y="472911"/>
                    <a:pt x="190750" y="483523"/>
                    <a:pt x="203841" y="483523"/>
                  </a:cubicBezTo>
                  <a:lnTo>
                    <a:pt x="227544" y="483523"/>
                  </a:lnTo>
                  <a:cubicBezTo>
                    <a:pt x="240635" y="483523"/>
                    <a:pt x="251247" y="472911"/>
                    <a:pt x="251247" y="459820"/>
                  </a:cubicBezTo>
                  <a:cubicBezTo>
                    <a:pt x="251247" y="446729"/>
                    <a:pt x="240635" y="436117"/>
                    <a:pt x="227544" y="436117"/>
                  </a:cubicBezTo>
                  <a:lnTo>
                    <a:pt x="227544" y="433897"/>
                  </a:lnTo>
                  <a:lnTo>
                    <a:pt x="267048" y="433897"/>
                  </a:lnTo>
                  <a:lnTo>
                    <a:pt x="267048" y="459820"/>
                  </a:lnTo>
                  <a:cubicBezTo>
                    <a:pt x="267048" y="472911"/>
                    <a:pt x="277660" y="483523"/>
                    <a:pt x="290751" y="483523"/>
                  </a:cubicBezTo>
                  <a:lnTo>
                    <a:pt x="385563" y="483523"/>
                  </a:lnTo>
                  <a:cubicBezTo>
                    <a:pt x="398654" y="483523"/>
                    <a:pt x="409266" y="472911"/>
                    <a:pt x="409266" y="459820"/>
                  </a:cubicBezTo>
                  <a:cubicBezTo>
                    <a:pt x="409266" y="446729"/>
                    <a:pt x="398654" y="436117"/>
                    <a:pt x="385563" y="436117"/>
                  </a:cubicBezTo>
                  <a:lnTo>
                    <a:pt x="314454" y="436117"/>
                  </a:lnTo>
                  <a:lnTo>
                    <a:pt x="314454" y="433858"/>
                  </a:lnTo>
                  <a:cubicBezTo>
                    <a:pt x="342424" y="433690"/>
                    <a:pt x="369593" y="424507"/>
                    <a:pt x="391931" y="407674"/>
                  </a:cubicBezTo>
                  <a:lnTo>
                    <a:pt x="399761" y="401764"/>
                  </a:lnTo>
                  <a:cubicBezTo>
                    <a:pt x="406129" y="396952"/>
                    <a:pt x="413053" y="392922"/>
                    <a:pt x="420382" y="389763"/>
                  </a:cubicBezTo>
                  <a:lnTo>
                    <a:pt x="449616" y="377161"/>
                  </a:lnTo>
                  <a:cubicBezTo>
                    <a:pt x="461715" y="371974"/>
                    <a:pt x="474322" y="368063"/>
                    <a:pt x="487232" y="365491"/>
                  </a:cubicBezTo>
                  <a:lnTo>
                    <a:pt x="546324" y="423429"/>
                  </a:lnTo>
                  <a:cubicBezTo>
                    <a:pt x="555802" y="432459"/>
                    <a:pt x="570805" y="432096"/>
                    <a:pt x="579835" y="422618"/>
                  </a:cubicBezTo>
                  <a:cubicBezTo>
                    <a:pt x="588683" y="413331"/>
                    <a:pt x="588538" y="398691"/>
                    <a:pt x="579508" y="389581"/>
                  </a:cubicBezTo>
                  <a:lnTo>
                    <a:pt x="527488" y="338572"/>
                  </a:lnTo>
                  <a:lnTo>
                    <a:pt x="532371" y="328483"/>
                  </a:lnTo>
                  <a:lnTo>
                    <a:pt x="614114" y="359715"/>
                  </a:lnTo>
                  <a:cubicBezTo>
                    <a:pt x="626494" y="363969"/>
                    <a:pt x="639978" y="357381"/>
                    <a:pt x="644233" y="345001"/>
                  </a:cubicBezTo>
                  <a:cubicBezTo>
                    <a:pt x="648279" y="333224"/>
                    <a:pt x="642523" y="320323"/>
                    <a:pt x="631054" y="315470"/>
                  </a:cubicBezTo>
                  <a:lnTo>
                    <a:pt x="554122" y="285999"/>
                  </a:lnTo>
                  <a:lnTo>
                    <a:pt x="563327" y="269557"/>
                  </a:lnTo>
                  <a:cubicBezTo>
                    <a:pt x="568920" y="259559"/>
                    <a:pt x="572466" y="248547"/>
                    <a:pt x="573756" y="237163"/>
                  </a:cubicBezTo>
                  <a:lnTo>
                    <a:pt x="577572" y="203379"/>
                  </a:lnTo>
                  <a:cubicBezTo>
                    <a:pt x="578376" y="196250"/>
                    <a:pt x="584406" y="190863"/>
                    <a:pt x="591580" y="190864"/>
                  </a:cubicBezTo>
                  <a:lnTo>
                    <a:pt x="609547" y="190864"/>
                  </a:lnTo>
                  <a:cubicBezTo>
                    <a:pt x="618023" y="190865"/>
                    <a:pt x="626275" y="188154"/>
                    <a:pt x="633100" y="183129"/>
                  </a:cubicBezTo>
                  <a:lnTo>
                    <a:pt x="649518" y="171040"/>
                  </a:lnTo>
                  <a:cubicBezTo>
                    <a:pt x="656890" y="165597"/>
                    <a:pt x="658454" y="155209"/>
                    <a:pt x="653012" y="147838"/>
                  </a:cubicBezTo>
                  <a:cubicBezTo>
                    <a:pt x="652521" y="147173"/>
                    <a:pt x="651982" y="146547"/>
                    <a:pt x="651398" y="145963"/>
                  </a:cubicBezTo>
                  <a:close/>
                  <a:moveTo>
                    <a:pt x="553379" y="206310"/>
                  </a:moveTo>
                  <a:lnTo>
                    <a:pt x="475697" y="155815"/>
                  </a:lnTo>
                  <a:lnTo>
                    <a:pt x="487675" y="135336"/>
                  </a:lnTo>
                  <a:lnTo>
                    <a:pt x="560956" y="182955"/>
                  </a:lnTo>
                  <a:cubicBezTo>
                    <a:pt x="557162" y="188172"/>
                    <a:pt x="554776" y="194278"/>
                    <a:pt x="554027" y="200685"/>
                  </a:cubicBezTo>
                  <a:close/>
                </a:path>
              </a:pathLst>
            </a:custGeom>
            <a:solidFill>
              <a:srgbClr val="FFC000"/>
            </a:solidFill>
            <a:ln w="7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18" name="Graphic 17" descr="Kitten outline">
            <a:extLst>
              <a:ext uri="{FF2B5EF4-FFF2-40B4-BE49-F238E27FC236}">
                <a16:creationId xmlns:a16="http://schemas.microsoft.com/office/drawing/2014/main" id="{982E13FE-9DE7-C437-3DD6-D454919582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19821" y="3612308"/>
            <a:ext cx="914400" cy="914400"/>
          </a:xfrm>
          <a:prstGeom prst="rect">
            <a:avLst/>
          </a:prstGeom>
        </p:spPr>
      </p:pic>
      <p:sp>
        <p:nvSpPr>
          <p:cNvPr id="31" name="Arrow: Curved Left 30">
            <a:extLst>
              <a:ext uri="{FF2B5EF4-FFF2-40B4-BE49-F238E27FC236}">
                <a16:creationId xmlns:a16="http://schemas.microsoft.com/office/drawing/2014/main" id="{739DE933-3F9D-1C84-C7C8-83FABF57B230}"/>
              </a:ext>
            </a:extLst>
          </p:cNvPr>
          <p:cNvSpPr/>
          <p:nvPr/>
        </p:nvSpPr>
        <p:spPr>
          <a:xfrm rot="18000000">
            <a:off x="5024778" y="1419040"/>
            <a:ext cx="785530" cy="2737259"/>
          </a:xfrm>
          <a:prstGeom prst="curvedLeftArrow">
            <a:avLst>
              <a:gd name="adj1" fmla="val 25000"/>
              <a:gd name="adj2" fmla="val 87142"/>
              <a:gd name="adj3" fmla="val 25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4B68340E-81BC-C09B-B46C-2DF9F65D8823}"/>
              </a:ext>
            </a:extLst>
          </p:cNvPr>
          <p:cNvSpPr/>
          <p:nvPr/>
        </p:nvSpPr>
        <p:spPr>
          <a:xfrm>
            <a:off x="8135121" y="3715582"/>
            <a:ext cx="1408592" cy="6977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Arrow: Curved Left 33">
            <a:extLst>
              <a:ext uri="{FF2B5EF4-FFF2-40B4-BE49-F238E27FC236}">
                <a16:creationId xmlns:a16="http://schemas.microsoft.com/office/drawing/2014/main" id="{C926B016-3ACF-11D4-3E6F-6B6DC98C839C}"/>
              </a:ext>
            </a:extLst>
          </p:cNvPr>
          <p:cNvSpPr/>
          <p:nvPr/>
        </p:nvSpPr>
        <p:spPr>
          <a:xfrm rot="16200000" flipH="1" flipV="1">
            <a:off x="4188709" y="3352720"/>
            <a:ext cx="785530" cy="2737259"/>
          </a:xfrm>
          <a:prstGeom prst="curvedLeftArrow">
            <a:avLst>
              <a:gd name="adj1" fmla="val 25000"/>
              <a:gd name="adj2" fmla="val 87142"/>
              <a:gd name="adj3" fmla="val 25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70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25D1AF-FC7E-3B1A-12BF-E0E44A759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Malware Detection via Behavioral Analysis</a:t>
            </a:r>
            <a:endParaRPr lang="en-IN" dirty="0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14816088-BA5E-6441-70B8-CD0F8FCB1608}"/>
              </a:ext>
            </a:extLst>
          </p:cNvPr>
          <p:cNvSpPr/>
          <p:nvPr/>
        </p:nvSpPr>
        <p:spPr>
          <a:xfrm>
            <a:off x="3433275" y="3258518"/>
            <a:ext cx="550646" cy="340964"/>
          </a:xfrm>
          <a:prstGeom prst="rightArrow">
            <a:avLst/>
          </a:prstGeom>
          <a:solidFill>
            <a:srgbClr val="138B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405D23F3-CFB7-6692-183A-6233D7A36D53}"/>
              </a:ext>
            </a:extLst>
          </p:cNvPr>
          <p:cNvSpPr/>
          <p:nvPr/>
        </p:nvSpPr>
        <p:spPr>
          <a:xfrm>
            <a:off x="7436267" y="3258518"/>
            <a:ext cx="550646" cy="340964"/>
          </a:xfrm>
          <a:prstGeom prst="rightArrow">
            <a:avLst/>
          </a:prstGeom>
          <a:solidFill>
            <a:srgbClr val="138B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5C1D47F-9928-0DB9-51BF-004EFC06C0AF}"/>
              </a:ext>
            </a:extLst>
          </p:cNvPr>
          <p:cNvSpPr txBox="1"/>
          <p:nvPr/>
        </p:nvSpPr>
        <p:spPr>
          <a:xfrm>
            <a:off x="253353" y="4966741"/>
            <a:ext cx="28436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Static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: 97.95% (4s)</a:t>
            </a:r>
          </a:p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Dynamic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: 99.13% (8s)</a:t>
            </a:r>
          </a:p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Hybrid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2000" dirty="0">
                <a:solidFill>
                  <a:srgbClr val="FFC000"/>
                </a:solidFill>
                <a:latin typeface="+mj-lt"/>
              </a:rPr>
              <a:t>99.74% (12s)</a:t>
            </a:r>
          </a:p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FPR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: 0.1%</a:t>
            </a:r>
            <a:endParaRPr lang="en-IN" sz="20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0A900A-3243-1722-ADF5-918C1E5A4C07}"/>
              </a:ext>
            </a:extLst>
          </p:cNvPr>
          <p:cNvGrpSpPr/>
          <p:nvPr/>
        </p:nvGrpSpPr>
        <p:grpSpPr>
          <a:xfrm>
            <a:off x="722007" y="2291208"/>
            <a:ext cx="10747983" cy="2553266"/>
            <a:chOff x="722007" y="2291208"/>
            <a:chExt cx="10747983" cy="255326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70DF55-3F89-ED09-3EB9-889F47E6EF92}"/>
                </a:ext>
              </a:extLst>
            </p:cNvPr>
            <p:cNvSpPr/>
            <p:nvPr/>
          </p:nvSpPr>
          <p:spPr>
            <a:xfrm>
              <a:off x="722007" y="2291208"/>
              <a:ext cx="1178820" cy="32774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TRAINING</a:t>
              </a:r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E511ED5-38A0-A441-C3CC-7582204BD373}"/>
                </a:ext>
              </a:extLst>
            </p:cNvPr>
            <p:cNvSpPr/>
            <p:nvPr/>
          </p:nvSpPr>
          <p:spPr>
            <a:xfrm>
              <a:off x="722007" y="2623551"/>
              <a:ext cx="10747983" cy="2220923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DCAE56-93D1-CB89-91A2-CC91C0DC62AD}"/>
              </a:ext>
            </a:extLst>
          </p:cNvPr>
          <p:cNvGrpSpPr/>
          <p:nvPr/>
        </p:nvGrpSpPr>
        <p:grpSpPr>
          <a:xfrm>
            <a:off x="8060790" y="819819"/>
            <a:ext cx="3517070" cy="4593708"/>
            <a:chOff x="8060790" y="819819"/>
            <a:chExt cx="3517070" cy="4363509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5A030C2B-C829-1D28-1942-D90530091865}"/>
                </a:ext>
              </a:extLst>
            </p:cNvPr>
            <p:cNvSpPr/>
            <p:nvPr/>
          </p:nvSpPr>
          <p:spPr>
            <a:xfrm>
              <a:off x="10399040" y="819819"/>
              <a:ext cx="1178820" cy="32774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TESTING</a:t>
              </a:r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D421C267-BE18-0F98-3AB8-5EDF8218ED03}"/>
                </a:ext>
              </a:extLst>
            </p:cNvPr>
            <p:cNvSpPr/>
            <p:nvPr/>
          </p:nvSpPr>
          <p:spPr>
            <a:xfrm>
              <a:off x="8060790" y="1145466"/>
              <a:ext cx="3517070" cy="4037862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4DC35A2-942D-0F01-A4BA-7FDD4491032D}"/>
              </a:ext>
            </a:extLst>
          </p:cNvPr>
          <p:cNvGrpSpPr/>
          <p:nvPr/>
        </p:nvGrpSpPr>
        <p:grpSpPr>
          <a:xfrm>
            <a:off x="899035" y="2785152"/>
            <a:ext cx="2304164" cy="1987152"/>
            <a:chOff x="899035" y="2785152"/>
            <a:chExt cx="2304164" cy="1987152"/>
          </a:xfrm>
        </p:grpSpPr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5ECBDEAC-7AA0-0BB7-95E4-D22B895D1C45}"/>
                </a:ext>
              </a:extLst>
            </p:cNvPr>
            <p:cNvSpPr txBox="1"/>
            <p:nvPr/>
          </p:nvSpPr>
          <p:spPr>
            <a:xfrm>
              <a:off x="899035" y="4433750"/>
              <a:ext cx="23041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SAMPLE FILES</a:t>
              </a:r>
              <a:endParaRPr lang="en-IN" sz="1600" dirty="0">
                <a:solidFill>
                  <a:schemeClr val="bg1"/>
                </a:solidFill>
              </a:endParaRP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864A2468-AB2F-124A-D222-428EF2F9D5F2}"/>
                </a:ext>
              </a:extLst>
            </p:cNvPr>
            <p:cNvGrpSpPr/>
            <p:nvPr/>
          </p:nvGrpSpPr>
          <p:grpSpPr>
            <a:xfrm>
              <a:off x="941712" y="2785152"/>
              <a:ext cx="565894" cy="775300"/>
              <a:chOff x="2625824" y="1019471"/>
              <a:chExt cx="1071755" cy="1468352"/>
            </a:xfrm>
          </p:grpSpPr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6E8787B2-1A55-4193-2BEA-B4E04A88CA0B}"/>
                  </a:ext>
                </a:extLst>
              </p:cNvPr>
              <p:cNvSpPr/>
              <p:nvPr/>
            </p:nvSpPr>
            <p:spPr>
              <a:xfrm>
                <a:off x="2625824" y="1019471"/>
                <a:ext cx="1071755" cy="146835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6DF6A491-55A7-408C-934C-B3D010D0031C}"/>
                  </a:ext>
                </a:extLst>
              </p:cNvPr>
              <p:cNvSpPr txBox="1"/>
              <p:nvPr/>
            </p:nvSpPr>
            <p:spPr>
              <a:xfrm>
                <a:off x="2707022" y="1057241"/>
                <a:ext cx="884447" cy="437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900" dirty="0"/>
                  <a:t>A.EXE</a:t>
                </a:r>
                <a:endParaRPr lang="en-US" sz="1400" dirty="0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B18CFAB8-13A8-DC2C-2CC4-8F261A611879}"/>
                  </a:ext>
                </a:extLst>
              </p:cNvPr>
              <p:cNvSpPr/>
              <p:nvPr/>
            </p:nvSpPr>
            <p:spPr>
              <a:xfrm>
                <a:off x="2746219" y="1449555"/>
                <a:ext cx="215042" cy="2150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59A82679-28B6-9D33-40A0-29296F95C36D}"/>
                  </a:ext>
                </a:extLst>
              </p:cNvPr>
              <p:cNvSpPr/>
              <p:nvPr/>
            </p:nvSpPr>
            <p:spPr>
              <a:xfrm>
                <a:off x="2746219" y="1772531"/>
                <a:ext cx="215042" cy="2150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C6C8713C-D2EF-96A4-9B2D-B2ADB2F39D5E}"/>
                  </a:ext>
                </a:extLst>
              </p:cNvPr>
              <p:cNvSpPr/>
              <p:nvPr/>
            </p:nvSpPr>
            <p:spPr>
              <a:xfrm>
                <a:off x="2746219" y="2095508"/>
                <a:ext cx="215042" cy="2150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0EF30D4A-D962-719F-7175-7E20F6FFAC74}"/>
                  </a:ext>
                </a:extLst>
              </p:cNvPr>
              <p:cNvCxnSpPr/>
              <p:nvPr/>
            </p:nvCxnSpPr>
            <p:spPr>
              <a:xfrm>
                <a:off x="3031863" y="1472723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3672BE40-DAE4-9793-EE78-D1FB1987EC75}"/>
                  </a:ext>
                </a:extLst>
              </p:cNvPr>
              <p:cNvCxnSpPr/>
              <p:nvPr/>
            </p:nvCxnSpPr>
            <p:spPr>
              <a:xfrm>
                <a:off x="3031863" y="1548265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D73C9C6E-EA2C-B863-0706-6E0F55F6BB72}"/>
                  </a:ext>
                </a:extLst>
              </p:cNvPr>
              <p:cNvCxnSpPr/>
              <p:nvPr/>
            </p:nvCxnSpPr>
            <p:spPr>
              <a:xfrm>
                <a:off x="3031864" y="1622104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10DBBA87-553B-F83A-47B4-A618B6424B73}"/>
                  </a:ext>
                </a:extLst>
              </p:cNvPr>
              <p:cNvCxnSpPr/>
              <p:nvPr/>
            </p:nvCxnSpPr>
            <p:spPr>
              <a:xfrm>
                <a:off x="3031863" y="1798498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D204D61C-5936-3CA2-CE75-5990DBAA590D}"/>
                  </a:ext>
                </a:extLst>
              </p:cNvPr>
              <p:cNvCxnSpPr/>
              <p:nvPr/>
            </p:nvCxnSpPr>
            <p:spPr>
              <a:xfrm>
                <a:off x="3031863" y="1874041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D2774468-4B4E-66A4-C05D-0D9257BBE988}"/>
                  </a:ext>
                </a:extLst>
              </p:cNvPr>
              <p:cNvCxnSpPr/>
              <p:nvPr/>
            </p:nvCxnSpPr>
            <p:spPr>
              <a:xfrm>
                <a:off x="3031863" y="1947879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303148C4-02C7-6585-E013-E8254F16409A}"/>
                  </a:ext>
                </a:extLst>
              </p:cNvPr>
              <p:cNvCxnSpPr/>
              <p:nvPr/>
            </p:nvCxnSpPr>
            <p:spPr>
              <a:xfrm>
                <a:off x="3031863" y="2124274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0ECD39B4-7129-8E38-CED8-806867B4115A}"/>
                  </a:ext>
                </a:extLst>
              </p:cNvPr>
              <p:cNvCxnSpPr/>
              <p:nvPr/>
            </p:nvCxnSpPr>
            <p:spPr>
              <a:xfrm>
                <a:off x="3031863" y="2199816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8692D103-952E-0DA9-BE58-04DA266FA803}"/>
                  </a:ext>
                </a:extLst>
              </p:cNvPr>
              <p:cNvCxnSpPr/>
              <p:nvPr/>
            </p:nvCxnSpPr>
            <p:spPr>
              <a:xfrm>
                <a:off x="3031863" y="2273655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F288636F-7E8F-01E4-6C8A-1EEFFA33A5AD}"/>
                  </a:ext>
                </a:extLst>
              </p:cNvPr>
              <p:cNvSpPr/>
              <p:nvPr/>
            </p:nvSpPr>
            <p:spPr>
              <a:xfrm flipH="1">
                <a:off x="2625824" y="1019473"/>
                <a:ext cx="1071754" cy="1468350"/>
              </a:xfrm>
              <a:custGeom>
                <a:avLst/>
                <a:gdLst>
                  <a:gd name="connsiteX0" fmla="*/ 56241 w 1071755"/>
                  <a:gd name="connsiteY0" fmla="*/ 0 h 1468351"/>
                  <a:gd name="connsiteX1" fmla="*/ 0 w 1071755"/>
                  <a:gd name="connsiteY1" fmla="*/ 0 h 1468351"/>
                  <a:gd name="connsiteX2" fmla="*/ 0 w 1071755"/>
                  <a:gd name="connsiteY2" fmla="*/ 1468351 h 1468351"/>
                  <a:gd name="connsiteX3" fmla="*/ 1071755 w 1071755"/>
                  <a:gd name="connsiteY3" fmla="*/ 1468351 h 1468351"/>
                  <a:gd name="connsiteX4" fmla="*/ 1071755 w 1071755"/>
                  <a:gd name="connsiteY4" fmla="*/ 1254335 h 1468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1755" h="1468351">
                    <a:moveTo>
                      <a:pt x="56241" y="0"/>
                    </a:moveTo>
                    <a:lnTo>
                      <a:pt x="0" y="0"/>
                    </a:lnTo>
                    <a:lnTo>
                      <a:pt x="0" y="1468351"/>
                    </a:lnTo>
                    <a:lnTo>
                      <a:pt x="1071755" y="1468351"/>
                    </a:lnTo>
                    <a:lnTo>
                      <a:pt x="1071755" y="1254335"/>
                    </a:lnTo>
                    <a:close/>
                  </a:path>
                </a:pathLst>
              </a:custGeom>
              <a:solidFill>
                <a:schemeClr val="tx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09741C83-F579-7D3E-4126-468B5FC7B673}"/>
                </a:ext>
              </a:extLst>
            </p:cNvPr>
            <p:cNvGrpSpPr/>
            <p:nvPr/>
          </p:nvGrpSpPr>
          <p:grpSpPr>
            <a:xfrm>
              <a:off x="1768171" y="2785152"/>
              <a:ext cx="565894" cy="775300"/>
              <a:chOff x="2625824" y="1019471"/>
              <a:chExt cx="1071755" cy="1468352"/>
            </a:xfrm>
          </p:grpSpPr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84555F04-3CC7-26C6-D6AA-08CF292E4D23}"/>
                  </a:ext>
                </a:extLst>
              </p:cNvPr>
              <p:cNvSpPr/>
              <p:nvPr/>
            </p:nvSpPr>
            <p:spPr>
              <a:xfrm>
                <a:off x="2625824" y="1019471"/>
                <a:ext cx="1071755" cy="146835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3DC93FAA-54BE-21F9-C494-91D4DD319603}"/>
                  </a:ext>
                </a:extLst>
              </p:cNvPr>
              <p:cNvSpPr txBox="1"/>
              <p:nvPr/>
            </p:nvSpPr>
            <p:spPr>
              <a:xfrm>
                <a:off x="2746220" y="1057241"/>
                <a:ext cx="830966" cy="437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900" dirty="0"/>
                  <a:t>B.SYS</a:t>
                </a:r>
                <a:endParaRPr lang="en-US" sz="1400" dirty="0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F0CCE1EB-2C2D-92AB-CD64-FB9CFC621D83}"/>
                  </a:ext>
                </a:extLst>
              </p:cNvPr>
              <p:cNvSpPr/>
              <p:nvPr/>
            </p:nvSpPr>
            <p:spPr>
              <a:xfrm>
                <a:off x="2746219" y="1449555"/>
                <a:ext cx="215042" cy="2150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CA8D2A61-AFBC-133F-46DE-335D34866B16}"/>
                  </a:ext>
                </a:extLst>
              </p:cNvPr>
              <p:cNvSpPr/>
              <p:nvPr/>
            </p:nvSpPr>
            <p:spPr>
              <a:xfrm>
                <a:off x="2746219" y="1772531"/>
                <a:ext cx="215042" cy="2150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51A03EB8-6336-FF11-3181-C8DBB865AA9B}"/>
                  </a:ext>
                </a:extLst>
              </p:cNvPr>
              <p:cNvSpPr/>
              <p:nvPr/>
            </p:nvSpPr>
            <p:spPr>
              <a:xfrm>
                <a:off x="2746219" y="2095508"/>
                <a:ext cx="215042" cy="2150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CC2BC4FC-8A70-82C8-2D58-F55E04E1014F}"/>
                  </a:ext>
                </a:extLst>
              </p:cNvPr>
              <p:cNvCxnSpPr/>
              <p:nvPr/>
            </p:nvCxnSpPr>
            <p:spPr>
              <a:xfrm>
                <a:off x="3031863" y="1472723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B9CA4FF1-0941-CC45-44FF-178E412015E3}"/>
                  </a:ext>
                </a:extLst>
              </p:cNvPr>
              <p:cNvCxnSpPr/>
              <p:nvPr/>
            </p:nvCxnSpPr>
            <p:spPr>
              <a:xfrm>
                <a:off x="3031863" y="1548265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3B3D7345-0C3C-9652-7374-DFF393231FFC}"/>
                  </a:ext>
                </a:extLst>
              </p:cNvPr>
              <p:cNvCxnSpPr/>
              <p:nvPr/>
            </p:nvCxnSpPr>
            <p:spPr>
              <a:xfrm>
                <a:off x="3031864" y="1622104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4D11F5E5-9849-74AC-DF54-8F322D86AF0A}"/>
                  </a:ext>
                </a:extLst>
              </p:cNvPr>
              <p:cNvCxnSpPr/>
              <p:nvPr/>
            </p:nvCxnSpPr>
            <p:spPr>
              <a:xfrm>
                <a:off x="3031863" y="1798498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155D525A-8E57-82AE-4390-5C94E7E4586B}"/>
                  </a:ext>
                </a:extLst>
              </p:cNvPr>
              <p:cNvCxnSpPr/>
              <p:nvPr/>
            </p:nvCxnSpPr>
            <p:spPr>
              <a:xfrm>
                <a:off x="3031863" y="1874041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05CCC220-1617-D6D0-D60D-6341710B0DD6}"/>
                  </a:ext>
                </a:extLst>
              </p:cNvPr>
              <p:cNvCxnSpPr/>
              <p:nvPr/>
            </p:nvCxnSpPr>
            <p:spPr>
              <a:xfrm>
                <a:off x="3031863" y="1947879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B500FA42-6F50-830B-5E73-AE361761B16F}"/>
                  </a:ext>
                </a:extLst>
              </p:cNvPr>
              <p:cNvCxnSpPr/>
              <p:nvPr/>
            </p:nvCxnSpPr>
            <p:spPr>
              <a:xfrm>
                <a:off x="3031863" y="2124274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FD2978F7-8728-66B1-FBD7-EB3A2104F2D0}"/>
                  </a:ext>
                </a:extLst>
              </p:cNvPr>
              <p:cNvCxnSpPr/>
              <p:nvPr/>
            </p:nvCxnSpPr>
            <p:spPr>
              <a:xfrm>
                <a:off x="3031863" y="2199816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3B10B4E6-E639-E780-6196-BA94C4CFF885}"/>
                  </a:ext>
                </a:extLst>
              </p:cNvPr>
              <p:cNvCxnSpPr/>
              <p:nvPr/>
            </p:nvCxnSpPr>
            <p:spPr>
              <a:xfrm>
                <a:off x="3031863" y="2273655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99443DB6-C399-347F-88CE-7D2E10931CAB}"/>
                  </a:ext>
                </a:extLst>
              </p:cNvPr>
              <p:cNvSpPr/>
              <p:nvPr/>
            </p:nvSpPr>
            <p:spPr>
              <a:xfrm flipH="1">
                <a:off x="2625824" y="1019473"/>
                <a:ext cx="1071754" cy="1468350"/>
              </a:xfrm>
              <a:custGeom>
                <a:avLst/>
                <a:gdLst>
                  <a:gd name="connsiteX0" fmla="*/ 56241 w 1071755"/>
                  <a:gd name="connsiteY0" fmla="*/ 0 h 1468351"/>
                  <a:gd name="connsiteX1" fmla="*/ 0 w 1071755"/>
                  <a:gd name="connsiteY1" fmla="*/ 0 h 1468351"/>
                  <a:gd name="connsiteX2" fmla="*/ 0 w 1071755"/>
                  <a:gd name="connsiteY2" fmla="*/ 1468351 h 1468351"/>
                  <a:gd name="connsiteX3" fmla="*/ 1071755 w 1071755"/>
                  <a:gd name="connsiteY3" fmla="*/ 1468351 h 1468351"/>
                  <a:gd name="connsiteX4" fmla="*/ 1071755 w 1071755"/>
                  <a:gd name="connsiteY4" fmla="*/ 1254335 h 1468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1755" h="1468351">
                    <a:moveTo>
                      <a:pt x="56241" y="0"/>
                    </a:moveTo>
                    <a:lnTo>
                      <a:pt x="0" y="0"/>
                    </a:lnTo>
                    <a:lnTo>
                      <a:pt x="0" y="1468351"/>
                    </a:lnTo>
                    <a:lnTo>
                      <a:pt x="1071755" y="1468351"/>
                    </a:lnTo>
                    <a:lnTo>
                      <a:pt x="1071755" y="1254335"/>
                    </a:lnTo>
                    <a:close/>
                  </a:path>
                </a:pathLst>
              </a:custGeom>
              <a:solidFill>
                <a:schemeClr val="tx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11695671-6111-77FA-655A-0BEEC6D8C6A4}"/>
                </a:ext>
              </a:extLst>
            </p:cNvPr>
            <p:cNvGrpSpPr/>
            <p:nvPr/>
          </p:nvGrpSpPr>
          <p:grpSpPr>
            <a:xfrm>
              <a:off x="2594630" y="2785152"/>
              <a:ext cx="565894" cy="775300"/>
              <a:chOff x="2625824" y="1019471"/>
              <a:chExt cx="1071755" cy="1468352"/>
            </a:xfrm>
          </p:grpSpPr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C644999F-8AE4-164C-562C-6A8734364964}"/>
                  </a:ext>
                </a:extLst>
              </p:cNvPr>
              <p:cNvSpPr/>
              <p:nvPr/>
            </p:nvSpPr>
            <p:spPr>
              <a:xfrm>
                <a:off x="2625824" y="1019471"/>
                <a:ext cx="1071755" cy="146835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0B8C5755-C6EF-C572-5E24-59AEB1A819C0}"/>
                  </a:ext>
                </a:extLst>
              </p:cNvPr>
              <p:cNvSpPr txBox="1"/>
              <p:nvPr/>
            </p:nvSpPr>
            <p:spPr>
              <a:xfrm>
                <a:off x="2700054" y="1057241"/>
                <a:ext cx="975730" cy="437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900" dirty="0"/>
                  <a:t>C.COM</a:t>
                </a:r>
                <a:endParaRPr lang="en-US" sz="1400" dirty="0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E48AB313-887B-39B5-83FA-C1D79F10216B}"/>
                  </a:ext>
                </a:extLst>
              </p:cNvPr>
              <p:cNvSpPr/>
              <p:nvPr/>
            </p:nvSpPr>
            <p:spPr>
              <a:xfrm>
                <a:off x="2746219" y="1449555"/>
                <a:ext cx="215042" cy="2150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0958422A-95E9-A35F-F021-21CBE7B7AED5}"/>
                  </a:ext>
                </a:extLst>
              </p:cNvPr>
              <p:cNvSpPr/>
              <p:nvPr/>
            </p:nvSpPr>
            <p:spPr>
              <a:xfrm>
                <a:off x="2746219" y="1772531"/>
                <a:ext cx="215042" cy="2150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56A0F2A7-FDBA-6742-634D-6EF46B9EBEA2}"/>
                  </a:ext>
                </a:extLst>
              </p:cNvPr>
              <p:cNvSpPr/>
              <p:nvPr/>
            </p:nvSpPr>
            <p:spPr>
              <a:xfrm>
                <a:off x="2746219" y="2095508"/>
                <a:ext cx="215042" cy="2150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DC54E6EB-7522-8286-BF76-580669B9F674}"/>
                  </a:ext>
                </a:extLst>
              </p:cNvPr>
              <p:cNvCxnSpPr/>
              <p:nvPr/>
            </p:nvCxnSpPr>
            <p:spPr>
              <a:xfrm>
                <a:off x="3031863" y="1472723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EF09ABA7-95F5-579F-F2E2-D95D25EEF1D4}"/>
                  </a:ext>
                </a:extLst>
              </p:cNvPr>
              <p:cNvCxnSpPr/>
              <p:nvPr/>
            </p:nvCxnSpPr>
            <p:spPr>
              <a:xfrm>
                <a:off x="3031863" y="1548265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A0EC1B54-85A7-38E9-F218-BCD3952DD461}"/>
                  </a:ext>
                </a:extLst>
              </p:cNvPr>
              <p:cNvCxnSpPr/>
              <p:nvPr/>
            </p:nvCxnSpPr>
            <p:spPr>
              <a:xfrm>
                <a:off x="3031864" y="1622104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5A30CA2D-CB13-D19D-56E6-01B576D40539}"/>
                  </a:ext>
                </a:extLst>
              </p:cNvPr>
              <p:cNvCxnSpPr/>
              <p:nvPr/>
            </p:nvCxnSpPr>
            <p:spPr>
              <a:xfrm>
                <a:off x="3031863" y="1798498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91C47728-F39B-1A6E-D865-D3D2C9479B96}"/>
                  </a:ext>
                </a:extLst>
              </p:cNvPr>
              <p:cNvCxnSpPr/>
              <p:nvPr/>
            </p:nvCxnSpPr>
            <p:spPr>
              <a:xfrm>
                <a:off x="3031863" y="1874041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008D0A01-D620-1492-C443-D0F78B6C775B}"/>
                  </a:ext>
                </a:extLst>
              </p:cNvPr>
              <p:cNvCxnSpPr/>
              <p:nvPr/>
            </p:nvCxnSpPr>
            <p:spPr>
              <a:xfrm>
                <a:off x="3031863" y="1947879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24DC0E6B-987E-45B8-1CD8-102528C0F6FA}"/>
                  </a:ext>
                </a:extLst>
              </p:cNvPr>
              <p:cNvCxnSpPr/>
              <p:nvPr/>
            </p:nvCxnSpPr>
            <p:spPr>
              <a:xfrm>
                <a:off x="3031863" y="2124274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746D1ECF-30A7-DD20-337F-D2A4EB6CBCB5}"/>
                  </a:ext>
                </a:extLst>
              </p:cNvPr>
              <p:cNvCxnSpPr/>
              <p:nvPr/>
            </p:nvCxnSpPr>
            <p:spPr>
              <a:xfrm>
                <a:off x="3031863" y="2199816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95AED31E-2751-CE13-01EB-30FFE954CC18}"/>
                  </a:ext>
                </a:extLst>
              </p:cNvPr>
              <p:cNvCxnSpPr/>
              <p:nvPr/>
            </p:nvCxnSpPr>
            <p:spPr>
              <a:xfrm>
                <a:off x="3031863" y="2273655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F719107-ACA0-5959-B9C3-AC1598652002}"/>
                  </a:ext>
                </a:extLst>
              </p:cNvPr>
              <p:cNvSpPr/>
              <p:nvPr/>
            </p:nvSpPr>
            <p:spPr>
              <a:xfrm flipH="1">
                <a:off x="2625824" y="1019473"/>
                <a:ext cx="1071753" cy="1468350"/>
              </a:xfrm>
              <a:custGeom>
                <a:avLst/>
                <a:gdLst>
                  <a:gd name="connsiteX0" fmla="*/ 56241 w 1071755"/>
                  <a:gd name="connsiteY0" fmla="*/ 0 h 1468351"/>
                  <a:gd name="connsiteX1" fmla="*/ 0 w 1071755"/>
                  <a:gd name="connsiteY1" fmla="*/ 0 h 1468351"/>
                  <a:gd name="connsiteX2" fmla="*/ 0 w 1071755"/>
                  <a:gd name="connsiteY2" fmla="*/ 1468351 h 1468351"/>
                  <a:gd name="connsiteX3" fmla="*/ 1071755 w 1071755"/>
                  <a:gd name="connsiteY3" fmla="*/ 1468351 h 1468351"/>
                  <a:gd name="connsiteX4" fmla="*/ 1071755 w 1071755"/>
                  <a:gd name="connsiteY4" fmla="*/ 1254335 h 1468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1755" h="1468351">
                    <a:moveTo>
                      <a:pt x="56241" y="0"/>
                    </a:moveTo>
                    <a:lnTo>
                      <a:pt x="0" y="0"/>
                    </a:lnTo>
                    <a:lnTo>
                      <a:pt x="0" y="1468351"/>
                    </a:lnTo>
                    <a:lnTo>
                      <a:pt x="1071755" y="1468351"/>
                    </a:lnTo>
                    <a:lnTo>
                      <a:pt x="1071755" y="1254335"/>
                    </a:lnTo>
                    <a:close/>
                  </a:path>
                </a:pathLst>
              </a:custGeom>
              <a:solidFill>
                <a:schemeClr val="tx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51E1E0FF-7E45-861E-6697-4973A4CA1815}"/>
                </a:ext>
              </a:extLst>
            </p:cNvPr>
            <p:cNvGrpSpPr/>
            <p:nvPr/>
          </p:nvGrpSpPr>
          <p:grpSpPr>
            <a:xfrm>
              <a:off x="1354941" y="3653588"/>
              <a:ext cx="565894" cy="775300"/>
              <a:chOff x="2625824" y="1019471"/>
              <a:chExt cx="1071755" cy="1468352"/>
            </a:xfrm>
          </p:grpSpPr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E3AFFAF8-E256-4707-117A-893ADCBA9518}"/>
                  </a:ext>
                </a:extLst>
              </p:cNvPr>
              <p:cNvSpPr/>
              <p:nvPr/>
            </p:nvSpPr>
            <p:spPr>
              <a:xfrm>
                <a:off x="2625824" y="1019471"/>
                <a:ext cx="1071755" cy="146835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37BEA31D-6C92-C597-7D87-80EA9B606F9D}"/>
                  </a:ext>
                </a:extLst>
              </p:cNvPr>
              <p:cNvSpPr txBox="1"/>
              <p:nvPr/>
            </p:nvSpPr>
            <p:spPr>
              <a:xfrm>
                <a:off x="2653966" y="1057241"/>
                <a:ext cx="1005720" cy="437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900" dirty="0"/>
                  <a:t>D.TXT</a:t>
                </a:r>
                <a:endParaRPr lang="en-US" sz="1400" dirty="0"/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52640FD0-F0C4-0257-AE0E-D256C06F8D94}"/>
                  </a:ext>
                </a:extLst>
              </p:cNvPr>
              <p:cNvSpPr/>
              <p:nvPr/>
            </p:nvSpPr>
            <p:spPr>
              <a:xfrm>
                <a:off x="2746219" y="1449555"/>
                <a:ext cx="215042" cy="2150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A67D1280-2B1A-6819-590E-CFD0F9E167D5}"/>
                  </a:ext>
                </a:extLst>
              </p:cNvPr>
              <p:cNvSpPr/>
              <p:nvPr/>
            </p:nvSpPr>
            <p:spPr>
              <a:xfrm>
                <a:off x="2746219" y="1772531"/>
                <a:ext cx="215042" cy="2150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56DBBA55-C128-7A7F-8DE7-CAC50D9F744E}"/>
                  </a:ext>
                </a:extLst>
              </p:cNvPr>
              <p:cNvSpPr/>
              <p:nvPr/>
            </p:nvSpPr>
            <p:spPr>
              <a:xfrm>
                <a:off x="2746219" y="2095508"/>
                <a:ext cx="215042" cy="2150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21072BD7-5253-5CB2-13A5-D7755113442D}"/>
                  </a:ext>
                </a:extLst>
              </p:cNvPr>
              <p:cNvCxnSpPr/>
              <p:nvPr/>
            </p:nvCxnSpPr>
            <p:spPr>
              <a:xfrm>
                <a:off x="3031863" y="1472723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16CA3A85-3F24-0F22-B964-7AEF51361408}"/>
                  </a:ext>
                </a:extLst>
              </p:cNvPr>
              <p:cNvCxnSpPr/>
              <p:nvPr/>
            </p:nvCxnSpPr>
            <p:spPr>
              <a:xfrm>
                <a:off x="3031863" y="1548265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0487FCE1-E8CF-F2BD-2E2C-B8186579A146}"/>
                  </a:ext>
                </a:extLst>
              </p:cNvPr>
              <p:cNvCxnSpPr/>
              <p:nvPr/>
            </p:nvCxnSpPr>
            <p:spPr>
              <a:xfrm>
                <a:off x="3031864" y="1622104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C0EE0230-B3DE-098E-1224-7BB21B86AE07}"/>
                  </a:ext>
                </a:extLst>
              </p:cNvPr>
              <p:cNvCxnSpPr/>
              <p:nvPr/>
            </p:nvCxnSpPr>
            <p:spPr>
              <a:xfrm>
                <a:off x="3031863" y="1798498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405234A8-AD68-88EA-1126-2B29CD6F4461}"/>
                  </a:ext>
                </a:extLst>
              </p:cNvPr>
              <p:cNvCxnSpPr/>
              <p:nvPr/>
            </p:nvCxnSpPr>
            <p:spPr>
              <a:xfrm>
                <a:off x="3031863" y="1874041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8F99420B-20E2-62A5-8B73-48F305E9D327}"/>
                  </a:ext>
                </a:extLst>
              </p:cNvPr>
              <p:cNvCxnSpPr/>
              <p:nvPr/>
            </p:nvCxnSpPr>
            <p:spPr>
              <a:xfrm>
                <a:off x="3031863" y="1947879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A5D903E8-36E2-6629-41D6-C38132D5154F}"/>
                  </a:ext>
                </a:extLst>
              </p:cNvPr>
              <p:cNvCxnSpPr/>
              <p:nvPr/>
            </p:nvCxnSpPr>
            <p:spPr>
              <a:xfrm>
                <a:off x="3031863" y="2124274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AD833521-6EB4-33A5-5147-B7B905F4A6E0}"/>
                  </a:ext>
                </a:extLst>
              </p:cNvPr>
              <p:cNvCxnSpPr/>
              <p:nvPr/>
            </p:nvCxnSpPr>
            <p:spPr>
              <a:xfrm>
                <a:off x="3031863" y="2199816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2142C790-D866-161B-A0AB-67349E49F05D}"/>
                  </a:ext>
                </a:extLst>
              </p:cNvPr>
              <p:cNvCxnSpPr/>
              <p:nvPr/>
            </p:nvCxnSpPr>
            <p:spPr>
              <a:xfrm>
                <a:off x="3031863" y="2273655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A9CF3302-5121-ADE9-8591-F4E2123F2444}"/>
                  </a:ext>
                </a:extLst>
              </p:cNvPr>
              <p:cNvSpPr/>
              <p:nvPr/>
            </p:nvSpPr>
            <p:spPr>
              <a:xfrm flipH="1">
                <a:off x="2625824" y="1019473"/>
                <a:ext cx="1071754" cy="1468350"/>
              </a:xfrm>
              <a:custGeom>
                <a:avLst/>
                <a:gdLst>
                  <a:gd name="connsiteX0" fmla="*/ 56241 w 1071755"/>
                  <a:gd name="connsiteY0" fmla="*/ 0 h 1468351"/>
                  <a:gd name="connsiteX1" fmla="*/ 0 w 1071755"/>
                  <a:gd name="connsiteY1" fmla="*/ 0 h 1468351"/>
                  <a:gd name="connsiteX2" fmla="*/ 0 w 1071755"/>
                  <a:gd name="connsiteY2" fmla="*/ 1468351 h 1468351"/>
                  <a:gd name="connsiteX3" fmla="*/ 1071755 w 1071755"/>
                  <a:gd name="connsiteY3" fmla="*/ 1468351 h 1468351"/>
                  <a:gd name="connsiteX4" fmla="*/ 1071755 w 1071755"/>
                  <a:gd name="connsiteY4" fmla="*/ 1254335 h 1468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1755" h="1468351">
                    <a:moveTo>
                      <a:pt x="56241" y="0"/>
                    </a:moveTo>
                    <a:lnTo>
                      <a:pt x="0" y="0"/>
                    </a:lnTo>
                    <a:lnTo>
                      <a:pt x="0" y="1468351"/>
                    </a:lnTo>
                    <a:lnTo>
                      <a:pt x="1071755" y="1468351"/>
                    </a:lnTo>
                    <a:lnTo>
                      <a:pt x="1071755" y="1254335"/>
                    </a:lnTo>
                    <a:close/>
                  </a:path>
                </a:pathLst>
              </a:custGeom>
              <a:solidFill>
                <a:schemeClr val="tx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6A75F328-A465-A31B-3E50-D25CB78C00FE}"/>
                </a:ext>
              </a:extLst>
            </p:cNvPr>
            <p:cNvGrpSpPr/>
            <p:nvPr/>
          </p:nvGrpSpPr>
          <p:grpSpPr>
            <a:xfrm>
              <a:off x="2181401" y="3653588"/>
              <a:ext cx="565894" cy="775300"/>
              <a:chOff x="2625824" y="1019471"/>
              <a:chExt cx="1071755" cy="1468352"/>
            </a:xfrm>
          </p:grpSpPr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9FD5C406-4943-7D31-A60B-5BBDD7F9659D}"/>
                  </a:ext>
                </a:extLst>
              </p:cNvPr>
              <p:cNvSpPr/>
              <p:nvPr/>
            </p:nvSpPr>
            <p:spPr>
              <a:xfrm>
                <a:off x="2625824" y="1019471"/>
                <a:ext cx="1071755" cy="146835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D1FC21FC-A211-AD57-8D48-FEAC0AE8D9EE}"/>
                  </a:ext>
                </a:extLst>
              </p:cNvPr>
              <p:cNvSpPr txBox="1"/>
              <p:nvPr/>
            </p:nvSpPr>
            <p:spPr>
              <a:xfrm>
                <a:off x="2746220" y="1057241"/>
                <a:ext cx="830966" cy="437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900" dirty="0"/>
                  <a:t>E.PY</a:t>
                </a:r>
                <a:endParaRPr lang="en-US" sz="1400" dirty="0"/>
              </a:p>
            </p:txBody>
          </p: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702C858A-C56E-7B56-13C9-F23B89335F31}"/>
                  </a:ext>
                </a:extLst>
              </p:cNvPr>
              <p:cNvSpPr/>
              <p:nvPr/>
            </p:nvSpPr>
            <p:spPr>
              <a:xfrm>
                <a:off x="2746219" y="1449555"/>
                <a:ext cx="215042" cy="2150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931BFA32-075F-916E-795E-ECCB092308F9}"/>
                  </a:ext>
                </a:extLst>
              </p:cNvPr>
              <p:cNvSpPr/>
              <p:nvPr/>
            </p:nvSpPr>
            <p:spPr>
              <a:xfrm>
                <a:off x="2746219" y="1772531"/>
                <a:ext cx="215042" cy="2150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8E9763D5-652A-12FE-7798-D3F0B064CFEA}"/>
                  </a:ext>
                </a:extLst>
              </p:cNvPr>
              <p:cNvSpPr/>
              <p:nvPr/>
            </p:nvSpPr>
            <p:spPr>
              <a:xfrm>
                <a:off x="2746219" y="2095508"/>
                <a:ext cx="215042" cy="2150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62B6C875-13B1-4C09-EE00-DD0B0B047F72}"/>
                  </a:ext>
                </a:extLst>
              </p:cNvPr>
              <p:cNvCxnSpPr/>
              <p:nvPr/>
            </p:nvCxnSpPr>
            <p:spPr>
              <a:xfrm>
                <a:off x="3031863" y="1472723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7822BF55-011F-00B5-3E88-D567083D8F00}"/>
                  </a:ext>
                </a:extLst>
              </p:cNvPr>
              <p:cNvCxnSpPr/>
              <p:nvPr/>
            </p:nvCxnSpPr>
            <p:spPr>
              <a:xfrm>
                <a:off x="3031863" y="1548265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44B69A5F-9B40-58CF-13A9-CF226DADBB16}"/>
                  </a:ext>
                </a:extLst>
              </p:cNvPr>
              <p:cNvCxnSpPr/>
              <p:nvPr/>
            </p:nvCxnSpPr>
            <p:spPr>
              <a:xfrm>
                <a:off x="3031864" y="1622104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6114A149-D515-D43E-453D-564911989C5A}"/>
                  </a:ext>
                </a:extLst>
              </p:cNvPr>
              <p:cNvCxnSpPr/>
              <p:nvPr/>
            </p:nvCxnSpPr>
            <p:spPr>
              <a:xfrm>
                <a:off x="3031863" y="1798498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2F37AEA9-23B7-9807-7C85-E8A9D454A307}"/>
                  </a:ext>
                </a:extLst>
              </p:cNvPr>
              <p:cNvCxnSpPr/>
              <p:nvPr/>
            </p:nvCxnSpPr>
            <p:spPr>
              <a:xfrm>
                <a:off x="3031863" y="1874041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8E69D088-A9D2-B01E-A709-6705231F83CE}"/>
                  </a:ext>
                </a:extLst>
              </p:cNvPr>
              <p:cNvCxnSpPr/>
              <p:nvPr/>
            </p:nvCxnSpPr>
            <p:spPr>
              <a:xfrm>
                <a:off x="3031863" y="1947879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8E0BFAC7-CB87-D50C-E349-75215C3AA5B0}"/>
                  </a:ext>
                </a:extLst>
              </p:cNvPr>
              <p:cNvCxnSpPr/>
              <p:nvPr/>
            </p:nvCxnSpPr>
            <p:spPr>
              <a:xfrm>
                <a:off x="3031863" y="2124274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B92F9E4A-3847-D091-7C49-9E27CA6B15DB}"/>
                  </a:ext>
                </a:extLst>
              </p:cNvPr>
              <p:cNvCxnSpPr/>
              <p:nvPr/>
            </p:nvCxnSpPr>
            <p:spPr>
              <a:xfrm>
                <a:off x="3031863" y="2199816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E89F7B1C-1033-4E60-07B7-BA8C47237493}"/>
                  </a:ext>
                </a:extLst>
              </p:cNvPr>
              <p:cNvCxnSpPr/>
              <p:nvPr/>
            </p:nvCxnSpPr>
            <p:spPr>
              <a:xfrm>
                <a:off x="3031863" y="2273655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620CD60F-5333-C98E-BF16-C94C92FF5163}"/>
                  </a:ext>
                </a:extLst>
              </p:cNvPr>
              <p:cNvSpPr/>
              <p:nvPr/>
            </p:nvSpPr>
            <p:spPr>
              <a:xfrm flipH="1">
                <a:off x="2625824" y="1019473"/>
                <a:ext cx="1071754" cy="1468350"/>
              </a:xfrm>
              <a:custGeom>
                <a:avLst/>
                <a:gdLst>
                  <a:gd name="connsiteX0" fmla="*/ 56241 w 1071755"/>
                  <a:gd name="connsiteY0" fmla="*/ 0 h 1468351"/>
                  <a:gd name="connsiteX1" fmla="*/ 0 w 1071755"/>
                  <a:gd name="connsiteY1" fmla="*/ 0 h 1468351"/>
                  <a:gd name="connsiteX2" fmla="*/ 0 w 1071755"/>
                  <a:gd name="connsiteY2" fmla="*/ 1468351 h 1468351"/>
                  <a:gd name="connsiteX3" fmla="*/ 1071755 w 1071755"/>
                  <a:gd name="connsiteY3" fmla="*/ 1468351 h 1468351"/>
                  <a:gd name="connsiteX4" fmla="*/ 1071755 w 1071755"/>
                  <a:gd name="connsiteY4" fmla="*/ 1254335 h 1468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1755" h="1468351">
                    <a:moveTo>
                      <a:pt x="56241" y="0"/>
                    </a:moveTo>
                    <a:lnTo>
                      <a:pt x="0" y="0"/>
                    </a:lnTo>
                    <a:lnTo>
                      <a:pt x="0" y="1468351"/>
                    </a:lnTo>
                    <a:lnTo>
                      <a:pt x="1071755" y="1468351"/>
                    </a:lnTo>
                    <a:lnTo>
                      <a:pt x="1071755" y="1254335"/>
                    </a:lnTo>
                    <a:close/>
                  </a:path>
                </a:pathLst>
              </a:custGeom>
              <a:solidFill>
                <a:schemeClr val="tx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281" name="Footer Placeholder 280">
            <a:extLst>
              <a:ext uri="{FF2B5EF4-FFF2-40B4-BE49-F238E27FC236}">
                <a16:creationId xmlns:a16="http://schemas.microsoft.com/office/drawing/2014/main" id="{3081CF66-A015-4521-36A5-A55C5F4FE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Kumar, N., Mukhopadhyay, S., Gupta, M., </a:t>
            </a:r>
            <a:r>
              <a:rPr lang="en-IN" dirty="0" err="1"/>
              <a:t>Handa</a:t>
            </a:r>
            <a:r>
              <a:rPr lang="en-IN" dirty="0"/>
              <a:t>, A., &amp; Shukla, S. K. (2019, August). Malware classification using early-stage behavioural analysis. In 2019 14th Asia Joint Conference on Information Security (</a:t>
            </a:r>
            <a:r>
              <a:rPr lang="en-IN" dirty="0" err="1"/>
              <a:t>AsiaJCIS</a:t>
            </a:r>
            <a:r>
              <a:rPr lang="en-IN" dirty="0"/>
              <a:t>) (pp. 16-23). IEEE.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ECE064-4C99-EEFA-D605-8C655A29C667}"/>
              </a:ext>
            </a:extLst>
          </p:cNvPr>
          <p:cNvGrpSpPr/>
          <p:nvPr/>
        </p:nvGrpSpPr>
        <p:grpSpPr>
          <a:xfrm>
            <a:off x="8366163" y="1250132"/>
            <a:ext cx="2670881" cy="1327770"/>
            <a:chOff x="8366163" y="1250132"/>
            <a:chExt cx="2670881" cy="1327770"/>
          </a:xfrm>
        </p:grpSpPr>
        <p:grpSp>
          <p:nvGrpSpPr>
            <p:cNvPr id="352" name="Group 351">
              <a:extLst>
                <a:ext uri="{FF2B5EF4-FFF2-40B4-BE49-F238E27FC236}">
                  <a16:creationId xmlns:a16="http://schemas.microsoft.com/office/drawing/2014/main" id="{2F1145E3-5B83-6254-9BB9-5D4A1A56AF13}"/>
                </a:ext>
              </a:extLst>
            </p:cNvPr>
            <p:cNvGrpSpPr/>
            <p:nvPr/>
          </p:nvGrpSpPr>
          <p:grpSpPr>
            <a:xfrm>
              <a:off x="8366163" y="1250132"/>
              <a:ext cx="565894" cy="775300"/>
              <a:chOff x="2625824" y="1019471"/>
              <a:chExt cx="1071755" cy="1468352"/>
            </a:xfrm>
          </p:grpSpPr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F08FF4A0-6CD6-4EA1-38CA-981091FE7EE9}"/>
                  </a:ext>
                </a:extLst>
              </p:cNvPr>
              <p:cNvSpPr/>
              <p:nvPr/>
            </p:nvSpPr>
            <p:spPr>
              <a:xfrm>
                <a:off x="2625824" y="1019471"/>
                <a:ext cx="1071755" cy="146835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3565B1FD-8806-8EF1-9BB8-8EBEC9CC1403}"/>
                  </a:ext>
                </a:extLst>
              </p:cNvPr>
              <p:cNvSpPr txBox="1"/>
              <p:nvPr/>
            </p:nvSpPr>
            <p:spPr>
              <a:xfrm>
                <a:off x="2746220" y="1057241"/>
                <a:ext cx="830966" cy="466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" dirty="0"/>
                  <a:t>TEST</a:t>
                </a:r>
                <a:endParaRPr lang="en-US" sz="1600" dirty="0"/>
              </a:p>
            </p:txBody>
          </p:sp>
          <p:sp>
            <p:nvSpPr>
              <p:cNvPr id="355" name="Rectangle 354">
                <a:extLst>
                  <a:ext uri="{FF2B5EF4-FFF2-40B4-BE49-F238E27FC236}">
                    <a16:creationId xmlns:a16="http://schemas.microsoft.com/office/drawing/2014/main" id="{958EAB57-65E6-4484-BDDE-A81E117D89E1}"/>
                  </a:ext>
                </a:extLst>
              </p:cNvPr>
              <p:cNvSpPr/>
              <p:nvPr/>
            </p:nvSpPr>
            <p:spPr>
              <a:xfrm>
                <a:off x="2746219" y="1449555"/>
                <a:ext cx="215042" cy="2150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>
                <a:extLst>
                  <a:ext uri="{FF2B5EF4-FFF2-40B4-BE49-F238E27FC236}">
                    <a16:creationId xmlns:a16="http://schemas.microsoft.com/office/drawing/2014/main" id="{5A40FEC2-F727-F360-9A9F-64D100F748FC}"/>
                  </a:ext>
                </a:extLst>
              </p:cNvPr>
              <p:cNvSpPr/>
              <p:nvPr/>
            </p:nvSpPr>
            <p:spPr>
              <a:xfrm>
                <a:off x="2746219" y="1772531"/>
                <a:ext cx="215042" cy="2150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>
                <a:extLst>
                  <a:ext uri="{FF2B5EF4-FFF2-40B4-BE49-F238E27FC236}">
                    <a16:creationId xmlns:a16="http://schemas.microsoft.com/office/drawing/2014/main" id="{E5E5CC25-32E8-D48A-AE56-7381571ACFBE}"/>
                  </a:ext>
                </a:extLst>
              </p:cNvPr>
              <p:cNvSpPr/>
              <p:nvPr/>
            </p:nvSpPr>
            <p:spPr>
              <a:xfrm>
                <a:off x="2746219" y="2095508"/>
                <a:ext cx="215042" cy="2150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8" name="Straight Connector 357">
                <a:extLst>
                  <a:ext uri="{FF2B5EF4-FFF2-40B4-BE49-F238E27FC236}">
                    <a16:creationId xmlns:a16="http://schemas.microsoft.com/office/drawing/2014/main" id="{D2E7D84B-2E10-0610-AD01-B7C9C428A9B5}"/>
                  </a:ext>
                </a:extLst>
              </p:cNvPr>
              <p:cNvCxnSpPr/>
              <p:nvPr/>
            </p:nvCxnSpPr>
            <p:spPr>
              <a:xfrm>
                <a:off x="3031863" y="1472723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74E5C97D-CA7B-9379-A0ED-028866D14B18}"/>
                  </a:ext>
                </a:extLst>
              </p:cNvPr>
              <p:cNvCxnSpPr/>
              <p:nvPr/>
            </p:nvCxnSpPr>
            <p:spPr>
              <a:xfrm>
                <a:off x="3031863" y="1548265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57D025D1-F267-15C8-158B-32E9FED93CDE}"/>
                  </a:ext>
                </a:extLst>
              </p:cNvPr>
              <p:cNvCxnSpPr/>
              <p:nvPr/>
            </p:nvCxnSpPr>
            <p:spPr>
              <a:xfrm>
                <a:off x="3031864" y="1622104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8E1BECA0-F067-0CFB-BE6A-FF8F04D57919}"/>
                  </a:ext>
                </a:extLst>
              </p:cNvPr>
              <p:cNvCxnSpPr/>
              <p:nvPr/>
            </p:nvCxnSpPr>
            <p:spPr>
              <a:xfrm>
                <a:off x="3031863" y="1798498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>
                <a:extLst>
                  <a:ext uri="{FF2B5EF4-FFF2-40B4-BE49-F238E27FC236}">
                    <a16:creationId xmlns:a16="http://schemas.microsoft.com/office/drawing/2014/main" id="{C0DA4DB1-6E5A-2ACD-5B74-B6F44CB16002}"/>
                  </a:ext>
                </a:extLst>
              </p:cNvPr>
              <p:cNvCxnSpPr/>
              <p:nvPr/>
            </p:nvCxnSpPr>
            <p:spPr>
              <a:xfrm>
                <a:off x="3031863" y="1874041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7F307683-4ECB-53F5-AD5F-56D4ABB7DA25}"/>
                  </a:ext>
                </a:extLst>
              </p:cNvPr>
              <p:cNvCxnSpPr/>
              <p:nvPr/>
            </p:nvCxnSpPr>
            <p:spPr>
              <a:xfrm>
                <a:off x="3031863" y="1947879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74F4DEEC-2B6A-2351-C459-DEF6A10CECC2}"/>
                  </a:ext>
                </a:extLst>
              </p:cNvPr>
              <p:cNvCxnSpPr/>
              <p:nvPr/>
            </p:nvCxnSpPr>
            <p:spPr>
              <a:xfrm>
                <a:off x="3031863" y="2124274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8D8BFA87-8221-C137-CC73-925E56569CEF}"/>
                  </a:ext>
                </a:extLst>
              </p:cNvPr>
              <p:cNvCxnSpPr/>
              <p:nvPr/>
            </p:nvCxnSpPr>
            <p:spPr>
              <a:xfrm>
                <a:off x="3031863" y="2199816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CE814378-F09F-DCEB-7395-585E0D136041}"/>
                  </a:ext>
                </a:extLst>
              </p:cNvPr>
              <p:cNvCxnSpPr/>
              <p:nvPr/>
            </p:nvCxnSpPr>
            <p:spPr>
              <a:xfrm>
                <a:off x="3031863" y="2273655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79769517-C50E-83C3-656C-26A069B99143}"/>
                  </a:ext>
                </a:extLst>
              </p:cNvPr>
              <p:cNvSpPr/>
              <p:nvPr/>
            </p:nvSpPr>
            <p:spPr>
              <a:xfrm flipH="1">
                <a:off x="2625824" y="1019473"/>
                <a:ext cx="1071754" cy="1468350"/>
              </a:xfrm>
              <a:custGeom>
                <a:avLst/>
                <a:gdLst>
                  <a:gd name="connsiteX0" fmla="*/ 56241 w 1071755"/>
                  <a:gd name="connsiteY0" fmla="*/ 0 h 1468351"/>
                  <a:gd name="connsiteX1" fmla="*/ 0 w 1071755"/>
                  <a:gd name="connsiteY1" fmla="*/ 0 h 1468351"/>
                  <a:gd name="connsiteX2" fmla="*/ 0 w 1071755"/>
                  <a:gd name="connsiteY2" fmla="*/ 1468351 h 1468351"/>
                  <a:gd name="connsiteX3" fmla="*/ 1071755 w 1071755"/>
                  <a:gd name="connsiteY3" fmla="*/ 1468351 h 1468351"/>
                  <a:gd name="connsiteX4" fmla="*/ 1071755 w 1071755"/>
                  <a:gd name="connsiteY4" fmla="*/ 1254335 h 1468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1755" h="1468351">
                    <a:moveTo>
                      <a:pt x="56241" y="0"/>
                    </a:moveTo>
                    <a:lnTo>
                      <a:pt x="0" y="0"/>
                    </a:lnTo>
                    <a:lnTo>
                      <a:pt x="0" y="1468351"/>
                    </a:lnTo>
                    <a:lnTo>
                      <a:pt x="1071755" y="1468351"/>
                    </a:lnTo>
                    <a:lnTo>
                      <a:pt x="1071755" y="1254335"/>
                    </a:lnTo>
                    <a:close/>
                  </a:path>
                </a:pathLst>
              </a:custGeom>
              <a:solidFill>
                <a:schemeClr val="tx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</p:grpSp>
        <p:sp>
          <p:nvSpPr>
            <p:cNvPr id="369" name="Arrow: Right 368">
              <a:extLst>
                <a:ext uri="{FF2B5EF4-FFF2-40B4-BE49-F238E27FC236}">
                  <a16:creationId xmlns:a16="http://schemas.microsoft.com/office/drawing/2014/main" id="{4A93B60B-6C34-C16F-6DCE-4D5466686545}"/>
                </a:ext>
              </a:extLst>
            </p:cNvPr>
            <p:cNvSpPr/>
            <p:nvPr/>
          </p:nvSpPr>
          <p:spPr>
            <a:xfrm rot="5400000">
              <a:off x="8423784" y="2182094"/>
              <a:ext cx="450652" cy="340964"/>
            </a:xfrm>
            <a:prstGeom prst="rightArrow">
              <a:avLst/>
            </a:prstGeom>
            <a:solidFill>
              <a:srgbClr val="138B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DA04085D-FB49-0FFE-2E72-560C653A52D4}"/>
                </a:ext>
              </a:extLst>
            </p:cNvPr>
            <p:cNvGrpSpPr/>
            <p:nvPr/>
          </p:nvGrpSpPr>
          <p:grpSpPr>
            <a:xfrm>
              <a:off x="10471150" y="1250132"/>
              <a:ext cx="565894" cy="775300"/>
              <a:chOff x="2625824" y="1019471"/>
              <a:chExt cx="1071755" cy="1468352"/>
            </a:xfrm>
          </p:grpSpPr>
          <p:sp>
            <p:nvSpPr>
              <p:cNvPr id="376" name="Rectangle 375">
                <a:extLst>
                  <a:ext uri="{FF2B5EF4-FFF2-40B4-BE49-F238E27FC236}">
                    <a16:creationId xmlns:a16="http://schemas.microsoft.com/office/drawing/2014/main" id="{BEB4580E-D2ED-B849-755C-DD03E8D2B6F7}"/>
                  </a:ext>
                </a:extLst>
              </p:cNvPr>
              <p:cNvSpPr/>
              <p:nvPr/>
            </p:nvSpPr>
            <p:spPr>
              <a:xfrm>
                <a:off x="2625824" y="1019471"/>
                <a:ext cx="1071755" cy="146835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TextBox 376">
                <a:extLst>
                  <a:ext uri="{FF2B5EF4-FFF2-40B4-BE49-F238E27FC236}">
                    <a16:creationId xmlns:a16="http://schemas.microsoft.com/office/drawing/2014/main" id="{DAA278ED-DB12-6BB6-9519-15A489BBEAFD}"/>
                  </a:ext>
                </a:extLst>
              </p:cNvPr>
              <p:cNvSpPr txBox="1"/>
              <p:nvPr/>
            </p:nvSpPr>
            <p:spPr>
              <a:xfrm>
                <a:off x="2746220" y="1057241"/>
                <a:ext cx="830966" cy="466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" dirty="0"/>
                  <a:t>TEST</a:t>
                </a:r>
                <a:endParaRPr lang="en-US" sz="1600" dirty="0"/>
              </a:p>
            </p:txBody>
          </p:sp>
          <p:sp>
            <p:nvSpPr>
              <p:cNvPr id="378" name="Rectangle 377">
                <a:extLst>
                  <a:ext uri="{FF2B5EF4-FFF2-40B4-BE49-F238E27FC236}">
                    <a16:creationId xmlns:a16="http://schemas.microsoft.com/office/drawing/2014/main" id="{20285971-03C7-2BAA-AB1B-1E579466B653}"/>
                  </a:ext>
                </a:extLst>
              </p:cNvPr>
              <p:cNvSpPr/>
              <p:nvPr/>
            </p:nvSpPr>
            <p:spPr>
              <a:xfrm>
                <a:off x="2746219" y="1449555"/>
                <a:ext cx="215042" cy="2150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Rectangle 378">
                <a:extLst>
                  <a:ext uri="{FF2B5EF4-FFF2-40B4-BE49-F238E27FC236}">
                    <a16:creationId xmlns:a16="http://schemas.microsoft.com/office/drawing/2014/main" id="{A0091550-A51F-DB0F-2654-9561FCD4E2F7}"/>
                  </a:ext>
                </a:extLst>
              </p:cNvPr>
              <p:cNvSpPr/>
              <p:nvPr/>
            </p:nvSpPr>
            <p:spPr>
              <a:xfrm>
                <a:off x="2746219" y="1772531"/>
                <a:ext cx="215042" cy="2150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Rectangle 379">
                <a:extLst>
                  <a:ext uri="{FF2B5EF4-FFF2-40B4-BE49-F238E27FC236}">
                    <a16:creationId xmlns:a16="http://schemas.microsoft.com/office/drawing/2014/main" id="{2461453E-599E-5616-8042-6896D778E5A0}"/>
                  </a:ext>
                </a:extLst>
              </p:cNvPr>
              <p:cNvSpPr/>
              <p:nvPr/>
            </p:nvSpPr>
            <p:spPr>
              <a:xfrm>
                <a:off x="2746219" y="2095508"/>
                <a:ext cx="215042" cy="2150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BFCD5DE6-01B9-A850-D3D8-43613E282BE2}"/>
                  </a:ext>
                </a:extLst>
              </p:cNvPr>
              <p:cNvCxnSpPr/>
              <p:nvPr/>
            </p:nvCxnSpPr>
            <p:spPr>
              <a:xfrm>
                <a:off x="3031863" y="1472723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Straight Connector 381">
                <a:extLst>
                  <a:ext uri="{FF2B5EF4-FFF2-40B4-BE49-F238E27FC236}">
                    <a16:creationId xmlns:a16="http://schemas.microsoft.com/office/drawing/2014/main" id="{181D3E2F-C37C-F080-5756-392E90C64324}"/>
                  </a:ext>
                </a:extLst>
              </p:cNvPr>
              <p:cNvCxnSpPr/>
              <p:nvPr/>
            </p:nvCxnSpPr>
            <p:spPr>
              <a:xfrm>
                <a:off x="3031863" y="1548265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DA4CDFB8-5E0A-D01F-0E28-B3C9DE49ABEB}"/>
                  </a:ext>
                </a:extLst>
              </p:cNvPr>
              <p:cNvCxnSpPr/>
              <p:nvPr/>
            </p:nvCxnSpPr>
            <p:spPr>
              <a:xfrm>
                <a:off x="3031864" y="1622104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id="{DE982A94-FBDE-2CA5-BF8B-C6B8696B2168}"/>
                  </a:ext>
                </a:extLst>
              </p:cNvPr>
              <p:cNvCxnSpPr/>
              <p:nvPr/>
            </p:nvCxnSpPr>
            <p:spPr>
              <a:xfrm>
                <a:off x="3031863" y="1798498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>
                <a:extLst>
                  <a:ext uri="{FF2B5EF4-FFF2-40B4-BE49-F238E27FC236}">
                    <a16:creationId xmlns:a16="http://schemas.microsoft.com/office/drawing/2014/main" id="{8F29E614-35E3-C0EB-A950-92FC2C444A2D}"/>
                  </a:ext>
                </a:extLst>
              </p:cNvPr>
              <p:cNvCxnSpPr/>
              <p:nvPr/>
            </p:nvCxnSpPr>
            <p:spPr>
              <a:xfrm>
                <a:off x="3031863" y="1874041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>
                <a:extLst>
                  <a:ext uri="{FF2B5EF4-FFF2-40B4-BE49-F238E27FC236}">
                    <a16:creationId xmlns:a16="http://schemas.microsoft.com/office/drawing/2014/main" id="{A7EB48DF-12C0-84E6-874A-BF92EE3AC460}"/>
                  </a:ext>
                </a:extLst>
              </p:cNvPr>
              <p:cNvCxnSpPr/>
              <p:nvPr/>
            </p:nvCxnSpPr>
            <p:spPr>
              <a:xfrm>
                <a:off x="3031863" y="1947879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A2E4CD61-2EE2-4E94-2D59-B5598A32433F}"/>
                  </a:ext>
                </a:extLst>
              </p:cNvPr>
              <p:cNvCxnSpPr/>
              <p:nvPr/>
            </p:nvCxnSpPr>
            <p:spPr>
              <a:xfrm>
                <a:off x="3031863" y="2124274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23E96420-D0A1-963E-DF7E-56E9553A3F4C}"/>
                  </a:ext>
                </a:extLst>
              </p:cNvPr>
              <p:cNvCxnSpPr/>
              <p:nvPr/>
            </p:nvCxnSpPr>
            <p:spPr>
              <a:xfrm>
                <a:off x="3031863" y="2199816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EB9DC0BA-37CE-C3E9-CE66-18B117DBDE23}"/>
                  </a:ext>
                </a:extLst>
              </p:cNvPr>
              <p:cNvCxnSpPr/>
              <p:nvPr/>
            </p:nvCxnSpPr>
            <p:spPr>
              <a:xfrm>
                <a:off x="3031863" y="2273655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0E39E306-A69B-A953-ECF1-983B968ED1F3}"/>
                  </a:ext>
                </a:extLst>
              </p:cNvPr>
              <p:cNvSpPr/>
              <p:nvPr/>
            </p:nvSpPr>
            <p:spPr>
              <a:xfrm flipH="1">
                <a:off x="2625824" y="1019473"/>
                <a:ext cx="1071754" cy="1468350"/>
              </a:xfrm>
              <a:custGeom>
                <a:avLst/>
                <a:gdLst>
                  <a:gd name="connsiteX0" fmla="*/ 56241 w 1071755"/>
                  <a:gd name="connsiteY0" fmla="*/ 0 h 1468351"/>
                  <a:gd name="connsiteX1" fmla="*/ 0 w 1071755"/>
                  <a:gd name="connsiteY1" fmla="*/ 0 h 1468351"/>
                  <a:gd name="connsiteX2" fmla="*/ 0 w 1071755"/>
                  <a:gd name="connsiteY2" fmla="*/ 1468351 h 1468351"/>
                  <a:gd name="connsiteX3" fmla="*/ 1071755 w 1071755"/>
                  <a:gd name="connsiteY3" fmla="*/ 1468351 h 1468351"/>
                  <a:gd name="connsiteX4" fmla="*/ 1071755 w 1071755"/>
                  <a:gd name="connsiteY4" fmla="*/ 1254335 h 1468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1755" h="1468351">
                    <a:moveTo>
                      <a:pt x="56241" y="0"/>
                    </a:moveTo>
                    <a:lnTo>
                      <a:pt x="0" y="0"/>
                    </a:lnTo>
                    <a:lnTo>
                      <a:pt x="0" y="1468351"/>
                    </a:lnTo>
                    <a:lnTo>
                      <a:pt x="1071755" y="1468351"/>
                    </a:lnTo>
                    <a:lnTo>
                      <a:pt x="1071755" y="1254335"/>
                    </a:lnTo>
                    <a:close/>
                  </a:path>
                </a:pathLst>
              </a:custGeom>
              <a:solidFill>
                <a:schemeClr val="tx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</p:grpSp>
        <p:sp>
          <p:nvSpPr>
            <p:cNvPr id="391" name="Arrow: Right 390">
              <a:extLst>
                <a:ext uri="{FF2B5EF4-FFF2-40B4-BE49-F238E27FC236}">
                  <a16:creationId xmlns:a16="http://schemas.microsoft.com/office/drawing/2014/main" id="{1DCE1FBB-6F51-F696-85D5-2085E991DA45}"/>
                </a:ext>
              </a:extLst>
            </p:cNvPr>
            <p:cNvSpPr/>
            <p:nvPr/>
          </p:nvSpPr>
          <p:spPr>
            <a:xfrm rot="5400000">
              <a:off x="10528771" y="2182094"/>
              <a:ext cx="450652" cy="340964"/>
            </a:xfrm>
            <a:prstGeom prst="rightArrow">
              <a:avLst/>
            </a:prstGeom>
            <a:solidFill>
              <a:srgbClr val="138B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392" name="Group 391">
              <a:extLst>
                <a:ext uri="{FF2B5EF4-FFF2-40B4-BE49-F238E27FC236}">
                  <a16:creationId xmlns:a16="http://schemas.microsoft.com/office/drawing/2014/main" id="{6CC9C370-0E31-77C8-78DF-0CED68CCCB06}"/>
                </a:ext>
              </a:extLst>
            </p:cNvPr>
            <p:cNvGrpSpPr/>
            <p:nvPr/>
          </p:nvGrpSpPr>
          <p:grpSpPr>
            <a:xfrm>
              <a:off x="9418656" y="1250132"/>
              <a:ext cx="565894" cy="775300"/>
              <a:chOff x="2625824" y="1019471"/>
              <a:chExt cx="1071755" cy="1468352"/>
            </a:xfrm>
          </p:grpSpPr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33E4FB8B-1D12-DE9B-6B38-8372C34B170D}"/>
                  </a:ext>
                </a:extLst>
              </p:cNvPr>
              <p:cNvSpPr/>
              <p:nvPr/>
            </p:nvSpPr>
            <p:spPr>
              <a:xfrm>
                <a:off x="2625824" y="1019471"/>
                <a:ext cx="1071755" cy="146835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C50AB5BF-18DB-D806-88EF-CAF1233F6E1B}"/>
                  </a:ext>
                </a:extLst>
              </p:cNvPr>
              <p:cNvSpPr txBox="1"/>
              <p:nvPr/>
            </p:nvSpPr>
            <p:spPr>
              <a:xfrm>
                <a:off x="2746220" y="1057241"/>
                <a:ext cx="830966" cy="466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" dirty="0"/>
                  <a:t>TEST</a:t>
                </a:r>
                <a:endParaRPr lang="en-US" sz="1600" dirty="0"/>
              </a:p>
            </p:txBody>
          </p:sp>
          <p:sp>
            <p:nvSpPr>
              <p:cNvPr id="395" name="Rectangle 394">
                <a:extLst>
                  <a:ext uri="{FF2B5EF4-FFF2-40B4-BE49-F238E27FC236}">
                    <a16:creationId xmlns:a16="http://schemas.microsoft.com/office/drawing/2014/main" id="{3F4A08C6-9632-E1EE-6A5D-080419AD57F3}"/>
                  </a:ext>
                </a:extLst>
              </p:cNvPr>
              <p:cNvSpPr/>
              <p:nvPr/>
            </p:nvSpPr>
            <p:spPr>
              <a:xfrm>
                <a:off x="2746219" y="1449555"/>
                <a:ext cx="215042" cy="2150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Rectangle 395">
                <a:extLst>
                  <a:ext uri="{FF2B5EF4-FFF2-40B4-BE49-F238E27FC236}">
                    <a16:creationId xmlns:a16="http://schemas.microsoft.com/office/drawing/2014/main" id="{A90DCD27-8505-956C-DD59-7D154E5C4380}"/>
                  </a:ext>
                </a:extLst>
              </p:cNvPr>
              <p:cNvSpPr/>
              <p:nvPr/>
            </p:nvSpPr>
            <p:spPr>
              <a:xfrm>
                <a:off x="2746219" y="1772531"/>
                <a:ext cx="215042" cy="2150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Rectangle 396">
                <a:extLst>
                  <a:ext uri="{FF2B5EF4-FFF2-40B4-BE49-F238E27FC236}">
                    <a16:creationId xmlns:a16="http://schemas.microsoft.com/office/drawing/2014/main" id="{B8E538FC-7970-B574-CCDF-F240CDCDE167}"/>
                  </a:ext>
                </a:extLst>
              </p:cNvPr>
              <p:cNvSpPr/>
              <p:nvPr/>
            </p:nvSpPr>
            <p:spPr>
              <a:xfrm>
                <a:off x="2746219" y="2095508"/>
                <a:ext cx="215042" cy="2150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8" name="Straight Connector 397">
                <a:extLst>
                  <a:ext uri="{FF2B5EF4-FFF2-40B4-BE49-F238E27FC236}">
                    <a16:creationId xmlns:a16="http://schemas.microsoft.com/office/drawing/2014/main" id="{A998302C-3BD9-91FC-43D8-68415A14EB59}"/>
                  </a:ext>
                </a:extLst>
              </p:cNvPr>
              <p:cNvCxnSpPr/>
              <p:nvPr/>
            </p:nvCxnSpPr>
            <p:spPr>
              <a:xfrm>
                <a:off x="3031863" y="1472723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Connector 398">
                <a:extLst>
                  <a:ext uri="{FF2B5EF4-FFF2-40B4-BE49-F238E27FC236}">
                    <a16:creationId xmlns:a16="http://schemas.microsoft.com/office/drawing/2014/main" id="{4AC492A6-9042-7E04-2BB8-F35E4FC81055}"/>
                  </a:ext>
                </a:extLst>
              </p:cNvPr>
              <p:cNvCxnSpPr/>
              <p:nvPr/>
            </p:nvCxnSpPr>
            <p:spPr>
              <a:xfrm>
                <a:off x="3031863" y="1548265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>
                <a:extLst>
                  <a:ext uri="{FF2B5EF4-FFF2-40B4-BE49-F238E27FC236}">
                    <a16:creationId xmlns:a16="http://schemas.microsoft.com/office/drawing/2014/main" id="{56237269-637B-A766-1547-D0F424C9B95C}"/>
                  </a:ext>
                </a:extLst>
              </p:cNvPr>
              <p:cNvCxnSpPr/>
              <p:nvPr/>
            </p:nvCxnSpPr>
            <p:spPr>
              <a:xfrm>
                <a:off x="3031864" y="1622104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id="{A4C6C605-8C37-AE79-5992-F8810EFF5294}"/>
                  </a:ext>
                </a:extLst>
              </p:cNvPr>
              <p:cNvCxnSpPr/>
              <p:nvPr/>
            </p:nvCxnSpPr>
            <p:spPr>
              <a:xfrm>
                <a:off x="3031863" y="1798498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75CBFF7B-820A-8B01-3B3C-EE9530FA190B}"/>
                  </a:ext>
                </a:extLst>
              </p:cNvPr>
              <p:cNvCxnSpPr/>
              <p:nvPr/>
            </p:nvCxnSpPr>
            <p:spPr>
              <a:xfrm>
                <a:off x="3031863" y="1874041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9B176E82-552D-B7A0-7538-108DF8CC11C7}"/>
                  </a:ext>
                </a:extLst>
              </p:cNvPr>
              <p:cNvCxnSpPr/>
              <p:nvPr/>
            </p:nvCxnSpPr>
            <p:spPr>
              <a:xfrm>
                <a:off x="3031863" y="1947879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23AF259F-6029-C109-22DD-11DB59E910F7}"/>
                  </a:ext>
                </a:extLst>
              </p:cNvPr>
              <p:cNvCxnSpPr/>
              <p:nvPr/>
            </p:nvCxnSpPr>
            <p:spPr>
              <a:xfrm>
                <a:off x="3031863" y="2124274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5E2FEA50-80D8-13C8-C9EE-B3FC6C12DCBD}"/>
                  </a:ext>
                </a:extLst>
              </p:cNvPr>
              <p:cNvCxnSpPr/>
              <p:nvPr/>
            </p:nvCxnSpPr>
            <p:spPr>
              <a:xfrm>
                <a:off x="3031863" y="2199816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id="{EC8CB3ED-D537-5085-2439-CDB0EF979E5D}"/>
                  </a:ext>
                </a:extLst>
              </p:cNvPr>
              <p:cNvCxnSpPr/>
              <p:nvPr/>
            </p:nvCxnSpPr>
            <p:spPr>
              <a:xfrm>
                <a:off x="3031863" y="2273655"/>
                <a:ext cx="54532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93F91ACE-60DC-0185-C30F-1D82507C4945}"/>
                  </a:ext>
                </a:extLst>
              </p:cNvPr>
              <p:cNvSpPr/>
              <p:nvPr/>
            </p:nvSpPr>
            <p:spPr>
              <a:xfrm flipH="1">
                <a:off x="2625824" y="1019473"/>
                <a:ext cx="1071754" cy="1468350"/>
              </a:xfrm>
              <a:custGeom>
                <a:avLst/>
                <a:gdLst>
                  <a:gd name="connsiteX0" fmla="*/ 56241 w 1071755"/>
                  <a:gd name="connsiteY0" fmla="*/ 0 h 1468351"/>
                  <a:gd name="connsiteX1" fmla="*/ 0 w 1071755"/>
                  <a:gd name="connsiteY1" fmla="*/ 0 h 1468351"/>
                  <a:gd name="connsiteX2" fmla="*/ 0 w 1071755"/>
                  <a:gd name="connsiteY2" fmla="*/ 1468351 h 1468351"/>
                  <a:gd name="connsiteX3" fmla="*/ 1071755 w 1071755"/>
                  <a:gd name="connsiteY3" fmla="*/ 1468351 h 1468351"/>
                  <a:gd name="connsiteX4" fmla="*/ 1071755 w 1071755"/>
                  <a:gd name="connsiteY4" fmla="*/ 1254335 h 1468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1755" h="1468351">
                    <a:moveTo>
                      <a:pt x="56241" y="0"/>
                    </a:moveTo>
                    <a:lnTo>
                      <a:pt x="0" y="0"/>
                    </a:lnTo>
                    <a:lnTo>
                      <a:pt x="0" y="1468351"/>
                    </a:lnTo>
                    <a:lnTo>
                      <a:pt x="1071755" y="1468351"/>
                    </a:lnTo>
                    <a:lnTo>
                      <a:pt x="1071755" y="1254335"/>
                    </a:lnTo>
                    <a:close/>
                  </a:path>
                </a:pathLst>
              </a:custGeom>
              <a:solidFill>
                <a:schemeClr val="tx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</p:grpSp>
        <p:sp>
          <p:nvSpPr>
            <p:cNvPr id="408" name="Arrow: Right 407">
              <a:extLst>
                <a:ext uri="{FF2B5EF4-FFF2-40B4-BE49-F238E27FC236}">
                  <a16:creationId xmlns:a16="http://schemas.microsoft.com/office/drawing/2014/main" id="{B9AEC50F-2742-9CD8-DCA8-8DAF30F222FA}"/>
                </a:ext>
              </a:extLst>
            </p:cNvPr>
            <p:cNvSpPr/>
            <p:nvPr/>
          </p:nvSpPr>
          <p:spPr>
            <a:xfrm rot="5400000">
              <a:off x="9478494" y="2182094"/>
              <a:ext cx="450652" cy="340964"/>
            </a:xfrm>
            <a:prstGeom prst="rightArrow">
              <a:avLst/>
            </a:prstGeom>
            <a:solidFill>
              <a:srgbClr val="138B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3B1F1A0-82E2-DE44-0E40-D5CB7EED7C26}"/>
              </a:ext>
            </a:extLst>
          </p:cNvPr>
          <p:cNvGrpSpPr/>
          <p:nvPr/>
        </p:nvGrpSpPr>
        <p:grpSpPr>
          <a:xfrm>
            <a:off x="7799681" y="4235422"/>
            <a:ext cx="3802627" cy="1132272"/>
            <a:chOff x="7799681" y="4235422"/>
            <a:chExt cx="3802627" cy="1132272"/>
          </a:xfrm>
        </p:grpSpPr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8EF04E3B-CA1F-EF5E-F582-2BC4D36DABC2}"/>
                </a:ext>
              </a:extLst>
            </p:cNvPr>
            <p:cNvSpPr txBox="1"/>
            <p:nvPr/>
          </p:nvSpPr>
          <p:spPr>
            <a:xfrm>
              <a:off x="8852174" y="4844474"/>
              <a:ext cx="16988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4"/>
                  </a:solidFill>
                </a:rPr>
                <a:t>BENIGN </a:t>
              </a:r>
              <a:r>
                <a:rPr lang="en-US" sz="1400" dirty="0">
                  <a:solidFill>
                    <a:schemeClr val="bg1"/>
                  </a:solidFill>
                </a:rPr>
                <a:t>/</a:t>
              </a:r>
              <a:br>
                <a:rPr lang="en-US" sz="1400" dirty="0">
                  <a:solidFill>
                    <a:schemeClr val="bg1"/>
                  </a:solidFill>
                </a:rPr>
              </a:br>
              <a:r>
                <a:rPr lang="en-US" sz="1400" dirty="0">
                  <a:solidFill>
                    <a:schemeClr val="accent1"/>
                  </a:solidFill>
                </a:rPr>
                <a:t>MALWARE</a:t>
              </a:r>
              <a:endParaRPr lang="en-IN" sz="1400" dirty="0">
                <a:solidFill>
                  <a:schemeClr val="accent1"/>
                </a:solidFill>
              </a:endParaRPr>
            </a:p>
          </p:txBody>
        </p: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C23542FB-C054-1025-A22F-7CBD658053B1}"/>
                </a:ext>
              </a:extLst>
            </p:cNvPr>
            <p:cNvSpPr txBox="1"/>
            <p:nvPr/>
          </p:nvSpPr>
          <p:spPr>
            <a:xfrm>
              <a:off x="7799681" y="4844474"/>
              <a:ext cx="16988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4"/>
                  </a:solidFill>
                </a:rPr>
                <a:t>BENIGN </a:t>
              </a:r>
              <a:r>
                <a:rPr lang="en-US" sz="1400" dirty="0">
                  <a:solidFill>
                    <a:schemeClr val="bg1"/>
                  </a:solidFill>
                </a:rPr>
                <a:t>/</a:t>
              </a:r>
              <a:br>
                <a:rPr lang="en-US" sz="1400" dirty="0">
                  <a:solidFill>
                    <a:schemeClr val="bg1"/>
                  </a:solidFill>
                </a:rPr>
              </a:br>
              <a:r>
                <a:rPr lang="en-US" sz="1400" dirty="0">
                  <a:solidFill>
                    <a:schemeClr val="accent1"/>
                  </a:solidFill>
                </a:rPr>
                <a:t>MALWARE</a:t>
              </a:r>
              <a:endParaRPr lang="en-IN" sz="1400" dirty="0">
                <a:solidFill>
                  <a:schemeClr val="accent1"/>
                </a:solidFill>
              </a:endParaRPr>
            </a:p>
          </p:txBody>
        </p:sp>
        <p:sp>
          <p:nvSpPr>
            <p:cNvPr id="411" name="TextBox 410">
              <a:extLst>
                <a:ext uri="{FF2B5EF4-FFF2-40B4-BE49-F238E27FC236}">
                  <a16:creationId xmlns:a16="http://schemas.microsoft.com/office/drawing/2014/main" id="{7F53A160-16B3-7F41-7085-21DA532A54FA}"/>
                </a:ext>
              </a:extLst>
            </p:cNvPr>
            <p:cNvSpPr txBox="1"/>
            <p:nvPr/>
          </p:nvSpPr>
          <p:spPr>
            <a:xfrm>
              <a:off x="9903453" y="4844474"/>
              <a:ext cx="16988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4"/>
                  </a:solidFill>
                </a:rPr>
                <a:t>BENIGN </a:t>
              </a:r>
              <a:r>
                <a:rPr lang="en-US" sz="1400" dirty="0">
                  <a:solidFill>
                    <a:schemeClr val="bg1"/>
                  </a:solidFill>
                </a:rPr>
                <a:t>/</a:t>
              </a:r>
              <a:br>
                <a:rPr lang="en-US" sz="1400" dirty="0">
                  <a:solidFill>
                    <a:schemeClr val="bg1"/>
                  </a:solidFill>
                </a:rPr>
              </a:br>
              <a:r>
                <a:rPr lang="en-US" sz="1400" dirty="0">
                  <a:solidFill>
                    <a:schemeClr val="accent1"/>
                  </a:solidFill>
                </a:rPr>
                <a:t>MALWARE</a:t>
              </a:r>
              <a:endParaRPr lang="en-IN" sz="1400" dirty="0">
                <a:solidFill>
                  <a:schemeClr val="accent1"/>
                </a:solidFill>
              </a:endParaRPr>
            </a:p>
          </p:txBody>
        </p:sp>
        <p:sp>
          <p:nvSpPr>
            <p:cNvPr id="413" name="Arrow: Right 412">
              <a:extLst>
                <a:ext uri="{FF2B5EF4-FFF2-40B4-BE49-F238E27FC236}">
                  <a16:creationId xmlns:a16="http://schemas.microsoft.com/office/drawing/2014/main" id="{6213244B-F832-A121-43E6-346697CF6FF4}"/>
                </a:ext>
              </a:extLst>
            </p:cNvPr>
            <p:cNvSpPr/>
            <p:nvPr/>
          </p:nvSpPr>
          <p:spPr>
            <a:xfrm rot="5400000">
              <a:off x="8423784" y="4290266"/>
              <a:ext cx="450652" cy="340964"/>
            </a:xfrm>
            <a:prstGeom prst="rightArrow">
              <a:avLst/>
            </a:prstGeom>
            <a:solidFill>
              <a:srgbClr val="138B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14" name="Arrow: Right 413">
              <a:extLst>
                <a:ext uri="{FF2B5EF4-FFF2-40B4-BE49-F238E27FC236}">
                  <a16:creationId xmlns:a16="http://schemas.microsoft.com/office/drawing/2014/main" id="{4B14B237-A426-ED01-174E-131D5E4E3C44}"/>
                </a:ext>
              </a:extLst>
            </p:cNvPr>
            <p:cNvSpPr/>
            <p:nvPr/>
          </p:nvSpPr>
          <p:spPr>
            <a:xfrm rot="5400000">
              <a:off x="10528771" y="4290266"/>
              <a:ext cx="450652" cy="340964"/>
            </a:xfrm>
            <a:prstGeom prst="rightArrow">
              <a:avLst/>
            </a:prstGeom>
            <a:solidFill>
              <a:srgbClr val="138B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15" name="Arrow: Right 414">
              <a:extLst>
                <a:ext uri="{FF2B5EF4-FFF2-40B4-BE49-F238E27FC236}">
                  <a16:creationId xmlns:a16="http://schemas.microsoft.com/office/drawing/2014/main" id="{E62953AA-F713-B178-4E42-3ACBBB2FB602}"/>
                </a:ext>
              </a:extLst>
            </p:cNvPr>
            <p:cNvSpPr/>
            <p:nvPr/>
          </p:nvSpPr>
          <p:spPr>
            <a:xfrm rot="5400000">
              <a:off x="9478494" y="4290266"/>
              <a:ext cx="450652" cy="340964"/>
            </a:xfrm>
            <a:prstGeom prst="rightArrow">
              <a:avLst/>
            </a:prstGeom>
            <a:solidFill>
              <a:srgbClr val="138B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D85CA63-58F6-7104-75EA-5402292CDBB0}"/>
              </a:ext>
            </a:extLst>
          </p:cNvPr>
          <p:cNvGrpSpPr/>
          <p:nvPr/>
        </p:nvGrpSpPr>
        <p:grpSpPr>
          <a:xfrm>
            <a:off x="4262294" y="2712468"/>
            <a:ext cx="2895600" cy="1433064"/>
            <a:chOff x="4262294" y="2712468"/>
            <a:chExt cx="2895600" cy="143306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C23CB03-F0A8-005C-BF12-8190ED8BFDC6}"/>
                </a:ext>
              </a:extLst>
            </p:cNvPr>
            <p:cNvSpPr/>
            <p:nvPr/>
          </p:nvSpPr>
          <p:spPr>
            <a:xfrm>
              <a:off x="4262294" y="2712468"/>
              <a:ext cx="2895600" cy="1433064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2A5D760-8F4E-8A6B-F8C7-D068024891E2}"/>
                    </a:ext>
                  </a:extLst>
                </p:cNvPr>
                <p:cNvSpPr txBox="1"/>
                <p:nvPr/>
              </p:nvSpPr>
              <p:spPr>
                <a:xfrm>
                  <a:off x="4328728" y="2740963"/>
                  <a:ext cx="2762732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chemeClr val="bg1"/>
                      </a:solidFill>
                    </a:rPr>
                    <a:t>Feature Extraction</a:t>
                  </a:r>
                </a:p>
                <a:p>
                  <a:pPr algn="ctr"/>
                  <a:r>
                    <a:rPr lang="en-IN" sz="2000" dirty="0">
                      <a:solidFill>
                        <a:srgbClr val="00B0F0"/>
                      </a:solidFill>
                    </a:rPr>
                    <a:t>Static</a:t>
                  </a:r>
                  <a:r>
                    <a:rPr lang="en-IN" sz="2000" dirty="0">
                      <a:solidFill>
                        <a:schemeClr val="bg1"/>
                      </a:solidFill>
                    </a:rPr>
                    <a:t>    	</a:t>
                  </a:r>
                  <a:r>
                    <a:rPr lang="en-IN" sz="2000" dirty="0">
                      <a:solidFill>
                        <a:srgbClr val="FFC000"/>
                      </a:solidFill>
                    </a:rPr>
                    <a:t>Dynamic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en-IN" sz="2000" dirty="0">
                    <a:solidFill>
                      <a:srgbClr val="00B050"/>
                    </a:solidFill>
                  </a:endParaRPr>
                </a:p>
                <a:p>
                  <a:pPr algn="ctr"/>
                  <a:r>
                    <a:rPr lang="en-IN" sz="2000" dirty="0">
                      <a:solidFill>
                        <a:srgbClr val="FF0000"/>
                      </a:solidFill>
                    </a:rPr>
                    <a:t>Model Training</a:t>
                  </a:r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2A5D760-8F4E-8A6B-F8C7-D068024891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8728" y="2740963"/>
                  <a:ext cx="2762732" cy="1323439"/>
                </a:xfrm>
                <a:prstGeom prst="rect">
                  <a:avLst/>
                </a:prstGeom>
                <a:blipFill>
                  <a:blip r:embed="rId2"/>
                  <a:stretch>
                    <a:fillRect t="-2765" b="-737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897ECA8-3234-F892-5753-FDD2B1203AF1}"/>
              </a:ext>
            </a:extLst>
          </p:cNvPr>
          <p:cNvGrpSpPr/>
          <p:nvPr/>
        </p:nvGrpSpPr>
        <p:grpSpPr>
          <a:xfrm>
            <a:off x="8248022" y="2712468"/>
            <a:ext cx="2895600" cy="1433064"/>
            <a:chOff x="8609733" y="1556213"/>
            <a:chExt cx="2895600" cy="143306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C8A755E8-429F-D26D-3591-D1E0CE0921CB}"/>
                </a:ext>
              </a:extLst>
            </p:cNvPr>
            <p:cNvGrpSpPr/>
            <p:nvPr/>
          </p:nvGrpSpPr>
          <p:grpSpPr>
            <a:xfrm>
              <a:off x="10878931" y="1792032"/>
              <a:ext cx="406048" cy="416101"/>
              <a:chOff x="8494783" y="2301406"/>
              <a:chExt cx="812096" cy="832203"/>
            </a:xfrm>
          </p:grpSpPr>
          <p:sp>
            <p:nvSpPr>
              <p:cNvPr id="61" name="Freeform 530">
                <a:extLst>
                  <a:ext uri="{FF2B5EF4-FFF2-40B4-BE49-F238E27FC236}">
                    <a16:creationId xmlns:a16="http://schemas.microsoft.com/office/drawing/2014/main" id="{1EDCD4EA-9F2B-21A2-0760-540084856F4D}"/>
                  </a:ext>
                </a:extLst>
              </p:cNvPr>
              <p:cNvSpPr/>
              <p:nvPr/>
            </p:nvSpPr>
            <p:spPr>
              <a:xfrm>
                <a:off x="8494783" y="2301406"/>
                <a:ext cx="812096" cy="832203"/>
              </a:xfrm>
              <a:custGeom>
                <a:avLst/>
                <a:gdLst>
                  <a:gd name="connsiteX0" fmla="*/ 426565 w 812096"/>
                  <a:gd name="connsiteY0" fmla="*/ 830140 h 832203"/>
                  <a:gd name="connsiteX1" fmla="*/ 406099 w 812096"/>
                  <a:gd name="connsiteY1" fmla="*/ 832203 h 832203"/>
                  <a:gd name="connsiteX2" fmla="*/ 385634 w 812096"/>
                  <a:gd name="connsiteY2" fmla="*/ 830140 h 832203"/>
                  <a:gd name="connsiteX3" fmla="*/ 113280 w 812096"/>
                  <a:gd name="connsiteY3" fmla="*/ 97323 h 832203"/>
                  <a:gd name="connsiteX4" fmla="*/ 97531 w 812096"/>
                  <a:gd name="connsiteY4" fmla="*/ 113072 h 832203"/>
                  <a:gd name="connsiteX5" fmla="*/ 104651 w 812096"/>
                  <a:gd name="connsiteY5" fmla="*/ 104443 h 832203"/>
                  <a:gd name="connsiteX6" fmla="*/ 781537 w 812096"/>
                  <a:gd name="connsiteY6" fmla="*/ 207945 h 832203"/>
                  <a:gd name="connsiteX7" fmla="*/ 798909 w 812096"/>
                  <a:gd name="connsiteY7" fmla="*/ 239951 h 832203"/>
                  <a:gd name="connsiteX8" fmla="*/ 811815 w 812096"/>
                  <a:gd name="connsiteY8" fmla="*/ 281526 h 832203"/>
                  <a:gd name="connsiteX9" fmla="*/ 725844 w 812096"/>
                  <a:gd name="connsiteY9" fmla="*/ 356108 h 832203"/>
                  <a:gd name="connsiteX10" fmla="*/ 725844 w 812096"/>
                  <a:gd name="connsiteY10" fmla="*/ 454521 h 832203"/>
                  <a:gd name="connsiteX11" fmla="*/ 812096 w 812096"/>
                  <a:gd name="connsiteY11" fmla="*/ 529348 h 832203"/>
                  <a:gd name="connsiteX12" fmla="*/ 798909 w 812096"/>
                  <a:gd name="connsiteY12" fmla="*/ 571831 h 832203"/>
                  <a:gd name="connsiteX13" fmla="*/ 781741 w 812096"/>
                  <a:gd name="connsiteY13" fmla="*/ 603461 h 832203"/>
                  <a:gd name="connsiteX14" fmla="*/ 668296 w 812096"/>
                  <a:gd name="connsiteY14" fmla="*/ 595413 h 832203"/>
                  <a:gd name="connsiteX15" fmla="*/ 598707 w 812096"/>
                  <a:gd name="connsiteY15" fmla="*/ 665002 h 832203"/>
                  <a:gd name="connsiteX16" fmla="*/ 606851 w 812096"/>
                  <a:gd name="connsiteY16" fmla="*/ 779806 h 832203"/>
                  <a:gd name="connsiteX17" fmla="*/ 572039 w 812096"/>
                  <a:gd name="connsiteY17" fmla="*/ 798701 h 832203"/>
                  <a:gd name="connsiteX18" fmla="*/ 533869 w 812096"/>
                  <a:gd name="connsiteY18" fmla="*/ 810550 h 832203"/>
                  <a:gd name="connsiteX19" fmla="*/ 457195 w 812096"/>
                  <a:gd name="connsiteY19" fmla="*/ 722168 h 832203"/>
                  <a:gd name="connsiteX20" fmla="*/ 358782 w 812096"/>
                  <a:gd name="connsiteY20" fmla="*/ 722168 h 832203"/>
                  <a:gd name="connsiteX21" fmla="*/ 281307 w 812096"/>
                  <a:gd name="connsiteY21" fmla="*/ 811475 h 832203"/>
                  <a:gd name="connsiteX22" fmla="*/ 240159 w 812096"/>
                  <a:gd name="connsiteY22" fmla="*/ 798701 h 832203"/>
                  <a:gd name="connsiteX23" fmla="*/ 207045 w 812096"/>
                  <a:gd name="connsiteY23" fmla="*/ 780727 h 832203"/>
                  <a:gd name="connsiteX24" fmla="*/ 215037 w 812096"/>
                  <a:gd name="connsiteY24" fmla="*/ 668059 h 832203"/>
                  <a:gd name="connsiteX25" fmla="*/ 145448 w 812096"/>
                  <a:gd name="connsiteY25" fmla="*/ 598470 h 832203"/>
                  <a:gd name="connsiteX26" fmla="*/ 32111 w 812096"/>
                  <a:gd name="connsiteY26" fmla="*/ 606509 h 832203"/>
                  <a:gd name="connsiteX27" fmla="*/ 13289 w 812096"/>
                  <a:gd name="connsiteY27" fmla="*/ 571831 h 832203"/>
                  <a:gd name="connsiteX28" fmla="*/ 563 w 812096"/>
                  <a:gd name="connsiteY28" fmla="*/ 530835 h 832203"/>
                  <a:gd name="connsiteX29" fmla="*/ 86538 w 812096"/>
                  <a:gd name="connsiteY29" fmla="*/ 456249 h 832203"/>
                  <a:gd name="connsiteX30" fmla="*/ 86538 w 812096"/>
                  <a:gd name="connsiteY30" fmla="*/ 357835 h 832203"/>
                  <a:gd name="connsiteX31" fmla="*/ 0 w 812096"/>
                  <a:gd name="connsiteY31" fmla="*/ 282761 h 832203"/>
                  <a:gd name="connsiteX32" fmla="*/ 13289 w 812096"/>
                  <a:gd name="connsiteY32" fmla="*/ 239951 h 832203"/>
                  <a:gd name="connsiteX33" fmla="*/ 30170 w 812096"/>
                  <a:gd name="connsiteY33" fmla="*/ 208849 h 832203"/>
                  <a:gd name="connsiteX34" fmla="*/ 146216 w 812096"/>
                  <a:gd name="connsiteY34" fmla="*/ 217081 h 832203"/>
                  <a:gd name="connsiteX35" fmla="*/ 215805 w 812096"/>
                  <a:gd name="connsiteY35" fmla="*/ 147492 h 832203"/>
                  <a:gd name="connsiteX36" fmla="*/ 207527 w 812096"/>
                  <a:gd name="connsiteY36" fmla="*/ 30793 h 832203"/>
                  <a:gd name="connsiteX37" fmla="*/ 240159 w 812096"/>
                  <a:gd name="connsiteY37" fmla="*/ 13081 h 832203"/>
                  <a:gd name="connsiteX38" fmla="*/ 282094 w 812096"/>
                  <a:gd name="connsiteY38" fmla="*/ 63 h 832203"/>
                  <a:gd name="connsiteX39" fmla="*/ 356762 w 812096"/>
                  <a:gd name="connsiteY39" fmla="*/ 86133 h 832203"/>
                  <a:gd name="connsiteX40" fmla="*/ 455176 w 812096"/>
                  <a:gd name="connsiteY40" fmla="*/ 86133 h 832203"/>
                  <a:gd name="connsiteX41" fmla="*/ 529899 w 812096"/>
                  <a:gd name="connsiteY41" fmla="*/ 0 h 832203"/>
                  <a:gd name="connsiteX42" fmla="*/ 572039 w 812096"/>
                  <a:gd name="connsiteY42" fmla="*/ 13081 h 832203"/>
                  <a:gd name="connsiteX43" fmla="*/ 603087 w 812096"/>
                  <a:gd name="connsiteY43" fmla="*/ 29933 h 832203"/>
                  <a:gd name="connsiteX44" fmla="*/ 594806 w 812096"/>
                  <a:gd name="connsiteY44" fmla="*/ 146665 h 832203"/>
                  <a:gd name="connsiteX45" fmla="*/ 664396 w 812096"/>
                  <a:gd name="connsiteY45" fmla="*/ 216254 h 832203"/>
                  <a:gd name="connsiteX46" fmla="*/ 707547 w 812096"/>
                  <a:gd name="connsiteY46" fmla="*/ 104443 h 832203"/>
                  <a:gd name="connsiteX47" fmla="*/ 718246 w 812096"/>
                  <a:gd name="connsiteY47" fmla="*/ 117409 h 832203"/>
                  <a:gd name="connsiteX48" fmla="*/ 694580 w 812096"/>
                  <a:gd name="connsiteY48" fmla="*/ 93744 h 832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812096" h="832203">
                    <a:moveTo>
                      <a:pt x="426565" y="830140"/>
                    </a:moveTo>
                    <a:lnTo>
                      <a:pt x="406099" y="832203"/>
                    </a:lnTo>
                    <a:lnTo>
                      <a:pt x="385634" y="830140"/>
                    </a:lnTo>
                    <a:close/>
                    <a:moveTo>
                      <a:pt x="113280" y="97323"/>
                    </a:moveTo>
                    <a:lnTo>
                      <a:pt x="97531" y="113072"/>
                    </a:lnTo>
                    <a:lnTo>
                      <a:pt x="104651" y="104443"/>
                    </a:lnTo>
                    <a:close/>
                    <a:moveTo>
                      <a:pt x="781537" y="207945"/>
                    </a:moveTo>
                    <a:lnTo>
                      <a:pt x="798909" y="239951"/>
                    </a:lnTo>
                    <a:lnTo>
                      <a:pt x="811815" y="281526"/>
                    </a:lnTo>
                    <a:lnTo>
                      <a:pt x="725844" y="356108"/>
                    </a:lnTo>
                    <a:lnTo>
                      <a:pt x="725844" y="454521"/>
                    </a:lnTo>
                    <a:lnTo>
                      <a:pt x="812096" y="529348"/>
                    </a:lnTo>
                    <a:lnTo>
                      <a:pt x="798909" y="571831"/>
                    </a:lnTo>
                    <a:lnTo>
                      <a:pt x="781741" y="603461"/>
                    </a:lnTo>
                    <a:lnTo>
                      <a:pt x="668296" y="595413"/>
                    </a:lnTo>
                    <a:lnTo>
                      <a:pt x="598707" y="665002"/>
                    </a:lnTo>
                    <a:lnTo>
                      <a:pt x="606851" y="779806"/>
                    </a:lnTo>
                    <a:lnTo>
                      <a:pt x="572039" y="798701"/>
                    </a:lnTo>
                    <a:lnTo>
                      <a:pt x="533869" y="810550"/>
                    </a:lnTo>
                    <a:lnTo>
                      <a:pt x="457195" y="722168"/>
                    </a:lnTo>
                    <a:lnTo>
                      <a:pt x="358782" y="722168"/>
                    </a:lnTo>
                    <a:lnTo>
                      <a:pt x="281307" y="811475"/>
                    </a:lnTo>
                    <a:lnTo>
                      <a:pt x="240159" y="798701"/>
                    </a:lnTo>
                    <a:lnTo>
                      <a:pt x="207045" y="780727"/>
                    </a:lnTo>
                    <a:lnTo>
                      <a:pt x="215037" y="668059"/>
                    </a:lnTo>
                    <a:lnTo>
                      <a:pt x="145448" y="598470"/>
                    </a:lnTo>
                    <a:lnTo>
                      <a:pt x="32111" y="606509"/>
                    </a:lnTo>
                    <a:lnTo>
                      <a:pt x="13289" y="571831"/>
                    </a:lnTo>
                    <a:lnTo>
                      <a:pt x="563" y="530835"/>
                    </a:lnTo>
                    <a:lnTo>
                      <a:pt x="86538" y="456249"/>
                    </a:lnTo>
                    <a:lnTo>
                      <a:pt x="86538" y="357835"/>
                    </a:lnTo>
                    <a:lnTo>
                      <a:pt x="0" y="282761"/>
                    </a:lnTo>
                    <a:lnTo>
                      <a:pt x="13289" y="239951"/>
                    </a:lnTo>
                    <a:lnTo>
                      <a:pt x="30170" y="208849"/>
                    </a:lnTo>
                    <a:lnTo>
                      <a:pt x="146216" y="217081"/>
                    </a:lnTo>
                    <a:lnTo>
                      <a:pt x="215805" y="147492"/>
                    </a:lnTo>
                    <a:lnTo>
                      <a:pt x="207527" y="30793"/>
                    </a:lnTo>
                    <a:lnTo>
                      <a:pt x="240159" y="13081"/>
                    </a:lnTo>
                    <a:lnTo>
                      <a:pt x="282094" y="63"/>
                    </a:lnTo>
                    <a:lnTo>
                      <a:pt x="356762" y="86133"/>
                    </a:lnTo>
                    <a:lnTo>
                      <a:pt x="455176" y="86133"/>
                    </a:lnTo>
                    <a:lnTo>
                      <a:pt x="529899" y="0"/>
                    </a:lnTo>
                    <a:lnTo>
                      <a:pt x="572039" y="13081"/>
                    </a:lnTo>
                    <a:lnTo>
                      <a:pt x="603087" y="29933"/>
                    </a:lnTo>
                    <a:lnTo>
                      <a:pt x="594806" y="146665"/>
                    </a:lnTo>
                    <a:lnTo>
                      <a:pt x="664396" y="216254"/>
                    </a:lnTo>
                    <a:close/>
                    <a:moveTo>
                      <a:pt x="707547" y="104443"/>
                    </a:moveTo>
                    <a:lnTo>
                      <a:pt x="718246" y="117409"/>
                    </a:lnTo>
                    <a:lnTo>
                      <a:pt x="694580" y="93744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BC8F97C4-4C69-67E2-D3F4-68A193E883CD}"/>
                  </a:ext>
                </a:extLst>
              </p:cNvPr>
              <p:cNvSpPr/>
              <p:nvPr/>
            </p:nvSpPr>
            <p:spPr>
              <a:xfrm>
                <a:off x="8702663" y="2519339"/>
                <a:ext cx="396336" cy="39633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F60F0C1-88E8-1002-839B-47481965C4B0}"/>
                </a:ext>
              </a:extLst>
            </p:cNvPr>
            <p:cNvGrpSpPr/>
            <p:nvPr/>
          </p:nvGrpSpPr>
          <p:grpSpPr>
            <a:xfrm rot="159200">
              <a:off x="9900305" y="1788300"/>
              <a:ext cx="1060170" cy="1065078"/>
              <a:chOff x="4653341" y="2546441"/>
              <a:chExt cx="2120341" cy="2130157"/>
            </a:xfrm>
          </p:grpSpPr>
          <p:sp>
            <p:nvSpPr>
              <p:cNvPr id="59" name="Freeform 543">
                <a:extLst>
                  <a:ext uri="{FF2B5EF4-FFF2-40B4-BE49-F238E27FC236}">
                    <a16:creationId xmlns:a16="http://schemas.microsoft.com/office/drawing/2014/main" id="{9050F849-65D7-C109-AA20-8F133A6F1B7A}"/>
                  </a:ext>
                </a:extLst>
              </p:cNvPr>
              <p:cNvSpPr/>
              <p:nvPr/>
            </p:nvSpPr>
            <p:spPr>
              <a:xfrm rot="3600000">
                <a:off x="4648433" y="2551349"/>
                <a:ext cx="2130157" cy="2120341"/>
              </a:xfrm>
              <a:custGeom>
                <a:avLst/>
                <a:gdLst>
                  <a:gd name="connsiteX0" fmla="*/ 2130157 w 2130157"/>
                  <a:gd name="connsiteY0" fmla="*/ 1060126 h 2120341"/>
                  <a:gd name="connsiteX1" fmla="*/ 2130157 w 2130157"/>
                  <a:gd name="connsiteY1" fmla="*/ 1060131 h 2120341"/>
                  <a:gd name="connsiteX2" fmla="*/ 2130157 w 2130157"/>
                  <a:gd name="connsiteY2" fmla="*/ 1060135 h 2120341"/>
                  <a:gd name="connsiteX3" fmla="*/ 1969354 w 2130157"/>
                  <a:gd name="connsiteY3" fmla="*/ 497985 h 2120341"/>
                  <a:gd name="connsiteX4" fmla="*/ 2001010 w 2130157"/>
                  <a:gd name="connsiteY4" fmla="*/ 550092 h 2120341"/>
                  <a:gd name="connsiteX5" fmla="*/ 2008929 w 2130157"/>
                  <a:gd name="connsiteY5" fmla="*/ 566528 h 2120341"/>
                  <a:gd name="connsiteX6" fmla="*/ 72438 w 2130157"/>
                  <a:gd name="connsiteY6" fmla="*/ 648418 h 2120341"/>
                  <a:gd name="connsiteX7" fmla="*/ 239787 w 2130157"/>
                  <a:gd name="connsiteY7" fmla="*/ 675482 h 2120341"/>
                  <a:gd name="connsiteX8" fmla="*/ 318019 w 2130157"/>
                  <a:gd name="connsiteY8" fmla="*/ 539980 h 2120341"/>
                  <a:gd name="connsiteX9" fmla="*/ 211838 w 2130157"/>
                  <a:gd name="connsiteY9" fmla="*/ 409726 h 2120341"/>
                  <a:gd name="connsiteX10" fmla="*/ 234445 w 2130157"/>
                  <a:gd name="connsiteY10" fmla="*/ 379494 h 2120341"/>
                  <a:gd name="connsiteX11" fmla="*/ 379493 w 2130157"/>
                  <a:gd name="connsiteY11" fmla="*/ 234446 h 2120341"/>
                  <a:gd name="connsiteX12" fmla="*/ 410634 w 2130157"/>
                  <a:gd name="connsiteY12" fmla="*/ 211159 h 2120341"/>
                  <a:gd name="connsiteX13" fmla="*/ 541000 w 2130157"/>
                  <a:gd name="connsiteY13" fmla="*/ 317430 h 2120341"/>
                  <a:gd name="connsiteX14" fmla="*/ 676502 w 2130157"/>
                  <a:gd name="connsiteY14" fmla="*/ 239198 h 2120341"/>
                  <a:gd name="connsiteX15" fmla="*/ 649471 w 2130157"/>
                  <a:gd name="connsiteY15" fmla="*/ 72053 h 2120341"/>
                  <a:gd name="connsiteX16" fmla="*/ 741937 w 2130157"/>
                  <a:gd name="connsiteY16" fmla="*/ 38210 h 2120341"/>
                  <a:gd name="connsiteX17" fmla="*/ 844482 w 2130157"/>
                  <a:gd name="connsiteY17" fmla="*/ 11843 h 2120341"/>
                  <a:gd name="connsiteX18" fmla="*/ 922076 w 2130157"/>
                  <a:gd name="connsiteY18" fmla="*/ 1 h 2120341"/>
                  <a:gd name="connsiteX19" fmla="*/ 981897 w 2130157"/>
                  <a:gd name="connsiteY19" fmla="*/ 157368 h 2120341"/>
                  <a:gd name="connsiteX20" fmla="*/ 1138361 w 2130157"/>
                  <a:gd name="connsiteY20" fmla="*/ 157369 h 2120341"/>
                  <a:gd name="connsiteX21" fmla="*/ 1198183 w 2130157"/>
                  <a:gd name="connsiteY21" fmla="*/ 0 h 2120341"/>
                  <a:gd name="connsiteX22" fmla="*/ 1275778 w 2130157"/>
                  <a:gd name="connsiteY22" fmla="*/ 11843 h 2120341"/>
                  <a:gd name="connsiteX23" fmla="*/ 1378323 w 2130157"/>
                  <a:gd name="connsiteY23" fmla="*/ 38211 h 2120341"/>
                  <a:gd name="connsiteX24" fmla="*/ 1470935 w 2130157"/>
                  <a:gd name="connsiteY24" fmla="*/ 72106 h 2120341"/>
                  <a:gd name="connsiteX25" fmla="*/ 1443899 w 2130157"/>
                  <a:gd name="connsiteY25" fmla="*/ 239281 h 2120341"/>
                  <a:gd name="connsiteX26" fmla="*/ 1579401 w 2130157"/>
                  <a:gd name="connsiteY26" fmla="*/ 317513 h 2120341"/>
                  <a:gd name="connsiteX27" fmla="*/ 1709752 w 2130157"/>
                  <a:gd name="connsiteY27" fmla="*/ 211253 h 2120341"/>
                  <a:gd name="connsiteX28" fmla="*/ 1740767 w 2130157"/>
                  <a:gd name="connsiteY28" fmla="*/ 234446 h 2120341"/>
                  <a:gd name="connsiteX29" fmla="*/ 1885815 w 2130157"/>
                  <a:gd name="connsiteY29" fmla="*/ 379495 h 2120341"/>
                  <a:gd name="connsiteX30" fmla="*/ 1908762 w 2130157"/>
                  <a:gd name="connsiteY30" fmla="*/ 410180 h 2120341"/>
                  <a:gd name="connsiteX31" fmla="*/ 1801492 w 2130157"/>
                  <a:gd name="connsiteY31" fmla="*/ 541770 h 2120341"/>
                  <a:gd name="connsiteX32" fmla="*/ 1879724 w 2130157"/>
                  <a:gd name="connsiteY32" fmla="*/ 677272 h 2120341"/>
                  <a:gd name="connsiteX33" fmla="*/ 2048399 w 2130157"/>
                  <a:gd name="connsiteY33" fmla="*/ 649995 h 2120341"/>
                  <a:gd name="connsiteX34" fmla="*/ 2082050 w 2130157"/>
                  <a:gd name="connsiteY34" fmla="*/ 741938 h 2120341"/>
                  <a:gd name="connsiteX35" fmla="*/ 2108418 w 2130157"/>
                  <a:gd name="connsiteY35" fmla="*/ 844483 h 2120341"/>
                  <a:gd name="connsiteX36" fmla="*/ 2120260 w 2130157"/>
                  <a:gd name="connsiteY36" fmla="*/ 922077 h 2120341"/>
                  <a:gd name="connsiteX37" fmla="*/ 1962890 w 2130157"/>
                  <a:gd name="connsiteY37" fmla="*/ 981898 h 2120341"/>
                  <a:gd name="connsiteX38" fmla="*/ 1962890 w 2130157"/>
                  <a:gd name="connsiteY38" fmla="*/ 1138362 h 2120341"/>
                  <a:gd name="connsiteX39" fmla="*/ 2120260 w 2130157"/>
                  <a:gd name="connsiteY39" fmla="*/ 1198185 h 2120341"/>
                  <a:gd name="connsiteX40" fmla="*/ 2108418 w 2130157"/>
                  <a:gd name="connsiteY40" fmla="*/ 1275779 h 2120341"/>
                  <a:gd name="connsiteX41" fmla="*/ 2082051 w 2130157"/>
                  <a:gd name="connsiteY41" fmla="*/ 1378324 h 2120341"/>
                  <a:gd name="connsiteX42" fmla="*/ 2048057 w 2130157"/>
                  <a:gd name="connsiteY42" fmla="*/ 1471202 h 2120341"/>
                  <a:gd name="connsiteX43" fmla="*/ 1882106 w 2130157"/>
                  <a:gd name="connsiteY43" fmla="*/ 1444365 h 2120341"/>
                  <a:gd name="connsiteX44" fmla="*/ 1803874 w 2130157"/>
                  <a:gd name="connsiteY44" fmla="*/ 1579867 h 2120341"/>
                  <a:gd name="connsiteX45" fmla="*/ 1909365 w 2130157"/>
                  <a:gd name="connsiteY45" fmla="*/ 1709275 h 2120341"/>
                  <a:gd name="connsiteX46" fmla="*/ 1885815 w 2130157"/>
                  <a:gd name="connsiteY46" fmla="*/ 1740767 h 2120341"/>
                  <a:gd name="connsiteX47" fmla="*/ 1740766 w 2130157"/>
                  <a:gd name="connsiteY47" fmla="*/ 1885816 h 2120341"/>
                  <a:gd name="connsiteX48" fmla="*/ 1709629 w 2130157"/>
                  <a:gd name="connsiteY48" fmla="*/ 1909100 h 2120341"/>
                  <a:gd name="connsiteX49" fmla="*/ 1579262 w 2130157"/>
                  <a:gd name="connsiteY49" fmla="*/ 1802828 h 2120341"/>
                  <a:gd name="connsiteX50" fmla="*/ 1443760 w 2130157"/>
                  <a:gd name="connsiteY50" fmla="*/ 1881060 h 2120341"/>
                  <a:gd name="connsiteX51" fmla="*/ 1470792 w 2130157"/>
                  <a:gd name="connsiteY51" fmla="*/ 2048208 h 2120341"/>
                  <a:gd name="connsiteX52" fmla="*/ 1378323 w 2130157"/>
                  <a:gd name="connsiteY52" fmla="*/ 2082051 h 2120341"/>
                  <a:gd name="connsiteX53" fmla="*/ 1275778 w 2130157"/>
                  <a:gd name="connsiteY53" fmla="*/ 2108419 h 2120341"/>
                  <a:gd name="connsiteX54" fmla="*/ 1197661 w 2130157"/>
                  <a:gd name="connsiteY54" fmla="*/ 2120341 h 2120341"/>
                  <a:gd name="connsiteX55" fmla="*/ 1138363 w 2130157"/>
                  <a:gd name="connsiteY55" fmla="*/ 1964351 h 2120341"/>
                  <a:gd name="connsiteX56" fmla="*/ 981899 w 2130157"/>
                  <a:gd name="connsiteY56" fmla="*/ 1964351 h 2120341"/>
                  <a:gd name="connsiteX57" fmla="*/ 922602 w 2130157"/>
                  <a:gd name="connsiteY57" fmla="*/ 2120341 h 2120341"/>
                  <a:gd name="connsiteX58" fmla="*/ 844482 w 2130157"/>
                  <a:gd name="connsiteY58" fmla="*/ 2108419 h 2120341"/>
                  <a:gd name="connsiteX59" fmla="*/ 741936 w 2130157"/>
                  <a:gd name="connsiteY59" fmla="*/ 2082051 h 2120341"/>
                  <a:gd name="connsiteX60" fmla="*/ 649305 w 2130157"/>
                  <a:gd name="connsiteY60" fmla="*/ 2048148 h 2120341"/>
                  <a:gd name="connsiteX61" fmla="*/ 676186 w 2130157"/>
                  <a:gd name="connsiteY61" fmla="*/ 1881928 h 2120341"/>
                  <a:gd name="connsiteX62" fmla="*/ 540684 w 2130157"/>
                  <a:gd name="connsiteY62" fmla="*/ 1803696 h 2120341"/>
                  <a:gd name="connsiteX63" fmla="*/ 411023 w 2130157"/>
                  <a:gd name="connsiteY63" fmla="*/ 1909393 h 2120341"/>
                  <a:gd name="connsiteX64" fmla="*/ 379493 w 2130157"/>
                  <a:gd name="connsiteY64" fmla="*/ 1885816 h 2120341"/>
                  <a:gd name="connsiteX65" fmla="*/ 234445 w 2130157"/>
                  <a:gd name="connsiteY65" fmla="*/ 1740767 h 2120341"/>
                  <a:gd name="connsiteX66" fmla="*/ 210822 w 2130157"/>
                  <a:gd name="connsiteY66" fmla="*/ 1709177 h 2120341"/>
                  <a:gd name="connsiteX67" fmla="*/ 316099 w 2130157"/>
                  <a:gd name="connsiteY67" fmla="*/ 1580031 h 2120341"/>
                  <a:gd name="connsiteX68" fmla="*/ 237866 w 2130157"/>
                  <a:gd name="connsiteY68" fmla="*/ 1444529 h 2120341"/>
                  <a:gd name="connsiteX69" fmla="*/ 72244 w 2130157"/>
                  <a:gd name="connsiteY69" fmla="*/ 1471314 h 2120341"/>
                  <a:gd name="connsiteX70" fmla="*/ 38209 w 2130157"/>
                  <a:gd name="connsiteY70" fmla="*/ 1378324 h 2120341"/>
                  <a:gd name="connsiteX71" fmla="*/ 11842 w 2130157"/>
                  <a:gd name="connsiteY71" fmla="*/ 1275779 h 2120341"/>
                  <a:gd name="connsiteX72" fmla="*/ 0 w 2130157"/>
                  <a:gd name="connsiteY72" fmla="*/ 1198185 h 2120341"/>
                  <a:gd name="connsiteX73" fmla="*/ 157368 w 2130157"/>
                  <a:gd name="connsiteY73" fmla="*/ 1138362 h 2120341"/>
                  <a:gd name="connsiteX74" fmla="*/ 157368 w 2130157"/>
                  <a:gd name="connsiteY74" fmla="*/ 981898 h 2120341"/>
                  <a:gd name="connsiteX75" fmla="*/ 0 w 2130157"/>
                  <a:gd name="connsiteY75" fmla="*/ 922077 h 2120341"/>
                  <a:gd name="connsiteX76" fmla="*/ 11842 w 2130157"/>
                  <a:gd name="connsiteY76" fmla="*/ 844483 h 2120341"/>
                  <a:gd name="connsiteX77" fmla="*/ 38209 w 2130157"/>
                  <a:gd name="connsiteY77" fmla="*/ 741938 h 2120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2130157" h="2120341">
                    <a:moveTo>
                      <a:pt x="2130157" y="1060126"/>
                    </a:moveTo>
                    <a:lnTo>
                      <a:pt x="2130157" y="1060131"/>
                    </a:lnTo>
                    <a:lnTo>
                      <a:pt x="2130157" y="1060135"/>
                    </a:lnTo>
                    <a:close/>
                    <a:moveTo>
                      <a:pt x="1969354" y="497985"/>
                    </a:moveTo>
                    <a:lnTo>
                      <a:pt x="2001010" y="550092"/>
                    </a:lnTo>
                    <a:lnTo>
                      <a:pt x="2008929" y="566528"/>
                    </a:lnTo>
                    <a:close/>
                    <a:moveTo>
                      <a:pt x="72438" y="648418"/>
                    </a:moveTo>
                    <a:lnTo>
                      <a:pt x="239787" y="675482"/>
                    </a:lnTo>
                    <a:lnTo>
                      <a:pt x="318019" y="539980"/>
                    </a:lnTo>
                    <a:lnTo>
                      <a:pt x="211838" y="409726"/>
                    </a:lnTo>
                    <a:lnTo>
                      <a:pt x="234445" y="379494"/>
                    </a:lnTo>
                    <a:cubicBezTo>
                      <a:pt x="278058" y="326648"/>
                      <a:pt x="326647" y="278059"/>
                      <a:pt x="379493" y="234446"/>
                    </a:cubicBezTo>
                    <a:lnTo>
                      <a:pt x="410634" y="211159"/>
                    </a:lnTo>
                    <a:lnTo>
                      <a:pt x="541000" y="317430"/>
                    </a:lnTo>
                    <a:lnTo>
                      <a:pt x="676502" y="239198"/>
                    </a:lnTo>
                    <a:lnTo>
                      <a:pt x="649471" y="72053"/>
                    </a:lnTo>
                    <a:lnTo>
                      <a:pt x="741937" y="38210"/>
                    </a:lnTo>
                    <a:cubicBezTo>
                      <a:pt x="775442" y="27789"/>
                      <a:pt x="809654" y="18970"/>
                      <a:pt x="844482" y="11843"/>
                    </a:cubicBezTo>
                    <a:lnTo>
                      <a:pt x="922076" y="1"/>
                    </a:lnTo>
                    <a:lnTo>
                      <a:pt x="981897" y="157368"/>
                    </a:lnTo>
                    <a:lnTo>
                      <a:pt x="1138361" y="157369"/>
                    </a:lnTo>
                    <a:lnTo>
                      <a:pt x="1198183" y="0"/>
                    </a:lnTo>
                    <a:lnTo>
                      <a:pt x="1275778" y="11843"/>
                    </a:lnTo>
                    <a:cubicBezTo>
                      <a:pt x="1310606" y="18970"/>
                      <a:pt x="1344818" y="27789"/>
                      <a:pt x="1378323" y="38211"/>
                    </a:cubicBezTo>
                    <a:lnTo>
                      <a:pt x="1470935" y="72106"/>
                    </a:lnTo>
                    <a:lnTo>
                      <a:pt x="1443899" y="239281"/>
                    </a:lnTo>
                    <a:lnTo>
                      <a:pt x="1579401" y="317513"/>
                    </a:lnTo>
                    <a:lnTo>
                      <a:pt x="1709752" y="211253"/>
                    </a:lnTo>
                    <a:lnTo>
                      <a:pt x="1740767" y="234446"/>
                    </a:lnTo>
                    <a:cubicBezTo>
                      <a:pt x="1793613" y="278059"/>
                      <a:pt x="1842202" y="326647"/>
                      <a:pt x="1885815" y="379495"/>
                    </a:cubicBezTo>
                    <a:lnTo>
                      <a:pt x="1908762" y="410180"/>
                    </a:lnTo>
                    <a:lnTo>
                      <a:pt x="1801492" y="541770"/>
                    </a:lnTo>
                    <a:lnTo>
                      <a:pt x="1879724" y="677272"/>
                    </a:lnTo>
                    <a:lnTo>
                      <a:pt x="2048399" y="649995"/>
                    </a:lnTo>
                    <a:lnTo>
                      <a:pt x="2082050" y="741938"/>
                    </a:lnTo>
                    <a:cubicBezTo>
                      <a:pt x="2092472" y="775443"/>
                      <a:pt x="2101291" y="809655"/>
                      <a:pt x="2108418" y="844483"/>
                    </a:cubicBezTo>
                    <a:lnTo>
                      <a:pt x="2120260" y="922077"/>
                    </a:lnTo>
                    <a:lnTo>
                      <a:pt x="1962890" y="981898"/>
                    </a:lnTo>
                    <a:lnTo>
                      <a:pt x="1962890" y="1138362"/>
                    </a:lnTo>
                    <a:lnTo>
                      <a:pt x="2120260" y="1198185"/>
                    </a:lnTo>
                    <a:lnTo>
                      <a:pt x="2108418" y="1275779"/>
                    </a:lnTo>
                    <a:cubicBezTo>
                      <a:pt x="2101291" y="1310607"/>
                      <a:pt x="2092472" y="1344819"/>
                      <a:pt x="2082051" y="1378324"/>
                    </a:cubicBezTo>
                    <a:lnTo>
                      <a:pt x="2048057" y="1471202"/>
                    </a:lnTo>
                    <a:lnTo>
                      <a:pt x="1882106" y="1444365"/>
                    </a:lnTo>
                    <a:lnTo>
                      <a:pt x="1803874" y="1579867"/>
                    </a:lnTo>
                    <a:lnTo>
                      <a:pt x="1909365" y="1709275"/>
                    </a:lnTo>
                    <a:lnTo>
                      <a:pt x="1885815" y="1740767"/>
                    </a:lnTo>
                    <a:cubicBezTo>
                      <a:pt x="1842202" y="1793614"/>
                      <a:pt x="1793614" y="1842203"/>
                      <a:pt x="1740766" y="1885816"/>
                    </a:cubicBezTo>
                    <a:lnTo>
                      <a:pt x="1709629" y="1909100"/>
                    </a:lnTo>
                    <a:lnTo>
                      <a:pt x="1579262" y="1802828"/>
                    </a:lnTo>
                    <a:lnTo>
                      <a:pt x="1443760" y="1881060"/>
                    </a:lnTo>
                    <a:lnTo>
                      <a:pt x="1470792" y="2048208"/>
                    </a:lnTo>
                    <a:lnTo>
                      <a:pt x="1378323" y="2082051"/>
                    </a:lnTo>
                    <a:cubicBezTo>
                      <a:pt x="1344818" y="2092473"/>
                      <a:pt x="1310606" y="2101292"/>
                      <a:pt x="1275778" y="2108419"/>
                    </a:cubicBezTo>
                    <a:lnTo>
                      <a:pt x="1197661" y="2120341"/>
                    </a:lnTo>
                    <a:lnTo>
                      <a:pt x="1138363" y="1964351"/>
                    </a:lnTo>
                    <a:lnTo>
                      <a:pt x="981899" y="1964351"/>
                    </a:lnTo>
                    <a:lnTo>
                      <a:pt x="922602" y="2120341"/>
                    </a:lnTo>
                    <a:lnTo>
                      <a:pt x="844482" y="2108419"/>
                    </a:lnTo>
                    <a:cubicBezTo>
                      <a:pt x="809654" y="2101292"/>
                      <a:pt x="775442" y="2092473"/>
                      <a:pt x="741936" y="2082051"/>
                    </a:cubicBezTo>
                    <a:lnTo>
                      <a:pt x="649305" y="2048148"/>
                    </a:lnTo>
                    <a:lnTo>
                      <a:pt x="676186" y="1881928"/>
                    </a:lnTo>
                    <a:lnTo>
                      <a:pt x="540684" y="1803696"/>
                    </a:lnTo>
                    <a:lnTo>
                      <a:pt x="411023" y="1909393"/>
                    </a:lnTo>
                    <a:lnTo>
                      <a:pt x="379493" y="1885816"/>
                    </a:lnTo>
                    <a:cubicBezTo>
                      <a:pt x="326646" y="1842203"/>
                      <a:pt x="278058" y="1793614"/>
                      <a:pt x="234445" y="1740767"/>
                    </a:cubicBezTo>
                    <a:lnTo>
                      <a:pt x="210822" y="1709177"/>
                    </a:lnTo>
                    <a:lnTo>
                      <a:pt x="316099" y="1580031"/>
                    </a:lnTo>
                    <a:lnTo>
                      <a:pt x="237866" y="1444529"/>
                    </a:lnTo>
                    <a:lnTo>
                      <a:pt x="72244" y="1471314"/>
                    </a:lnTo>
                    <a:lnTo>
                      <a:pt x="38209" y="1378324"/>
                    </a:lnTo>
                    <a:cubicBezTo>
                      <a:pt x="27788" y="1344819"/>
                      <a:pt x="18969" y="1310607"/>
                      <a:pt x="11842" y="1275779"/>
                    </a:cubicBezTo>
                    <a:lnTo>
                      <a:pt x="0" y="1198185"/>
                    </a:lnTo>
                    <a:lnTo>
                      <a:pt x="157368" y="1138362"/>
                    </a:lnTo>
                    <a:lnTo>
                      <a:pt x="157368" y="981898"/>
                    </a:lnTo>
                    <a:lnTo>
                      <a:pt x="0" y="922077"/>
                    </a:lnTo>
                    <a:lnTo>
                      <a:pt x="11842" y="844483"/>
                    </a:lnTo>
                    <a:cubicBezTo>
                      <a:pt x="18969" y="809655"/>
                      <a:pt x="27788" y="775443"/>
                      <a:pt x="38209" y="741938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3F913F-64C6-4A95-2E5A-CE69EC076921}"/>
                  </a:ext>
                </a:extLst>
              </p:cNvPr>
              <p:cNvSpPr/>
              <p:nvPr/>
            </p:nvSpPr>
            <p:spPr>
              <a:xfrm>
                <a:off x="5340463" y="3238471"/>
                <a:ext cx="746097" cy="74609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D80A25A-484F-A856-0F78-868BD2F9EED6}"/>
                </a:ext>
              </a:extLst>
            </p:cNvPr>
            <p:cNvGrpSpPr/>
            <p:nvPr/>
          </p:nvGrpSpPr>
          <p:grpSpPr>
            <a:xfrm rot="20354995">
              <a:off x="11077669" y="2186520"/>
              <a:ext cx="275512" cy="282333"/>
              <a:chOff x="8494783" y="2301406"/>
              <a:chExt cx="812096" cy="832203"/>
            </a:xfrm>
          </p:grpSpPr>
          <p:sp>
            <p:nvSpPr>
              <p:cNvPr id="57" name="Freeform 551">
                <a:extLst>
                  <a:ext uri="{FF2B5EF4-FFF2-40B4-BE49-F238E27FC236}">
                    <a16:creationId xmlns:a16="http://schemas.microsoft.com/office/drawing/2014/main" id="{5BEDC3CA-6D47-BAC8-BCC1-8BC90DD8C738}"/>
                  </a:ext>
                </a:extLst>
              </p:cNvPr>
              <p:cNvSpPr/>
              <p:nvPr/>
            </p:nvSpPr>
            <p:spPr>
              <a:xfrm>
                <a:off x="8494783" y="2301406"/>
                <a:ext cx="812096" cy="832203"/>
              </a:xfrm>
              <a:custGeom>
                <a:avLst/>
                <a:gdLst>
                  <a:gd name="connsiteX0" fmla="*/ 426565 w 812096"/>
                  <a:gd name="connsiteY0" fmla="*/ 830140 h 832203"/>
                  <a:gd name="connsiteX1" fmla="*/ 406099 w 812096"/>
                  <a:gd name="connsiteY1" fmla="*/ 832203 h 832203"/>
                  <a:gd name="connsiteX2" fmla="*/ 385634 w 812096"/>
                  <a:gd name="connsiteY2" fmla="*/ 830140 h 832203"/>
                  <a:gd name="connsiteX3" fmla="*/ 113280 w 812096"/>
                  <a:gd name="connsiteY3" fmla="*/ 97323 h 832203"/>
                  <a:gd name="connsiteX4" fmla="*/ 97531 w 812096"/>
                  <a:gd name="connsiteY4" fmla="*/ 113072 h 832203"/>
                  <a:gd name="connsiteX5" fmla="*/ 104651 w 812096"/>
                  <a:gd name="connsiteY5" fmla="*/ 104443 h 832203"/>
                  <a:gd name="connsiteX6" fmla="*/ 781537 w 812096"/>
                  <a:gd name="connsiteY6" fmla="*/ 207945 h 832203"/>
                  <a:gd name="connsiteX7" fmla="*/ 798909 w 812096"/>
                  <a:gd name="connsiteY7" fmla="*/ 239951 h 832203"/>
                  <a:gd name="connsiteX8" fmla="*/ 811815 w 812096"/>
                  <a:gd name="connsiteY8" fmla="*/ 281526 h 832203"/>
                  <a:gd name="connsiteX9" fmla="*/ 725844 w 812096"/>
                  <a:gd name="connsiteY9" fmla="*/ 356108 h 832203"/>
                  <a:gd name="connsiteX10" fmla="*/ 725844 w 812096"/>
                  <a:gd name="connsiteY10" fmla="*/ 454521 h 832203"/>
                  <a:gd name="connsiteX11" fmla="*/ 812096 w 812096"/>
                  <a:gd name="connsiteY11" fmla="*/ 529348 h 832203"/>
                  <a:gd name="connsiteX12" fmla="*/ 798909 w 812096"/>
                  <a:gd name="connsiteY12" fmla="*/ 571831 h 832203"/>
                  <a:gd name="connsiteX13" fmla="*/ 781741 w 812096"/>
                  <a:gd name="connsiteY13" fmla="*/ 603461 h 832203"/>
                  <a:gd name="connsiteX14" fmla="*/ 668296 w 812096"/>
                  <a:gd name="connsiteY14" fmla="*/ 595413 h 832203"/>
                  <a:gd name="connsiteX15" fmla="*/ 598707 w 812096"/>
                  <a:gd name="connsiteY15" fmla="*/ 665002 h 832203"/>
                  <a:gd name="connsiteX16" fmla="*/ 606851 w 812096"/>
                  <a:gd name="connsiteY16" fmla="*/ 779806 h 832203"/>
                  <a:gd name="connsiteX17" fmla="*/ 572039 w 812096"/>
                  <a:gd name="connsiteY17" fmla="*/ 798701 h 832203"/>
                  <a:gd name="connsiteX18" fmla="*/ 533869 w 812096"/>
                  <a:gd name="connsiteY18" fmla="*/ 810550 h 832203"/>
                  <a:gd name="connsiteX19" fmla="*/ 457195 w 812096"/>
                  <a:gd name="connsiteY19" fmla="*/ 722168 h 832203"/>
                  <a:gd name="connsiteX20" fmla="*/ 358782 w 812096"/>
                  <a:gd name="connsiteY20" fmla="*/ 722168 h 832203"/>
                  <a:gd name="connsiteX21" fmla="*/ 281307 w 812096"/>
                  <a:gd name="connsiteY21" fmla="*/ 811475 h 832203"/>
                  <a:gd name="connsiteX22" fmla="*/ 240159 w 812096"/>
                  <a:gd name="connsiteY22" fmla="*/ 798701 h 832203"/>
                  <a:gd name="connsiteX23" fmla="*/ 207045 w 812096"/>
                  <a:gd name="connsiteY23" fmla="*/ 780727 h 832203"/>
                  <a:gd name="connsiteX24" fmla="*/ 215037 w 812096"/>
                  <a:gd name="connsiteY24" fmla="*/ 668059 h 832203"/>
                  <a:gd name="connsiteX25" fmla="*/ 145448 w 812096"/>
                  <a:gd name="connsiteY25" fmla="*/ 598470 h 832203"/>
                  <a:gd name="connsiteX26" fmla="*/ 32111 w 812096"/>
                  <a:gd name="connsiteY26" fmla="*/ 606509 h 832203"/>
                  <a:gd name="connsiteX27" fmla="*/ 13289 w 812096"/>
                  <a:gd name="connsiteY27" fmla="*/ 571831 h 832203"/>
                  <a:gd name="connsiteX28" fmla="*/ 563 w 812096"/>
                  <a:gd name="connsiteY28" fmla="*/ 530835 h 832203"/>
                  <a:gd name="connsiteX29" fmla="*/ 86538 w 812096"/>
                  <a:gd name="connsiteY29" fmla="*/ 456249 h 832203"/>
                  <a:gd name="connsiteX30" fmla="*/ 86538 w 812096"/>
                  <a:gd name="connsiteY30" fmla="*/ 357835 h 832203"/>
                  <a:gd name="connsiteX31" fmla="*/ 0 w 812096"/>
                  <a:gd name="connsiteY31" fmla="*/ 282761 h 832203"/>
                  <a:gd name="connsiteX32" fmla="*/ 13289 w 812096"/>
                  <a:gd name="connsiteY32" fmla="*/ 239951 h 832203"/>
                  <a:gd name="connsiteX33" fmla="*/ 30170 w 812096"/>
                  <a:gd name="connsiteY33" fmla="*/ 208849 h 832203"/>
                  <a:gd name="connsiteX34" fmla="*/ 146216 w 812096"/>
                  <a:gd name="connsiteY34" fmla="*/ 217081 h 832203"/>
                  <a:gd name="connsiteX35" fmla="*/ 215805 w 812096"/>
                  <a:gd name="connsiteY35" fmla="*/ 147492 h 832203"/>
                  <a:gd name="connsiteX36" fmla="*/ 207527 w 812096"/>
                  <a:gd name="connsiteY36" fmla="*/ 30793 h 832203"/>
                  <a:gd name="connsiteX37" fmla="*/ 240159 w 812096"/>
                  <a:gd name="connsiteY37" fmla="*/ 13081 h 832203"/>
                  <a:gd name="connsiteX38" fmla="*/ 282094 w 812096"/>
                  <a:gd name="connsiteY38" fmla="*/ 63 h 832203"/>
                  <a:gd name="connsiteX39" fmla="*/ 356762 w 812096"/>
                  <a:gd name="connsiteY39" fmla="*/ 86133 h 832203"/>
                  <a:gd name="connsiteX40" fmla="*/ 455176 w 812096"/>
                  <a:gd name="connsiteY40" fmla="*/ 86133 h 832203"/>
                  <a:gd name="connsiteX41" fmla="*/ 529899 w 812096"/>
                  <a:gd name="connsiteY41" fmla="*/ 0 h 832203"/>
                  <a:gd name="connsiteX42" fmla="*/ 572039 w 812096"/>
                  <a:gd name="connsiteY42" fmla="*/ 13081 h 832203"/>
                  <a:gd name="connsiteX43" fmla="*/ 603087 w 812096"/>
                  <a:gd name="connsiteY43" fmla="*/ 29933 h 832203"/>
                  <a:gd name="connsiteX44" fmla="*/ 594806 w 812096"/>
                  <a:gd name="connsiteY44" fmla="*/ 146665 h 832203"/>
                  <a:gd name="connsiteX45" fmla="*/ 664396 w 812096"/>
                  <a:gd name="connsiteY45" fmla="*/ 216254 h 832203"/>
                  <a:gd name="connsiteX46" fmla="*/ 707547 w 812096"/>
                  <a:gd name="connsiteY46" fmla="*/ 104443 h 832203"/>
                  <a:gd name="connsiteX47" fmla="*/ 718246 w 812096"/>
                  <a:gd name="connsiteY47" fmla="*/ 117409 h 832203"/>
                  <a:gd name="connsiteX48" fmla="*/ 694580 w 812096"/>
                  <a:gd name="connsiteY48" fmla="*/ 93744 h 832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812096" h="832203">
                    <a:moveTo>
                      <a:pt x="426565" y="830140"/>
                    </a:moveTo>
                    <a:lnTo>
                      <a:pt x="406099" y="832203"/>
                    </a:lnTo>
                    <a:lnTo>
                      <a:pt x="385634" y="830140"/>
                    </a:lnTo>
                    <a:close/>
                    <a:moveTo>
                      <a:pt x="113280" y="97323"/>
                    </a:moveTo>
                    <a:lnTo>
                      <a:pt x="97531" y="113072"/>
                    </a:lnTo>
                    <a:lnTo>
                      <a:pt x="104651" y="104443"/>
                    </a:lnTo>
                    <a:close/>
                    <a:moveTo>
                      <a:pt x="781537" y="207945"/>
                    </a:moveTo>
                    <a:lnTo>
                      <a:pt x="798909" y="239951"/>
                    </a:lnTo>
                    <a:lnTo>
                      <a:pt x="811815" y="281526"/>
                    </a:lnTo>
                    <a:lnTo>
                      <a:pt x="725844" y="356108"/>
                    </a:lnTo>
                    <a:lnTo>
                      <a:pt x="725844" y="454521"/>
                    </a:lnTo>
                    <a:lnTo>
                      <a:pt x="812096" y="529348"/>
                    </a:lnTo>
                    <a:lnTo>
                      <a:pt x="798909" y="571831"/>
                    </a:lnTo>
                    <a:lnTo>
                      <a:pt x="781741" y="603461"/>
                    </a:lnTo>
                    <a:lnTo>
                      <a:pt x="668296" y="595413"/>
                    </a:lnTo>
                    <a:lnTo>
                      <a:pt x="598707" y="665002"/>
                    </a:lnTo>
                    <a:lnTo>
                      <a:pt x="606851" y="779806"/>
                    </a:lnTo>
                    <a:lnTo>
                      <a:pt x="572039" y="798701"/>
                    </a:lnTo>
                    <a:lnTo>
                      <a:pt x="533869" y="810550"/>
                    </a:lnTo>
                    <a:lnTo>
                      <a:pt x="457195" y="722168"/>
                    </a:lnTo>
                    <a:lnTo>
                      <a:pt x="358782" y="722168"/>
                    </a:lnTo>
                    <a:lnTo>
                      <a:pt x="281307" y="811475"/>
                    </a:lnTo>
                    <a:lnTo>
                      <a:pt x="240159" y="798701"/>
                    </a:lnTo>
                    <a:lnTo>
                      <a:pt x="207045" y="780727"/>
                    </a:lnTo>
                    <a:lnTo>
                      <a:pt x="215037" y="668059"/>
                    </a:lnTo>
                    <a:lnTo>
                      <a:pt x="145448" y="598470"/>
                    </a:lnTo>
                    <a:lnTo>
                      <a:pt x="32111" y="606509"/>
                    </a:lnTo>
                    <a:lnTo>
                      <a:pt x="13289" y="571831"/>
                    </a:lnTo>
                    <a:lnTo>
                      <a:pt x="563" y="530835"/>
                    </a:lnTo>
                    <a:lnTo>
                      <a:pt x="86538" y="456249"/>
                    </a:lnTo>
                    <a:lnTo>
                      <a:pt x="86538" y="357835"/>
                    </a:lnTo>
                    <a:lnTo>
                      <a:pt x="0" y="282761"/>
                    </a:lnTo>
                    <a:lnTo>
                      <a:pt x="13289" y="239951"/>
                    </a:lnTo>
                    <a:lnTo>
                      <a:pt x="30170" y="208849"/>
                    </a:lnTo>
                    <a:lnTo>
                      <a:pt x="146216" y="217081"/>
                    </a:lnTo>
                    <a:lnTo>
                      <a:pt x="215805" y="147492"/>
                    </a:lnTo>
                    <a:lnTo>
                      <a:pt x="207527" y="30793"/>
                    </a:lnTo>
                    <a:lnTo>
                      <a:pt x="240159" y="13081"/>
                    </a:lnTo>
                    <a:lnTo>
                      <a:pt x="282094" y="63"/>
                    </a:lnTo>
                    <a:lnTo>
                      <a:pt x="356762" y="86133"/>
                    </a:lnTo>
                    <a:lnTo>
                      <a:pt x="455176" y="86133"/>
                    </a:lnTo>
                    <a:lnTo>
                      <a:pt x="529899" y="0"/>
                    </a:lnTo>
                    <a:lnTo>
                      <a:pt x="572039" y="13081"/>
                    </a:lnTo>
                    <a:lnTo>
                      <a:pt x="603087" y="29933"/>
                    </a:lnTo>
                    <a:lnTo>
                      <a:pt x="594806" y="146665"/>
                    </a:lnTo>
                    <a:lnTo>
                      <a:pt x="664396" y="216254"/>
                    </a:lnTo>
                    <a:close/>
                    <a:moveTo>
                      <a:pt x="707547" y="104443"/>
                    </a:moveTo>
                    <a:lnTo>
                      <a:pt x="718246" y="117409"/>
                    </a:lnTo>
                    <a:lnTo>
                      <a:pt x="694580" y="937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3392A40A-F8C2-9F6C-323B-0B02F1EB0E23}"/>
                  </a:ext>
                </a:extLst>
              </p:cNvPr>
              <p:cNvSpPr/>
              <p:nvPr/>
            </p:nvSpPr>
            <p:spPr>
              <a:xfrm>
                <a:off x="8702663" y="2519339"/>
                <a:ext cx="396336" cy="39633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852F4E-05FF-3D25-197C-064A559A39A7}"/>
                </a:ext>
              </a:extLst>
            </p:cNvPr>
            <p:cNvSpPr/>
            <p:nvPr/>
          </p:nvSpPr>
          <p:spPr>
            <a:xfrm>
              <a:off x="8609733" y="1556213"/>
              <a:ext cx="2895600" cy="1433064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2913E32-D6CB-9F27-C06A-8583AEB67113}"/>
                </a:ext>
              </a:extLst>
            </p:cNvPr>
            <p:cNvSpPr txBox="1"/>
            <p:nvPr/>
          </p:nvSpPr>
          <p:spPr>
            <a:xfrm>
              <a:off x="8683625" y="2016546"/>
              <a:ext cx="12432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dirty="0">
                  <a:solidFill>
                    <a:schemeClr val="bg1"/>
                  </a:solidFill>
                </a:rPr>
                <a:t>Model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C05F45C-076A-77F5-A359-BE9F0E7AD3CE}"/>
                </a:ext>
              </a:extLst>
            </p:cNvPr>
            <p:cNvGrpSpPr/>
            <p:nvPr/>
          </p:nvGrpSpPr>
          <p:grpSpPr>
            <a:xfrm rot="20354995">
              <a:off x="10757175" y="1656786"/>
              <a:ext cx="225937" cy="231531"/>
              <a:chOff x="8494783" y="2301406"/>
              <a:chExt cx="812096" cy="832203"/>
            </a:xfrm>
          </p:grpSpPr>
          <p:sp>
            <p:nvSpPr>
              <p:cNvPr id="54" name="Freeform 614">
                <a:extLst>
                  <a:ext uri="{FF2B5EF4-FFF2-40B4-BE49-F238E27FC236}">
                    <a16:creationId xmlns:a16="http://schemas.microsoft.com/office/drawing/2014/main" id="{E0D7DF08-FAA6-25AD-3AD7-917B5E990B44}"/>
                  </a:ext>
                </a:extLst>
              </p:cNvPr>
              <p:cNvSpPr/>
              <p:nvPr/>
            </p:nvSpPr>
            <p:spPr>
              <a:xfrm>
                <a:off x="8494783" y="2301406"/>
                <a:ext cx="812096" cy="832203"/>
              </a:xfrm>
              <a:custGeom>
                <a:avLst/>
                <a:gdLst>
                  <a:gd name="connsiteX0" fmla="*/ 426565 w 812096"/>
                  <a:gd name="connsiteY0" fmla="*/ 830140 h 832203"/>
                  <a:gd name="connsiteX1" fmla="*/ 406099 w 812096"/>
                  <a:gd name="connsiteY1" fmla="*/ 832203 h 832203"/>
                  <a:gd name="connsiteX2" fmla="*/ 385634 w 812096"/>
                  <a:gd name="connsiteY2" fmla="*/ 830140 h 832203"/>
                  <a:gd name="connsiteX3" fmla="*/ 113280 w 812096"/>
                  <a:gd name="connsiteY3" fmla="*/ 97323 h 832203"/>
                  <a:gd name="connsiteX4" fmla="*/ 97531 w 812096"/>
                  <a:gd name="connsiteY4" fmla="*/ 113072 h 832203"/>
                  <a:gd name="connsiteX5" fmla="*/ 104651 w 812096"/>
                  <a:gd name="connsiteY5" fmla="*/ 104443 h 832203"/>
                  <a:gd name="connsiteX6" fmla="*/ 781537 w 812096"/>
                  <a:gd name="connsiteY6" fmla="*/ 207945 h 832203"/>
                  <a:gd name="connsiteX7" fmla="*/ 798909 w 812096"/>
                  <a:gd name="connsiteY7" fmla="*/ 239951 h 832203"/>
                  <a:gd name="connsiteX8" fmla="*/ 811815 w 812096"/>
                  <a:gd name="connsiteY8" fmla="*/ 281526 h 832203"/>
                  <a:gd name="connsiteX9" fmla="*/ 725844 w 812096"/>
                  <a:gd name="connsiteY9" fmla="*/ 356108 h 832203"/>
                  <a:gd name="connsiteX10" fmla="*/ 725844 w 812096"/>
                  <a:gd name="connsiteY10" fmla="*/ 454521 h 832203"/>
                  <a:gd name="connsiteX11" fmla="*/ 812096 w 812096"/>
                  <a:gd name="connsiteY11" fmla="*/ 529348 h 832203"/>
                  <a:gd name="connsiteX12" fmla="*/ 798909 w 812096"/>
                  <a:gd name="connsiteY12" fmla="*/ 571831 h 832203"/>
                  <a:gd name="connsiteX13" fmla="*/ 781741 w 812096"/>
                  <a:gd name="connsiteY13" fmla="*/ 603461 h 832203"/>
                  <a:gd name="connsiteX14" fmla="*/ 668296 w 812096"/>
                  <a:gd name="connsiteY14" fmla="*/ 595413 h 832203"/>
                  <a:gd name="connsiteX15" fmla="*/ 598707 w 812096"/>
                  <a:gd name="connsiteY15" fmla="*/ 665002 h 832203"/>
                  <a:gd name="connsiteX16" fmla="*/ 606851 w 812096"/>
                  <a:gd name="connsiteY16" fmla="*/ 779806 h 832203"/>
                  <a:gd name="connsiteX17" fmla="*/ 572039 w 812096"/>
                  <a:gd name="connsiteY17" fmla="*/ 798701 h 832203"/>
                  <a:gd name="connsiteX18" fmla="*/ 533869 w 812096"/>
                  <a:gd name="connsiteY18" fmla="*/ 810550 h 832203"/>
                  <a:gd name="connsiteX19" fmla="*/ 457195 w 812096"/>
                  <a:gd name="connsiteY19" fmla="*/ 722168 h 832203"/>
                  <a:gd name="connsiteX20" fmla="*/ 358782 w 812096"/>
                  <a:gd name="connsiteY20" fmla="*/ 722168 h 832203"/>
                  <a:gd name="connsiteX21" fmla="*/ 281307 w 812096"/>
                  <a:gd name="connsiteY21" fmla="*/ 811475 h 832203"/>
                  <a:gd name="connsiteX22" fmla="*/ 240159 w 812096"/>
                  <a:gd name="connsiteY22" fmla="*/ 798701 h 832203"/>
                  <a:gd name="connsiteX23" fmla="*/ 207045 w 812096"/>
                  <a:gd name="connsiteY23" fmla="*/ 780727 h 832203"/>
                  <a:gd name="connsiteX24" fmla="*/ 215037 w 812096"/>
                  <a:gd name="connsiteY24" fmla="*/ 668059 h 832203"/>
                  <a:gd name="connsiteX25" fmla="*/ 145448 w 812096"/>
                  <a:gd name="connsiteY25" fmla="*/ 598470 h 832203"/>
                  <a:gd name="connsiteX26" fmla="*/ 32111 w 812096"/>
                  <a:gd name="connsiteY26" fmla="*/ 606509 h 832203"/>
                  <a:gd name="connsiteX27" fmla="*/ 13289 w 812096"/>
                  <a:gd name="connsiteY27" fmla="*/ 571831 h 832203"/>
                  <a:gd name="connsiteX28" fmla="*/ 563 w 812096"/>
                  <a:gd name="connsiteY28" fmla="*/ 530835 h 832203"/>
                  <a:gd name="connsiteX29" fmla="*/ 86538 w 812096"/>
                  <a:gd name="connsiteY29" fmla="*/ 456249 h 832203"/>
                  <a:gd name="connsiteX30" fmla="*/ 86538 w 812096"/>
                  <a:gd name="connsiteY30" fmla="*/ 357835 h 832203"/>
                  <a:gd name="connsiteX31" fmla="*/ 0 w 812096"/>
                  <a:gd name="connsiteY31" fmla="*/ 282761 h 832203"/>
                  <a:gd name="connsiteX32" fmla="*/ 13289 w 812096"/>
                  <a:gd name="connsiteY32" fmla="*/ 239951 h 832203"/>
                  <a:gd name="connsiteX33" fmla="*/ 30170 w 812096"/>
                  <a:gd name="connsiteY33" fmla="*/ 208849 h 832203"/>
                  <a:gd name="connsiteX34" fmla="*/ 146216 w 812096"/>
                  <a:gd name="connsiteY34" fmla="*/ 217081 h 832203"/>
                  <a:gd name="connsiteX35" fmla="*/ 215805 w 812096"/>
                  <a:gd name="connsiteY35" fmla="*/ 147492 h 832203"/>
                  <a:gd name="connsiteX36" fmla="*/ 207527 w 812096"/>
                  <a:gd name="connsiteY36" fmla="*/ 30793 h 832203"/>
                  <a:gd name="connsiteX37" fmla="*/ 240159 w 812096"/>
                  <a:gd name="connsiteY37" fmla="*/ 13081 h 832203"/>
                  <a:gd name="connsiteX38" fmla="*/ 282094 w 812096"/>
                  <a:gd name="connsiteY38" fmla="*/ 63 h 832203"/>
                  <a:gd name="connsiteX39" fmla="*/ 356762 w 812096"/>
                  <a:gd name="connsiteY39" fmla="*/ 86133 h 832203"/>
                  <a:gd name="connsiteX40" fmla="*/ 455176 w 812096"/>
                  <a:gd name="connsiteY40" fmla="*/ 86133 h 832203"/>
                  <a:gd name="connsiteX41" fmla="*/ 529899 w 812096"/>
                  <a:gd name="connsiteY41" fmla="*/ 0 h 832203"/>
                  <a:gd name="connsiteX42" fmla="*/ 572039 w 812096"/>
                  <a:gd name="connsiteY42" fmla="*/ 13081 h 832203"/>
                  <a:gd name="connsiteX43" fmla="*/ 603087 w 812096"/>
                  <a:gd name="connsiteY43" fmla="*/ 29933 h 832203"/>
                  <a:gd name="connsiteX44" fmla="*/ 594806 w 812096"/>
                  <a:gd name="connsiteY44" fmla="*/ 146665 h 832203"/>
                  <a:gd name="connsiteX45" fmla="*/ 664396 w 812096"/>
                  <a:gd name="connsiteY45" fmla="*/ 216254 h 832203"/>
                  <a:gd name="connsiteX46" fmla="*/ 707547 w 812096"/>
                  <a:gd name="connsiteY46" fmla="*/ 104443 h 832203"/>
                  <a:gd name="connsiteX47" fmla="*/ 718246 w 812096"/>
                  <a:gd name="connsiteY47" fmla="*/ 117409 h 832203"/>
                  <a:gd name="connsiteX48" fmla="*/ 694580 w 812096"/>
                  <a:gd name="connsiteY48" fmla="*/ 93744 h 832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812096" h="832203">
                    <a:moveTo>
                      <a:pt x="426565" y="830140"/>
                    </a:moveTo>
                    <a:lnTo>
                      <a:pt x="406099" y="832203"/>
                    </a:lnTo>
                    <a:lnTo>
                      <a:pt x="385634" y="830140"/>
                    </a:lnTo>
                    <a:close/>
                    <a:moveTo>
                      <a:pt x="113280" y="97323"/>
                    </a:moveTo>
                    <a:lnTo>
                      <a:pt x="97531" y="113072"/>
                    </a:lnTo>
                    <a:lnTo>
                      <a:pt x="104651" y="104443"/>
                    </a:lnTo>
                    <a:close/>
                    <a:moveTo>
                      <a:pt x="781537" y="207945"/>
                    </a:moveTo>
                    <a:lnTo>
                      <a:pt x="798909" y="239951"/>
                    </a:lnTo>
                    <a:lnTo>
                      <a:pt x="811815" y="281526"/>
                    </a:lnTo>
                    <a:lnTo>
                      <a:pt x="725844" y="356108"/>
                    </a:lnTo>
                    <a:lnTo>
                      <a:pt x="725844" y="454521"/>
                    </a:lnTo>
                    <a:lnTo>
                      <a:pt x="812096" y="529348"/>
                    </a:lnTo>
                    <a:lnTo>
                      <a:pt x="798909" y="571831"/>
                    </a:lnTo>
                    <a:lnTo>
                      <a:pt x="781741" y="603461"/>
                    </a:lnTo>
                    <a:lnTo>
                      <a:pt x="668296" y="595413"/>
                    </a:lnTo>
                    <a:lnTo>
                      <a:pt x="598707" y="665002"/>
                    </a:lnTo>
                    <a:lnTo>
                      <a:pt x="606851" y="779806"/>
                    </a:lnTo>
                    <a:lnTo>
                      <a:pt x="572039" y="798701"/>
                    </a:lnTo>
                    <a:lnTo>
                      <a:pt x="533869" y="810550"/>
                    </a:lnTo>
                    <a:lnTo>
                      <a:pt x="457195" y="722168"/>
                    </a:lnTo>
                    <a:lnTo>
                      <a:pt x="358782" y="722168"/>
                    </a:lnTo>
                    <a:lnTo>
                      <a:pt x="281307" y="811475"/>
                    </a:lnTo>
                    <a:lnTo>
                      <a:pt x="240159" y="798701"/>
                    </a:lnTo>
                    <a:lnTo>
                      <a:pt x="207045" y="780727"/>
                    </a:lnTo>
                    <a:lnTo>
                      <a:pt x="215037" y="668059"/>
                    </a:lnTo>
                    <a:lnTo>
                      <a:pt x="145448" y="598470"/>
                    </a:lnTo>
                    <a:lnTo>
                      <a:pt x="32111" y="606509"/>
                    </a:lnTo>
                    <a:lnTo>
                      <a:pt x="13289" y="571831"/>
                    </a:lnTo>
                    <a:lnTo>
                      <a:pt x="563" y="530835"/>
                    </a:lnTo>
                    <a:lnTo>
                      <a:pt x="86538" y="456249"/>
                    </a:lnTo>
                    <a:lnTo>
                      <a:pt x="86538" y="357835"/>
                    </a:lnTo>
                    <a:lnTo>
                      <a:pt x="0" y="282761"/>
                    </a:lnTo>
                    <a:lnTo>
                      <a:pt x="13289" y="239951"/>
                    </a:lnTo>
                    <a:lnTo>
                      <a:pt x="30170" y="208849"/>
                    </a:lnTo>
                    <a:lnTo>
                      <a:pt x="146216" y="217081"/>
                    </a:lnTo>
                    <a:lnTo>
                      <a:pt x="215805" y="147492"/>
                    </a:lnTo>
                    <a:lnTo>
                      <a:pt x="207527" y="30793"/>
                    </a:lnTo>
                    <a:lnTo>
                      <a:pt x="240159" y="13081"/>
                    </a:lnTo>
                    <a:lnTo>
                      <a:pt x="282094" y="63"/>
                    </a:lnTo>
                    <a:lnTo>
                      <a:pt x="356762" y="86133"/>
                    </a:lnTo>
                    <a:lnTo>
                      <a:pt x="455176" y="86133"/>
                    </a:lnTo>
                    <a:lnTo>
                      <a:pt x="529899" y="0"/>
                    </a:lnTo>
                    <a:lnTo>
                      <a:pt x="572039" y="13081"/>
                    </a:lnTo>
                    <a:lnTo>
                      <a:pt x="603087" y="29933"/>
                    </a:lnTo>
                    <a:lnTo>
                      <a:pt x="594806" y="146665"/>
                    </a:lnTo>
                    <a:lnTo>
                      <a:pt x="664396" y="216254"/>
                    </a:lnTo>
                    <a:close/>
                    <a:moveTo>
                      <a:pt x="707547" y="104443"/>
                    </a:moveTo>
                    <a:lnTo>
                      <a:pt x="718246" y="117409"/>
                    </a:lnTo>
                    <a:lnTo>
                      <a:pt x="694580" y="93744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9E020E5A-0235-53F7-B3C8-980FC89124F9}"/>
                  </a:ext>
                </a:extLst>
              </p:cNvPr>
              <p:cNvSpPr/>
              <p:nvPr/>
            </p:nvSpPr>
            <p:spPr>
              <a:xfrm>
                <a:off x="8702663" y="2519339"/>
                <a:ext cx="396336" cy="39633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8" name="Oval 127">
            <a:extLst>
              <a:ext uri="{FF2B5EF4-FFF2-40B4-BE49-F238E27FC236}">
                <a16:creationId xmlns:a16="http://schemas.microsoft.com/office/drawing/2014/main" id="{797F9740-1104-644A-C541-38A119C109AF}"/>
              </a:ext>
            </a:extLst>
          </p:cNvPr>
          <p:cNvSpPr/>
          <p:nvPr/>
        </p:nvSpPr>
        <p:spPr>
          <a:xfrm>
            <a:off x="3723843" y="2212245"/>
            <a:ext cx="3960000" cy="2529697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93622E8D-83E3-8215-7EF3-46FB11EBF49F}"/>
              </a:ext>
            </a:extLst>
          </p:cNvPr>
          <p:cNvGrpSpPr/>
          <p:nvPr/>
        </p:nvGrpSpPr>
        <p:grpSpPr>
          <a:xfrm>
            <a:off x="2682381" y="1345998"/>
            <a:ext cx="3021462" cy="866247"/>
            <a:chOff x="2682381" y="1345998"/>
            <a:chExt cx="3021462" cy="866247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BAC04C4E-DE36-D1E9-AC16-D0B7BAA3D525}"/>
                </a:ext>
              </a:extLst>
            </p:cNvPr>
            <p:cNvSpPr txBox="1"/>
            <p:nvPr/>
          </p:nvSpPr>
          <p:spPr>
            <a:xfrm>
              <a:off x="2682381" y="1345998"/>
              <a:ext cx="1572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Most critical</a:t>
              </a:r>
              <a:endParaRPr lang="en-IN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cxnSp>
          <p:nvCxnSpPr>
            <p:cNvPr id="131" name="Connector: Curved 130">
              <a:extLst>
                <a:ext uri="{FF2B5EF4-FFF2-40B4-BE49-F238E27FC236}">
                  <a16:creationId xmlns:a16="http://schemas.microsoft.com/office/drawing/2014/main" id="{D752E6B4-5A3F-A4C6-F1A4-B6F91AFE613A}"/>
                </a:ext>
              </a:extLst>
            </p:cNvPr>
            <p:cNvCxnSpPr>
              <a:stCxn id="129" idx="3"/>
              <a:endCxn id="128" idx="0"/>
            </p:cNvCxnSpPr>
            <p:nvPr/>
          </p:nvCxnSpPr>
          <p:spPr>
            <a:xfrm>
              <a:off x="4254460" y="1530664"/>
              <a:ext cx="1449383" cy="681581"/>
            </a:xfrm>
            <a:prstGeom prst="curvedConnector2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486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5" grpId="0"/>
      <p:bldP spid="12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052EB6-64F4-2A95-26F4-7CF4E95AC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for Malware Detection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13AB8-DE66-4E52-BC45-12B3EA6ED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354" y="1111623"/>
            <a:ext cx="11600328" cy="5746377"/>
          </a:xfrm>
        </p:spPr>
        <p:txBody>
          <a:bodyPr>
            <a:normAutofit/>
          </a:bodyPr>
          <a:lstStyle/>
          <a:p>
            <a:r>
              <a:rPr lang="en-US" dirty="0"/>
              <a:t>Use memory dumps (memory forensics) as features</a:t>
            </a:r>
          </a:p>
          <a:p>
            <a:pPr lvl="2"/>
            <a:r>
              <a:rPr lang="en-US" dirty="0"/>
              <a:t>Can reveal features not available to dynamic analysis e.g. hidden processes, hidden DLLs, code injection.</a:t>
            </a:r>
          </a:p>
          <a:p>
            <a:pPr lvl="3"/>
            <a:r>
              <a:rPr lang="en-IN" dirty="0"/>
              <a:t>Kumar, A., Gupta, M., Kumar, G., </a:t>
            </a:r>
            <a:r>
              <a:rPr lang="en-IN" dirty="0" err="1"/>
              <a:t>Handa</a:t>
            </a:r>
            <a:r>
              <a:rPr lang="en-IN" dirty="0"/>
              <a:t>, A., Kumar, N., &amp; Shukla, S. K. (2020). A review: malware analysis work at IIT Kanpur. Cyber Security in India, 39-48.</a:t>
            </a:r>
          </a:p>
          <a:p>
            <a:r>
              <a:rPr lang="en-IN" dirty="0"/>
              <a:t>Represent binary files as images</a:t>
            </a:r>
          </a:p>
          <a:p>
            <a:pPr lvl="2"/>
            <a:r>
              <a:rPr lang="en-IN" dirty="0"/>
              <a:t>Use computer vision models</a:t>
            </a:r>
          </a:p>
          <a:p>
            <a:pPr lvl="2"/>
            <a:r>
              <a:rPr lang="en-IN" dirty="0"/>
              <a:t>CNN: 98.98%</a:t>
            </a:r>
          </a:p>
          <a:p>
            <a:pPr lvl="2"/>
            <a:r>
              <a:rPr lang="en-IN" dirty="0"/>
              <a:t>ResNet-50: 99.40%</a:t>
            </a:r>
          </a:p>
          <a:p>
            <a:pPr lvl="2"/>
            <a:endParaRPr lang="en-IN" dirty="0"/>
          </a:p>
          <a:p>
            <a:pPr lvl="3"/>
            <a:r>
              <a:rPr lang="en-IN" dirty="0"/>
              <a:t>Singh A., </a:t>
            </a:r>
            <a:r>
              <a:rPr lang="en-IN" dirty="0" err="1"/>
              <a:t>Handa</a:t>
            </a:r>
            <a:r>
              <a:rPr lang="en-IN" dirty="0"/>
              <a:t> A., Kumar N., Shukla S.K. (2019) Malware Classification Using Image Representation. In: </a:t>
            </a:r>
            <a:r>
              <a:rPr lang="en-IN" dirty="0" err="1"/>
              <a:t>Dolev</a:t>
            </a:r>
            <a:r>
              <a:rPr lang="en-IN" dirty="0"/>
              <a:t> S., </a:t>
            </a:r>
            <a:r>
              <a:rPr lang="en-IN" dirty="0" err="1"/>
              <a:t>Hendler</a:t>
            </a:r>
            <a:r>
              <a:rPr lang="en-IN" dirty="0"/>
              <a:t> D., Lodha S., Yung M. (eds) Cyber Security Cryptography and Machine Learning. CSCML 2019. Lecture Notes in Computer Science, vol 11527. Springer, Cham. </a:t>
            </a:r>
          </a:p>
          <a:p>
            <a:pPr lvl="2"/>
            <a:endParaRPr lang="en-IN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B7B301F-5327-BDC6-5829-D516ADDEDFFE}"/>
              </a:ext>
            </a:extLst>
          </p:cNvPr>
          <p:cNvGrpSpPr/>
          <p:nvPr/>
        </p:nvGrpSpPr>
        <p:grpSpPr>
          <a:xfrm>
            <a:off x="5655631" y="3256416"/>
            <a:ext cx="6608886" cy="2153682"/>
            <a:chOff x="5655631" y="3256416"/>
            <a:chExt cx="6608886" cy="215368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870133F-4D8A-68D6-1453-AC74A8E05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249" y="3256416"/>
              <a:ext cx="1828800" cy="18288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99B8F7C-7C98-4FD1-5FBB-497D16C34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9733" y="3256416"/>
              <a:ext cx="1828800" cy="18288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DEDACB-CE18-6ED1-FF51-98CE4BEAC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2217" y="3256416"/>
              <a:ext cx="1828800" cy="18288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1CA3B28-A6BC-6004-E889-71BADB4BEE39}"/>
                </a:ext>
              </a:extLst>
            </p:cNvPr>
            <p:cNvSpPr txBox="1"/>
            <p:nvPr/>
          </p:nvSpPr>
          <p:spPr>
            <a:xfrm>
              <a:off x="5655631" y="5040766"/>
              <a:ext cx="2277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1800" dirty="0" err="1">
                  <a:solidFill>
                    <a:schemeClr val="bg1">
                      <a:lumMod val="95000"/>
                    </a:schemeClr>
                  </a:solidFill>
                </a:rPr>
                <a:t>Trojan:startpage</a:t>
              </a:r>
              <a:endParaRPr lang="en-IN" sz="1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15EE9E6-0FDB-161F-DB58-0925B88D4667}"/>
                </a:ext>
              </a:extLst>
            </p:cNvPr>
            <p:cNvSpPr txBox="1"/>
            <p:nvPr/>
          </p:nvSpPr>
          <p:spPr>
            <a:xfrm>
              <a:off x="7777940" y="5040766"/>
              <a:ext cx="2277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1800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en-IN" sz="1800" dirty="0" err="1">
                  <a:solidFill>
                    <a:schemeClr val="bg1">
                      <a:lumMod val="95000"/>
                    </a:schemeClr>
                  </a:solidFill>
                </a:rPr>
                <a:t>Virus:Krepper</a:t>
              </a:r>
              <a:endParaRPr lang="en-IN" sz="1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D7931F-4468-89EF-D2D4-B337850D6DB8}"/>
                </a:ext>
              </a:extLst>
            </p:cNvPr>
            <p:cNvSpPr txBox="1"/>
            <p:nvPr/>
          </p:nvSpPr>
          <p:spPr>
            <a:xfrm>
              <a:off x="9987082" y="5040766"/>
              <a:ext cx="2277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1800" dirty="0" err="1">
                  <a:solidFill>
                    <a:schemeClr val="bg1">
                      <a:lumMod val="95000"/>
                    </a:schemeClr>
                  </a:solidFill>
                </a:rPr>
                <a:t>Backdoor:Rbot</a:t>
              </a:r>
              <a:endParaRPr lang="en-IN" sz="1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121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C360-2A57-D5FF-50D4-D540831BC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C3i Malware Analysis Tool Pathways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C35E8-8AC2-2B09-2442-9001D2DF1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Windows malware classification</a:t>
            </a:r>
          </a:p>
          <a:p>
            <a:r>
              <a:rPr lang="en-IN" dirty="0"/>
              <a:t>Linux malware detection</a:t>
            </a:r>
          </a:p>
          <a:p>
            <a:r>
              <a:rPr lang="en-IN" dirty="0"/>
              <a:t>Android malware detection</a:t>
            </a:r>
          </a:p>
          <a:p>
            <a:r>
              <a:rPr lang="en-IN" dirty="0"/>
              <a:t>PDF malware detection</a:t>
            </a:r>
          </a:p>
          <a:p>
            <a:r>
              <a:rPr lang="en-IN" dirty="0"/>
              <a:t>DOC/DOCX malware detection</a:t>
            </a:r>
          </a:p>
          <a:p>
            <a:r>
              <a:rPr lang="en-IN" dirty="0"/>
              <a:t>JS malware detection</a:t>
            </a:r>
          </a:p>
          <a:p>
            <a:r>
              <a:rPr lang="en-IN" dirty="0"/>
              <a:t>JPEG malware detection</a:t>
            </a:r>
          </a:p>
          <a:p>
            <a:r>
              <a:rPr lang="en-IN" dirty="0"/>
              <a:t>Botnet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DA194E-2D5B-474B-CC72-E89C73CE3B6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11624"/>
            <a:ext cx="504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00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8312C2-6636-20B5-5668-731A797E2F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Stay Awesome!</a:t>
            </a:r>
            <a:endParaRPr lang="en-IN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64125F3-271D-4A3D-0A18-90A2C135D0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/>
              <a:t>See you in the next one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4214115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91129-AF3B-A93C-83A8-D2D68BD08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Unregistered Auditors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57C50-BC13-5B95-812A-20F9A6E12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Please note the two kinds of audits – registered and unregistered</a:t>
            </a:r>
          </a:p>
          <a:p>
            <a:pPr lvl="2"/>
            <a:r>
              <a:rPr lang="en-US" dirty="0"/>
              <a:t>See </a:t>
            </a:r>
            <a:r>
              <a:rPr lang="en-US" dirty="0">
                <a:hlinkClick r:id="rId2"/>
              </a:rPr>
              <a:t>https://www.cse.iitk.ac.in/users/purushot/courses/ml/faq.html</a:t>
            </a:r>
            <a:endParaRPr lang="en-US" dirty="0"/>
          </a:p>
          <a:p>
            <a:r>
              <a:rPr lang="en-US" dirty="0"/>
              <a:t>Unregistered auditors will have access to</a:t>
            </a:r>
          </a:p>
          <a:p>
            <a:pPr lvl="2"/>
            <a:r>
              <a:rPr lang="en-US" dirty="0"/>
              <a:t>Lecture videos, slides, code, notes</a:t>
            </a:r>
          </a:p>
          <a:p>
            <a:pPr lvl="2"/>
            <a:r>
              <a:rPr lang="en-US" dirty="0"/>
              <a:t>Assignment, quiz and exam questions and solutions</a:t>
            </a:r>
          </a:p>
          <a:p>
            <a:r>
              <a:rPr lang="en-US" dirty="0"/>
              <a:t>We regret our inability to extend the following services to unregistered auditors</a:t>
            </a:r>
          </a:p>
          <a:p>
            <a:pPr lvl="2"/>
            <a:r>
              <a:rPr lang="en-US" dirty="0"/>
              <a:t>Submit assignments and receive graded submissions</a:t>
            </a:r>
          </a:p>
          <a:p>
            <a:pPr lvl="2"/>
            <a:r>
              <a:rPr lang="en-US" dirty="0"/>
              <a:t>Appear for quizzes, examinations and receive graded answer scripts</a:t>
            </a:r>
          </a:p>
          <a:p>
            <a:r>
              <a:rPr lang="en-US" dirty="0"/>
              <a:t>Please email the instructor at </a:t>
            </a:r>
            <a:r>
              <a:rPr lang="en-US" dirty="0">
                <a:hlinkClick r:id="rId3"/>
              </a:rPr>
              <a:t>purushot@cse.iitk.ac.in</a:t>
            </a:r>
            <a:r>
              <a:rPr lang="en-US" dirty="0"/>
              <a:t> to get enrolled as an unregistered auditor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670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EFD3D-0D1C-E907-11AB-67AB4D4EB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Scheme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A6D29-C256-185C-8070-D49098621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20%: Quizzes</a:t>
            </a:r>
          </a:p>
          <a:p>
            <a:r>
              <a:rPr lang="en-US" dirty="0"/>
              <a:t>30%: Assignments</a:t>
            </a:r>
          </a:p>
          <a:p>
            <a:r>
              <a:rPr lang="en-US" dirty="0"/>
              <a:t>20%: Mid-</a:t>
            </a:r>
            <a:r>
              <a:rPr lang="en-US" dirty="0" err="1"/>
              <a:t>sem</a:t>
            </a:r>
            <a:r>
              <a:rPr lang="en-US" dirty="0"/>
              <a:t> Exam</a:t>
            </a:r>
          </a:p>
          <a:p>
            <a:r>
              <a:rPr lang="en-US" dirty="0"/>
              <a:t>30%: End-</a:t>
            </a:r>
            <a:r>
              <a:rPr lang="en-US" dirty="0" err="1"/>
              <a:t>sem</a:t>
            </a:r>
            <a:r>
              <a:rPr lang="en-US" dirty="0"/>
              <a:t> Exam</a:t>
            </a:r>
          </a:p>
        </p:txBody>
      </p:sp>
    </p:spTree>
    <p:extLst>
      <p:ext uri="{BB962C8B-B14F-4D97-AF65-F5344CB8AC3E}">
        <p14:creationId xmlns:p14="http://schemas.microsoft.com/office/powerpoint/2010/main" val="1841952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2469-FA3E-83F9-C447-08432E1D4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Quizzes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3B783-256E-9BB6-220D-0E5B4A97F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Two quizzes to be conducted – each worth 10%</a:t>
            </a:r>
          </a:p>
          <a:p>
            <a:pPr lvl="1"/>
            <a:r>
              <a:rPr lang="en-US" dirty="0"/>
              <a:t>Tentatively scheduled on </a:t>
            </a:r>
            <a:r>
              <a:rPr lang="en-US" b="1" dirty="0">
                <a:solidFill>
                  <a:schemeClr val="accent4"/>
                </a:solidFill>
              </a:rPr>
              <a:t>Jan 28, 2025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/>
              <a:t>(Tue), </a:t>
            </a:r>
            <a:r>
              <a:rPr lang="en-US" b="1" dirty="0">
                <a:solidFill>
                  <a:schemeClr val="accent4"/>
                </a:solidFill>
              </a:rPr>
              <a:t>Apr 01, 2025 </a:t>
            </a:r>
            <a:r>
              <a:rPr lang="en-US" dirty="0"/>
              <a:t>(Tue)</a:t>
            </a:r>
            <a:endParaRPr lang="en-IN" dirty="0"/>
          </a:p>
          <a:p>
            <a:endParaRPr lang="en-US" dirty="0"/>
          </a:p>
          <a:p>
            <a:r>
              <a:rPr lang="en-US" dirty="0"/>
              <a:t>Only registered students can appear for quizzes (no auditors)</a:t>
            </a:r>
          </a:p>
          <a:p>
            <a:endParaRPr lang="en-US" dirty="0"/>
          </a:p>
          <a:p>
            <a:r>
              <a:rPr lang="en-US" dirty="0"/>
              <a:t>Syllabus for each quiz will cover roughly 3-4 weeks – short quiz</a:t>
            </a:r>
          </a:p>
          <a:p>
            <a:endParaRPr lang="en-US" dirty="0"/>
          </a:p>
          <a:p>
            <a:r>
              <a:rPr lang="en-US" dirty="0"/>
              <a:t>If you are regular with lectures, discussion hours, practice questions, then you should not have to prepare too much for these quizzes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496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06AAA-95CB-D1C7-7335-DE2E4AB2C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Assignments – 30%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BB743-BCD4-B042-3313-2BAC56B8A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354" y="1111624"/>
            <a:ext cx="11600328" cy="5710185"/>
          </a:xfrm>
        </p:spPr>
        <p:txBody>
          <a:bodyPr>
            <a:normAutofit/>
          </a:bodyPr>
          <a:lstStyle/>
          <a:p>
            <a:r>
              <a:rPr lang="en-IN" dirty="0"/>
              <a:t>A few mini projects (individual weightages weightage TBA)</a:t>
            </a:r>
          </a:p>
          <a:p>
            <a:pPr lvl="2"/>
            <a:r>
              <a:rPr lang="en-IN" dirty="0"/>
              <a:t>No single semester-long project</a:t>
            </a:r>
          </a:p>
          <a:p>
            <a:pPr lvl="2"/>
            <a:r>
              <a:rPr lang="en-IN" dirty="0"/>
              <a:t>To be done in groups of 4-6 students each – 2-3 weeks for each project</a:t>
            </a:r>
          </a:p>
          <a:p>
            <a:r>
              <a:rPr lang="en-IN" dirty="0"/>
              <a:t>Start forming your group today</a:t>
            </a:r>
          </a:p>
          <a:p>
            <a:pPr lvl="2"/>
            <a:r>
              <a:rPr lang="en-IN" dirty="0"/>
              <a:t>Will ask you to submit group details once add-drop is over</a:t>
            </a:r>
          </a:p>
          <a:p>
            <a:pPr lvl="2"/>
            <a:r>
              <a:rPr lang="en-IN" dirty="0"/>
              <a:t>Groups can only contain registered students (no auditors)</a:t>
            </a:r>
          </a:p>
          <a:p>
            <a:r>
              <a:rPr lang="en-IN" dirty="0"/>
              <a:t>Create a homepage on CC/CSE home servers</a:t>
            </a:r>
          </a:p>
          <a:p>
            <a:pPr lvl="2"/>
            <a:r>
              <a:rPr lang="en-IN" dirty="0"/>
              <a:t>Essential for project submission</a:t>
            </a:r>
          </a:p>
          <a:p>
            <a:r>
              <a:rPr lang="en-IN" dirty="0"/>
              <a:t>Submission will include code + report</a:t>
            </a:r>
          </a:p>
          <a:p>
            <a:pPr lvl="2"/>
            <a:r>
              <a:rPr lang="en-IN" dirty="0"/>
              <a:t>Code should be in Python – start learning Python today</a:t>
            </a:r>
          </a:p>
          <a:p>
            <a:pPr lvl="2"/>
            <a:r>
              <a:rPr lang="en-IN" dirty="0"/>
              <a:t>Report should be in LaTeX – start learning LaTeX today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362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A1B63-B374-DCB1-CBF4-DD03B7DBF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Classes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68F5D-EDC0-970F-1AAB-09E00018C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(non-recess) institute holidays clashing with course schedule</a:t>
            </a:r>
          </a:p>
          <a:p>
            <a:pPr lvl="1"/>
            <a:r>
              <a:rPr lang="en-US" dirty="0"/>
              <a:t>14 January 2025: Makar Sankranti</a:t>
            </a:r>
          </a:p>
          <a:p>
            <a:pPr lvl="1"/>
            <a:r>
              <a:rPr lang="en-US" dirty="0"/>
              <a:t>28 March 2025: possible Gymkhana holiday (unconfirmed)</a:t>
            </a:r>
          </a:p>
          <a:p>
            <a:pPr lvl="1"/>
            <a:r>
              <a:rPr lang="en-US" dirty="0"/>
              <a:t>18 April 2025: Good Friday</a:t>
            </a:r>
          </a:p>
          <a:p>
            <a:endParaRPr lang="en-IN" dirty="0"/>
          </a:p>
          <a:p>
            <a:r>
              <a:rPr lang="en-IN" dirty="0"/>
              <a:t>Two extra classes to be held to compensate</a:t>
            </a:r>
          </a:p>
          <a:p>
            <a:pPr lvl="1"/>
            <a:r>
              <a:rPr lang="en-IN" dirty="0"/>
              <a:t>22 March 2025 (Saturday), 6:30PM L20</a:t>
            </a:r>
          </a:p>
          <a:p>
            <a:pPr lvl="1"/>
            <a:r>
              <a:rPr lang="en-IN" dirty="0"/>
              <a:t>12 April 2025 (Saturday), 6:30PM L20</a:t>
            </a:r>
          </a:p>
          <a:p>
            <a:endParaRPr lang="en-IN" dirty="0"/>
          </a:p>
          <a:p>
            <a:r>
              <a:rPr lang="en-IN" dirty="0"/>
              <a:t>Note that all extra classes are on Saturdays as scheduled by </a:t>
            </a:r>
            <a:r>
              <a:rPr lang="en-IN" dirty="0" err="1"/>
              <a:t>DoAA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3063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6FFB9-8570-E09C-4302-6C444744D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26548-F189-ADE0-D38F-8D7690090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No single textbook - list of reference material on course website</a:t>
            </a:r>
          </a:p>
          <a:p>
            <a:r>
              <a:rPr lang="en-IN" dirty="0"/>
              <a:t>Python Resources: several available – choose your favourite</a:t>
            </a:r>
          </a:p>
          <a:p>
            <a:pPr lvl="1"/>
            <a:r>
              <a:rPr lang="en-IN" dirty="0"/>
              <a:t>Beautiful resource curated by Prof. Piyush Rai</a:t>
            </a:r>
            <a:br>
              <a:rPr lang="en-IN" dirty="0"/>
            </a:br>
            <a:r>
              <a:rPr lang="en-IN" dirty="0">
                <a:hlinkClick r:id="rId2"/>
              </a:rPr>
              <a:t>https://colab.research.google.com/drive/1qmN_40NUdp6V5CQik_SRfcQ9H9IB1oZr</a:t>
            </a:r>
            <a:endParaRPr lang="en-IN" dirty="0"/>
          </a:p>
          <a:p>
            <a:pPr lvl="1"/>
            <a:r>
              <a:rPr lang="en-IN" dirty="0">
                <a:hlinkClick r:id="rId3"/>
              </a:rPr>
              <a:t>www.geeksforgeeks.org/python-programming-language/</a:t>
            </a:r>
            <a:endParaRPr lang="en-IN" dirty="0"/>
          </a:p>
          <a:p>
            <a:pPr lvl="1"/>
            <a:endParaRPr lang="en-IN" dirty="0"/>
          </a:p>
          <a:p>
            <a:r>
              <a:rPr lang="en-IN" dirty="0"/>
              <a:t>LaTeX resources: several available – choose your favourite</a:t>
            </a:r>
          </a:p>
          <a:p>
            <a:pPr lvl="1"/>
            <a:r>
              <a:rPr lang="en-IN" dirty="0">
                <a:hlinkClick r:id="rId4"/>
              </a:rPr>
              <a:t>www.overleaf.com/learn/latex/Tutorials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82CAF-DAC9-A0E2-288A-468789574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Thanks to Amit Chandak and Gourav Takhar for the helpful links!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632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MLC-gold">
  <a:themeElements>
    <a:clrScheme name="Custom 2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60B1F2"/>
      </a:hlink>
      <a:folHlink>
        <a:srgbClr val="F03B5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LC-gold" id="{7022C43C-3546-4208-B36C-EDD612CBCCB2}" vid="{1F58EBCB-0051-47FC-B8E6-EB8D96F74B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MLC-gold</Template>
  <TotalTime>2125</TotalTime>
  <Words>2449</Words>
  <Application>Microsoft Office PowerPoint</Application>
  <PresentationFormat>Widescreen</PresentationFormat>
  <Paragraphs>384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Arial</vt:lpstr>
      <vt:lpstr>Arial Unicode MS</vt:lpstr>
      <vt:lpstr>Calibri</vt:lpstr>
      <vt:lpstr>Calibri Light</vt:lpstr>
      <vt:lpstr>Cambria Math</vt:lpstr>
      <vt:lpstr>Century</vt:lpstr>
      <vt:lpstr>Courier New</vt:lpstr>
      <vt:lpstr>Vrinda</vt:lpstr>
      <vt:lpstr>Wingdings</vt:lpstr>
      <vt:lpstr>MLC-gold</vt:lpstr>
      <vt:lpstr>Welcome</vt:lpstr>
      <vt:lpstr>Course Details</vt:lpstr>
      <vt:lpstr>Staying in Touch</vt:lpstr>
      <vt:lpstr>Unregistered Auditors</vt:lpstr>
      <vt:lpstr>Grading Scheme</vt:lpstr>
      <vt:lpstr>Quizzes</vt:lpstr>
      <vt:lpstr>Assignments – 30%</vt:lpstr>
      <vt:lpstr>Extra Classes</vt:lpstr>
      <vt:lpstr>Reference Material</vt:lpstr>
      <vt:lpstr>Course Website</vt:lpstr>
      <vt:lpstr>A Summary of To-Dos for You</vt:lpstr>
      <vt:lpstr>A Teaser</vt:lpstr>
      <vt:lpstr>What is Machine Learning?</vt:lpstr>
      <vt:lpstr>What is Machine Learning?</vt:lpstr>
      <vt:lpstr>What is Machine Learning?</vt:lpstr>
      <vt:lpstr>When to apply ML</vt:lpstr>
      <vt:lpstr>Why is it called “Machine” Learning?</vt:lpstr>
      <vt:lpstr>Why is it called “Machine” Learning?</vt:lpstr>
      <vt:lpstr>Under the Hood – how ML works</vt:lpstr>
      <vt:lpstr>Under the Hood – how ML works</vt:lpstr>
      <vt:lpstr>ML for e-Governance</vt:lpstr>
      <vt:lpstr>Clean Air with ML</vt:lpstr>
      <vt:lpstr>Anomaly Detection in Satellites</vt:lpstr>
      <vt:lpstr>Sign Language Understanding</vt:lpstr>
      <vt:lpstr>Program Correction with ML</vt:lpstr>
      <vt:lpstr>Program Correction with ML</vt:lpstr>
      <vt:lpstr>Image Denoising</vt:lpstr>
      <vt:lpstr>Image De-watermarking</vt:lpstr>
      <vt:lpstr>ML and CYS</vt:lpstr>
      <vt:lpstr>Reveal Cybersecurity Vulnerabilities</vt:lpstr>
      <vt:lpstr>Malware Detection via Behavioral Analysis</vt:lpstr>
      <vt:lpstr>Feature Engineering for Malware Detection</vt:lpstr>
      <vt:lpstr>C3i Malware Analysis Tool Pathways</vt:lpstr>
      <vt:lpstr>Stay Awesome!</vt:lpstr>
    </vt:vector>
  </TitlesOfParts>
  <Company>Indian Institute of Technology Kanpur, Kanpur, U.P.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dc:creator>Purushottam Kar</dc:creator>
  <cp:lastModifiedBy>Purushottam Kar</cp:lastModifiedBy>
  <cp:revision>219</cp:revision>
  <dcterms:created xsi:type="dcterms:W3CDTF">2022-07-29T07:41:01Z</dcterms:created>
  <dcterms:modified xsi:type="dcterms:W3CDTF">2025-01-07T11:50:32Z</dcterms:modified>
</cp:coreProperties>
</file>